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383"/>
    <a:srgbClr val="FFB7B7"/>
    <a:srgbClr val="FFCBCB"/>
    <a:srgbClr val="FF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DC713B-8111-932C-35FE-714A551DB0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D0632E3-5ECB-3A08-3F4B-B4EC7F463F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618B10-BFA0-BCD5-069A-8286F6844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1AD-47B2-4022-8107-15CB8A0D4059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F6D60C-6AD7-C3A9-E38B-38D40632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57D388-03C4-9EBA-9A51-11600B448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26BD-FC2C-4595-80FE-B066C00A15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77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3D9ACA-AD49-E5D7-E55D-96827B484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21EFDC3-0208-C50A-12B0-376D5B500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B56DA0-2CFB-3C0F-BC0E-E97B4C104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1AD-47B2-4022-8107-15CB8A0D4059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BA0188-7B30-AC1F-CC51-2BDB0CCFF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163913-D00C-0877-15F7-3565168D3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26BD-FC2C-4595-80FE-B066C00A15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249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900D07A-400A-E5FA-7E18-05DB192909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4783A23-75A2-0672-9972-A259686AC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A8C471-829D-AD18-DC28-8EC2529A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1AD-47B2-4022-8107-15CB8A0D4059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648411-BFF8-C9A2-4EC9-A28FE4B3C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463973-E793-D030-FDC1-75F13AE35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26BD-FC2C-4595-80FE-B066C00A15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5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69A294-64F7-1BBA-24EE-85A43A5D0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8289CB-BD5A-857A-FD54-7B6E3CD1F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28DF13-487B-E3CD-9D0A-B271AFF1F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1AD-47B2-4022-8107-15CB8A0D4059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58B051-82A0-72A1-8D73-FAC9CCC15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A199AC-8619-8431-F942-5E55513D9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26BD-FC2C-4595-80FE-B066C00A15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96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9A65BD-6DA8-2619-9403-F8303DCB2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E321483-F6C4-45F0-72FC-54B185A14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ED7D7E-8494-527B-627E-426E1A5E2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1AD-47B2-4022-8107-15CB8A0D4059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864CC0-C000-2CA7-B866-4C1B1402E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428372-3DA0-313C-8B87-56C6B61A9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26BD-FC2C-4595-80FE-B066C00A15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31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ABE6D4-E199-17AB-B74F-CE2F26E12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BCE3EB-3903-011A-6CAB-200CA4EF60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43BDA57-4564-8512-877B-20FE4818F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016EF2-32BE-19D9-A4C4-A8EFF0801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1AD-47B2-4022-8107-15CB8A0D4059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C21FB6-F7D2-25BA-12C0-6DCD8BDBF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B28B85-281B-D8BD-9A9A-BA695AFED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26BD-FC2C-4595-80FE-B066C00A15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27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C30E25-AA92-CE06-56CC-D5D6AC74E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5F9EF59-A9BA-25CB-3198-7B1387C83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D443B00-BFE8-5992-CF1A-1C590B503F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F5B9EF5-0036-005E-F8B3-55E1518C02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5D90DC8-F088-6859-1257-606B1AA33F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AE159D2-196B-FA65-FC61-90DC12AA2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1AD-47B2-4022-8107-15CB8A0D4059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06BEF48-84CD-C219-FE43-D2A5090A1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80200F0-F010-7FB3-4945-032A6D16E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26BD-FC2C-4595-80FE-B066C00A15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17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E1C369-A90C-FA65-CCC0-9290A5017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AD8CBE2-60FC-33B3-E736-04050DFE3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1AD-47B2-4022-8107-15CB8A0D4059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8D8D1AE-F1C2-2CB5-59D9-4CC67DEEC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4332636-01F5-0D0A-C53E-B8F7DAA10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26BD-FC2C-4595-80FE-B066C00A15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44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E9871A7-0E6C-C741-2258-6FAFC7C9D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1AD-47B2-4022-8107-15CB8A0D4059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F2EF025-2879-33EE-9DA4-91C36E309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1F095CB-8EEB-EDC4-35AA-5BF0AFAC5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26BD-FC2C-4595-80FE-B066C00A15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75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2071E6-352D-B848-B475-41DF0BEF6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5E59A3-D2DD-B707-6887-CD5B2A731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9F1A33-964C-4373-673B-6F7ACC7B7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043BD2A-8376-D669-FE6E-CF4AB1E07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1AD-47B2-4022-8107-15CB8A0D4059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F4C4B71-B2D2-3AC6-668B-05802F51D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434021C-04AE-5A93-7516-78A84DBB7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26BD-FC2C-4595-80FE-B066C00A15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9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8743F7-283C-BEE2-2108-30D2DEC2B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67790C0-B64D-7E7B-B8D2-3A7C08B8B6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CE80D8B-8289-CE44-4FA0-9D014AFD66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4DF741-21A4-685A-80F8-8B3251BB7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1AD-47B2-4022-8107-15CB8A0D4059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591596-05E7-7A2F-1C79-C9C807697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A68E07-85B9-7637-97D8-AAB3D7E7B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26BD-FC2C-4595-80FE-B066C00A15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78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EE5AC1C-855B-6153-9FC2-62FCF2FFF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137483-3248-480F-4D42-CECDF7EF4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0A742F-CEF7-5A14-77D6-C89C23295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FF1AD-47B2-4022-8107-15CB8A0D4059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8F1188-79C0-42C8-9B90-B81EBC07F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DB97E0-5831-A84C-082A-33BB928994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26BD-FC2C-4595-80FE-B066C00A15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72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56405B25-D25A-5A45-B02A-9BF35F9AC79E}"/>
              </a:ext>
            </a:extLst>
          </p:cNvPr>
          <p:cNvSpPr/>
          <p:nvPr/>
        </p:nvSpPr>
        <p:spPr>
          <a:xfrm>
            <a:off x="4108847" y="3155156"/>
            <a:ext cx="1009650" cy="1338263"/>
          </a:xfrm>
          <a:custGeom>
            <a:avLst/>
            <a:gdLst>
              <a:gd name="connsiteX0" fmla="*/ 9525 w 1009650"/>
              <a:gd name="connsiteY0" fmla="*/ 460772 h 1338263"/>
              <a:gd name="connsiteX1" fmla="*/ 40481 w 1009650"/>
              <a:gd name="connsiteY1" fmla="*/ 579835 h 1338263"/>
              <a:gd name="connsiteX2" fmla="*/ 40481 w 1009650"/>
              <a:gd name="connsiteY2" fmla="*/ 704850 h 1338263"/>
              <a:gd name="connsiteX3" fmla="*/ 0 w 1009650"/>
              <a:gd name="connsiteY3" fmla="*/ 808435 h 1338263"/>
              <a:gd name="connsiteX4" fmla="*/ 97631 w 1009650"/>
              <a:gd name="connsiteY4" fmla="*/ 876300 h 1338263"/>
              <a:gd name="connsiteX5" fmla="*/ 179784 w 1009650"/>
              <a:gd name="connsiteY5" fmla="*/ 981075 h 1338263"/>
              <a:gd name="connsiteX6" fmla="*/ 204787 w 1009650"/>
              <a:gd name="connsiteY6" fmla="*/ 1066800 h 1338263"/>
              <a:gd name="connsiteX7" fmla="*/ 191691 w 1009650"/>
              <a:gd name="connsiteY7" fmla="*/ 1176338 h 1338263"/>
              <a:gd name="connsiteX8" fmla="*/ 195262 w 1009650"/>
              <a:gd name="connsiteY8" fmla="*/ 1262063 h 1338263"/>
              <a:gd name="connsiteX9" fmla="*/ 252412 w 1009650"/>
              <a:gd name="connsiteY9" fmla="*/ 1283494 h 1338263"/>
              <a:gd name="connsiteX10" fmla="*/ 272653 w 1009650"/>
              <a:gd name="connsiteY10" fmla="*/ 1243013 h 1338263"/>
              <a:gd name="connsiteX11" fmla="*/ 282178 w 1009650"/>
              <a:gd name="connsiteY11" fmla="*/ 1129903 h 1338263"/>
              <a:gd name="connsiteX12" fmla="*/ 296466 w 1009650"/>
              <a:gd name="connsiteY12" fmla="*/ 1059657 h 1338263"/>
              <a:gd name="connsiteX13" fmla="*/ 315516 w 1009650"/>
              <a:gd name="connsiteY13" fmla="*/ 875110 h 1338263"/>
              <a:gd name="connsiteX14" fmla="*/ 345281 w 1009650"/>
              <a:gd name="connsiteY14" fmla="*/ 838200 h 1338263"/>
              <a:gd name="connsiteX15" fmla="*/ 371475 w 1009650"/>
              <a:gd name="connsiteY15" fmla="*/ 873919 h 1338263"/>
              <a:gd name="connsiteX16" fmla="*/ 382191 w 1009650"/>
              <a:gd name="connsiteY16" fmla="*/ 957263 h 1338263"/>
              <a:gd name="connsiteX17" fmla="*/ 434578 w 1009650"/>
              <a:gd name="connsiteY17" fmla="*/ 1042988 h 1338263"/>
              <a:gd name="connsiteX18" fmla="*/ 450056 w 1009650"/>
              <a:gd name="connsiteY18" fmla="*/ 1060847 h 1338263"/>
              <a:gd name="connsiteX19" fmla="*/ 501253 w 1009650"/>
              <a:gd name="connsiteY19" fmla="*/ 1063228 h 1338263"/>
              <a:gd name="connsiteX20" fmla="*/ 526256 w 1009650"/>
              <a:gd name="connsiteY20" fmla="*/ 1095375 h 1338263"/>
              <a:gd name="connsiteX21" fmla="*/ 559594 w 1009650"/>
              <a:gd name="connsiteY21" fmla="*/ 1179910 h 1338263"/>
              <a:gd name="connsiteX22" fmla="*/ 583406 w 1009650"/>
              <a:gd name="connsiteY22" fmla="*/ 1204913 h 1338263"/>
              <a:gd name="connsiteX23" fmla="*/ 759619 w 1009650"/>
              <a:gd name="connsiteY23" fmla="*/ 1263253 h 1338263"/>
              <a:gd name="connsiteX24" fmla="*/ 820341 w 1009650"/>
              <a:gd name="connsiteY24" fmla="*/ 1318022 h 1338263"/>
              <a:gd name="connsiteX25" fmla="*/ 912019 w 1009650"/>
              <a:gd name="connsiteY25" fmla="*/ 1338263 h 1338263"/>
              <a:gd name="connsiteX26" fmla="*/ 966787 w 1009650"/>
              <a:gd name="connsiteY26" fmla="*/ 1338263 h 1338263"/>
              <a:gd name="connsiteX27" fmla="*/ 998934 w 1009650"/>
              <a:gd name="connsiteY27" fmla="*/ 1322785 h 1338263"/>
              <a:gd name="connsiteX28" fmla="*/ 1009650 w 1009650"/>
              <a:gd name="connsiteY28" fmla="*/ 1260872 h 1338263"/>
              <a:gd name="connsiteX29" fmla="*/ 966787 w 1009650"/>
              <a:gd name="connsiteY29" fmla="*/ 1189435 h 1338263"/>
              <a:gd name="connsiteX30" fmla="*/ 889397 w 1009650"/>
              <a:gd name="connsiteY30" fmla="*/ 1096566 h 1338263"/>
              <a:gd name="connsiteX31" fmla="*/ 753666 w 1009650"/>
              <a:gd name="connsiteY31" fmla="*/ 1009650 h 1338263"/>
              <a:gd name="connsiteX32" fmla="*/ 560784 w 1009650"/>
              <a:gd name="connsiteY32" fmla="*/ 897732 h 1338263"/>
              <a:gd name="connsiteX33" fmla="*/ 458391 w 1009650"/>
              <a:gd name="connsiteY33" fmla="*/ 760810 h 1338263"/>
              <a:gd name="connsiteX34" fmla="*/ 441722 w 1009650"/>
              <a:gd name="connsiteY34" fmla="*/ 660797 h 1338263"/>
              <a:gd name="connsiteX35" fmla="*/ 467916 w 1009650"/>
              <a:gd name="connsiteY35" fmla="*/ 547688 h 1338263"/>
              <a:gd name="connsiteX36" fmla="*/ 546497 w 1009650"/>
              <a:gd name="connsiteY36" fmla="*/ 439341 h 1338263"/>
              <a:gd name="connsiteX37" fmla="*/ 513159 w 1009650"/>
              <a:gd name="connsiteY37" fmla="*/ 69057 h 1338263"/>
              <a:gd name="connsiteX38" fmla="*/ 389334 w 1009650"/>
              <a:gd name="connsiteY38" fmla="*/ 233363 h 1338263"/>
              <a:gd name="connsiteX39" fmla="*/ 354806 w 1009650"/>
              <a:gd name="connsiteY39" fmla="*/ 292894 h 1338263"/>
              <a:gd name="connsiteX40" fmla="*/ 332184 w 1009650"/>
              <a:gd name="connsiteY40" fmla="*/ 386953 h 1338263"/>
              <a:gd name="connsiteX41" fmla="*/ 297656 w 1009650"/>
              <a:gd name="connsiteY41" fmla="*/ 423863 h 1338263"/>
              <a:gd name="connsiteX42" fmla="*/ 277416 w 1009650"/>
              <a:gd name="connsiteY42" fmla="*/ 425053 h 1338263"/>
              <a:gd name="connsiteX43" fmla="*/ 232172 w 1009650"/>
              <a:gd name="connsiteY43" fmla="*/ 508397 h 1338263"/>
              <a:gd name="connsiteX44" fmla="*/ 223837 w 1009650"/>
              <a:gd name="connsiteY44" fmla="*/ 609600 h 1338263"/>
              <a:gd name="connsiteX45" fmla="*/ 203597 w 1009650"/>
              <a:gd name="connsiteY45" fmla="*/ 661988 h 1338263"/>
              <a:gd name="connsiteX46" fmla="*/ 171450 w 1009650"/>
              <a:gd name="connsiteY46" fmla="*/ 623888 h 1338263"/>
              <a:gd name="connsiteX47" fmla="*/ 136922 w 1009650"/>
              <a:gd name="connsiteY47" fmla="*/ 532210 h 1338263"/>
              <a:gd name="connsiteX48" fmla="*/ 132159 w 1009650"/>
              <a:gd name="connsiteY48" fmla="*/ 453628 h 1338263"/>
              <a:gd name="connsiteX49" fmla="*/ 77391 w 1009650"/>
              <a:gd name="connsiteY49" fmla="*/ 404813 h 1338263"/>
              <a:gd name="connsiteX50" fmla="*/ 60722 w 1009650"/>
              <a:gd name="connsiteY50" fmla="*/ 341710 h 1338263"/>
              <a:gd name="connsiteX51" fmla="*/ 53578 w 1009650"/>
              <a:gd name="connsiteY51" fmla="*/ 94060 h 1338263"/>
              <a:gd name="connsiteX52" fmla="*/ 48816 w 1009650"/>
              <a:gd name="connsiteY52" fmla="*/ 19050 h 1338263"/>
              <a:gd name="connsiteX53" fmla="*/ 14287 w 1009650"/>
              <a:gd name="connsiteY53" fmla="*/ 0 h 1338263"/>
              <a:gd name="connsiteX54" fmla="*/ 23812 w 1009650"/>
              <a:gd name="connsiteY54" fmla="*/ 86916 h 1338263"/>
              <a:gd name="connsiteX55" fmla="*/ 32147 w 1009650"/>
              <a:gd name="connsiteY55" fmla="*/ 298847 h 1338263"/>
              <a:gd name="connsiteX56" fmla="*/ 27384 w 1009650"/>
              <a:gd name="connsiteY56" fmla="*/ 392907 h 1338263"/>
              <a:gd name="connsiteX57" fmla="*/ 9525 w 1009650"/>
              <a:gd name="connsiteY57" fmla="*/ 460772 h 1338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009650" h="1338263">
                <a:moveTo>
                  <a:pt x="9525" y="460772"/>
                </a:moveTo>
                <a:lnTo>
                  <a:pt x="40481" y="579835"/>
                </a:lnTo>
                <a:lnTo>
                  <a:pt x="40481" y="704850"/>
                </a:lnTo>
                <a:lnTo>
                  <a:pt x="0" y="808435"/>
                </a:lnTo>
                <a:lnTo>
                  <a:pt x="97631" y="876300"/>
                </a:lnTo>
                <a:lnTo>
                  <a:pt x="179784" y="981075"/>
                </a:lnTo>
                <a:lnTo>
                  <a:pt x="204787" y="1066800"/>
                </a:lnTo>
                <a:lnTo>
                  <a:pt x="191691" y="1176338"/>
                </a:lnTo>
                <a:lnTo>
                  <a:pt x="195262" y="1262063"/>
                </a:lnTo>
                <a:lnTo>
                  <a:pt x="252412" y="1283494"/>
                </a:lnTo>
                <a:lnTo>
                  <a:pt x="272653" y="1243013"/>
                </a:lnTo>
                <a:lnTo>
                  <a:pt x="282178" y="1129903"/>
                </a:lnTo>
                <a:lnTo>
                  <a:pt x="296466" y="1059657"/>
                </a:lnTo>
                <a:lnTo>
                  <a:pt x="315516" y="875110"/>
                </a:lnTo>
                <a:lnTo>
                  <a:pt x="345281" y="838200"/>
                </a:lnTo>
                <a:lnTo>
                  <a:pt x="371475" y="873919"/>
                </a:lnTo>
                <a:lnTo>
                  <a:pt x="382191" y="957263"/>
                </a:lnTo>
                <a:lnTo>
                  <a:pt x="434578" y="1042988"/>
                </a:lnTo>
                <a:lnTo>
                  <a:pt x="450056" y="1060847"/>
                </a:lnTo>
                <a:lnTo>
                  <a:pt x="501253" y="1063228"/>
                </a:lnTo>
                <a:lnTo>
                  <a:pt x="526256" y="1095375"/>
                </a:lnTo>
                <a:lnTo>
                  <a:pt x="559594" y="1179910"/>
                </a:lnTo>
                <a:lnTo>
                  <a:pt x="583406" y="1204913"/>
                </a:lnTo>
                <a:lnTo>
                  <a:pt x="759619" y="1263253"/>
                </a:lnTo>
                <a:lnTo>
                  <a:pt x="820341" y="1318022"/>
                </a:lnTo>
                <a:lnTo>
                  <a:pt x="912019" y="1338263"/>
                </a:lnTo>
                <a:lnTo>
                  <a:pt x="966787" y="1338263"/>
                </a:lnTo>
                <a:lnTo>
                  <a:pt x="998934" y="1322785"/>
                </a:lnTo>
                <a:lnTo>
                  <a:pt x="1009650" y="1260872"/>
                </a:lnTo>
                <a:lnTo>
                  <a:pt x="966787" y="1189435"/>
                </a:lnTo>
                <a:lnTo>
                  <a:pt x="889397" y="1096566"/>
                </a:lnTo>
                <a:lnTo>
                  <a:pt x="753666" y="1009650"/>
                </a:lnTo>
                <a:lnTo>
                  <a:pt x="560784" y="897732"/>
                </a:lnTo>
                <a:lnTo>
                  <a:pt x="458391" y="760810"/>
                </a:lnTo>
                <a:lnTo>
                  <a:pt x="441722" y="660797"/>
                </a:lnTo>
                <a:lnTo>
                  <a:pt x="467916" y="547688"/>
                </a:lnTo>
                <a:lnTo>
                  <a:pt x="546497" y="439341"/>
                </a:lnTo>
                <a:lnTo>
                  <a:pt x="513159" y="69057"/>
                </a:lnTo>
                <a:lnTo>
                  <a:pt x="389334" y="233363"/>
                </a:lnTo>
                <a:lnTo>
                  <a:pt x="354806" y="292894"/>
                </a:lnTo>
                <a:lnTo>
                  <a:pt x="332184" y="386953"/>
                </a:lnTo>
                <a:lnTo>
                  <a:pt x="297656" y="423863"/>
                </a:lnTo>
                <a:lnTo>
                  <a:pt x="277416" y="425053"/>
                </a:lnTo>
                <a:lnTo>
                  <a:pt x="232172" y="508397"/>
                </a:lnTo>
                <a:lnTo>
                  <a:pt x="223837" y="609600"/>
                </a:lnTo>
                <a:lnTo>
                  <a:pt x="203597" y="661988"/>
                </a:lnTo>
                <a:lnTo>
                  <a:pt x="171450" y="623888"/>
                </a:lnTo>
                <a:lnTo>
                  <a:pt x="136922" y="532210"/>
                </a:lnTo>
                <a:lnTo>
                  <a:pt x="132159" y="453628"/>
                </a:lnTo>
                <a:lnTo>
                  <a:pt x="77391" y="404813"/>
                </a:lnTo>
                <a:lnTo>
                  <a:pt x="60722" y="341710"/>
                </a:lnTo>
                <a:lnTo>
                  <a:pt x="53578" y="94060"/>
                </a:lnTo>
                <a:lnTo>
                  <a:pt x="48816" y="19050"/>
                </a:lnTo>
                <a:lnTo>
                  <a:pt x="14287" y="0"/>
                </a:lnTo>
                <a:lnTo>
                  <a:pt x="23812" y="86916"/>
                </a:lnTo>
                <a:lnTo>
                  <a:pt x="32147" y="298847"/>
                </a:lnTo>
                <a:lnTo>
                  <a:pt x="27384" y="392907"/>
                </a:lnTo>
                <a:lnTo>
                  <a:pt x="9525" y="460772"/>
                </a:lnTo>
                <a:close/>
              </a:path>
            </a:pathLst>
          </a:custGeom>
          <a:solidFill>
            <a:srgbClr val="FFDDDD"/>
          </a:solidFill>
          <a:ln>
            <a:solidFill>
              <a:srgbClr val="FFDDD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43F4469A-E165-7BCC-1006-184BD734DFE5}"/>
              </a:ext>
            </a:extLst>
          </p:cNvPr>
          <p:cNvSpPr/>
          <p:nvPr/>
        </p:nvSpPr>
        <p:spPr>
          <a:xfrm>
            <a:off x="3584575" y="1866900"/>
            <a:ext cx="452438" cy="1027113"/>
          </a:xfrm>
          <a:custGeom>
            <a:avLst/>
            <a:gdLst>
              <a:gd name="connsiteX0" fmla="*/ 444500 w 452438"/>
              <a:gd name="connsiteY0" fmla="*/ 0 h 1027113"/>
              <a:gd name="connsiteX1" fmla="*/ 452438 w 452438"/>
              <a:gd name="connsiteY1" fmla="*/ 785813 h 1027113"/>
              <a:gd name="connsiteX2" fmla="*/ 301625 w 452438"/>
              <a:gd name="connsiteY2" fmla="*/ 879475 h 1027113"/>
              <a:gd name="connsiteX3" fmla="*/ 269875 w 452438"/>
              <a:gd name="connsiteY3" fmla="*/ 941388 h 1027113"/>
              <a:gd name="connsiteX4" fmla="*/ 265113 w 452438"/>
              <a:gd name="connsiteY4" fmla="*/ 1027113 h 1027113"/>
              <a:gd name="connsiteX5" fmla="*/ 207963 w 452438"/>
              <a:gd name="connsiteY5" fmla="*/ 960438 h 1027113"/>
              <a:gd name="connsiteX6" fmla="*/ 90488 w 452438"/>
              <a:gd name="connsiteY6" fmla="*/ 892175 h 1027113"/>
              <a:gd name="connsiteX7" fmla="*/ 30163 w 452438"/>
              <a:gd name="connsiteY7" fmla="*/ 865188 h 1027113"/>
              <a:gd name="connsiteX8" fmla="*/ 0 w 452438"/>
              <a:gd name="connsiteY8" fmla="*/ 728663 h 1027113"/>
              <a:gd name="connsiteX9" fmla="*/ 20638 w 452438"/>
              <a:gd name="connsiteY9" fmla="*/ 593725 h 1027113"/>
              <a:gd name="connsiteX10" fmla="*/ 111125 w 452438"/>
              <a:gd name="connsiteY10" fmla="*/ 396875 h 1027113"/>
              <a:gd name="connsiteX11" fmla="*/ 307975 w 452438"/>
              <a:gd name="connsiteY11" fmla="*/ 157163 h 1027113"/>
              <a:gd name="connsiteX12" fmla="*/ 444500 w 452438"/>
              <a:gd name="connsiteY12" fmla="*/ 0 h 102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2438" h="1027113">
                <a:moveTo>
                  <a:pt x="444500" y="0"/>
                </a:moveTo>
                <a:lnTo>
                  <a:pt x="452438" y="785813"/>
                </a:lnTo>
                <a:lnTo>
                  <a:pt x="301625" y="879475"/>
                </a:lnTo>
                <a:lnTo>
                  <a:pt x="269875" y="941388"/>
                </a:lnTo>
                <a:lnTo>
                  <a:pt x="265113" y="1027113"/>
                </a:lnTo>
                <a:lnTo>
                  <a:pt x="207963" y="960438"/>
                </a:lnTo>
                <a:lnTo>
                  <a:pt x="90488" y="892175"/>
                </a:lnTo>
                <a:lnTo>
                  <a:pt x="30163" y="865188"/>
                </a:lnTo>
                <a:lnTo>
                  <a:pt x="0" y="728663"/>
                </a:lnTo>
                <a:lnTo>
                  <a:pt x="20638" y="593725"/>
                </a:lnTo>
                <a:lnTo>
                  <a:pt x="111125" y="396875"/>
                </a:lnTo>
                <a:lnTo>
                  <a:pt x="307975" y="157163"/>
                </a:lnTo>
                <a:lnTo>
                  <a:pt x="444500" y="0"/>
                </a:lnTo>
                <a:close/>
              </a:path>
            </a:pathLst>
          </a:custGeom>
          <a:solidFill>
            <a:srgbClr val="FFDDDD"/>
          </a:solidFill>
          <a:ln>
            <a:solidFill>
              <a:srgbClr val="FFDDD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493A4858-F823-496F-0841-9DEF78BA88AD}"/>
              </a:ext>
            </a:extLst>
          </p:cNvPr>
          <p:cNvSpPr/>
          <p:nvPr/>
        </p:nvSpPr>
        <p:spPr>
          <a:xfrm>
            <a:off x="4002088" y="860425"/>
            <a:ext cx="3621087" cy="1804988"/>
          </a:xfrm>
          <a:custGeom>
            <a:avLst/>
            <a:gdLst>
              <a:gd name="connsiteX0" fmla="*/ 3175 w 3621087"/>
              <a:gd name="connsiteY0" fmla="*/ 1039813 h 1804988"/>
              <a:gd name="connsiteX1" fmla="*/ 0 w 3621087"/>
              <a:gd name="connsiteY1" fmla="*/ 1804988 h 1804988"/>
              <a:gd name="connsiteX2" fmla="*/ 188912 w 3621087"/>
              <a:gd name="connsiteY2" fmla="*/ 1646238 h 1804988"/>
              <a:gd name="connsiteX3" fmla="*/ 390525 w 3621087"/>
              <a:gd name="connsiteY3" fmla="*/ 1501775 h 1804988"/>
              <a:gd name="connsiteX4" fmla="*/ 509587 w 3621087"/>
              <a:gd name="connsiteY4" fmla="*/ 1474788 h 1804988"/>
              <a:gd name="connsiteX5" fmla="*/ 949325 w 3621087"/>
              <a:gd name="connsiteY5" fmla="*/ 1608138 h 1804988"/>
              <a:gd name="connsiteX6" fmla="*/ 1081087 w 3621087"/>
              <a:gd name="connsiteY6" fmla="*/ 1641475 h 1804988"/>
              <a:gd name="connsiteX7" fmla="*/ 1393825 w 3621087"/>
              <a:gd name="connsiteY7" fmla="*/ 1633538 h 1804988"/>
              <a:gd name="connsiteX8" fmla="*/ 2025650 w 3621087"/>
              <a:gd name="connsiteY8" fmla="*/ 1614488 h 1804988"/>
              <a:gd name="connsiteX9" fmla="*/ 2305050 w 3621087"/>
              <a:gd name="connsiteY9" fmla="*/ 1627188 h 1804988"/>
              <a:gd name="connsiteX10" fmla="*/ 2452687 w 3621087"/>
              <a:gd name="connsiteY10" fmla="*/ 1624013 h 1804988"/>
              <a:gd name="connsiteX11" fmla="*/ 2662237 w 3621087"/>
              <a:gd name="connsiteY11" fmla="*/ 1622425 h 1804988"/>
              <a:gd name="connsiteX12" fmla="*/ 2813050 w 3621087"/>
              <a:gd name="connsiteY12" fmla="*/ 1655763 h 1804988"/>
              <a:gd name="connsiteX13" fmla="*/ 2963862 w 3621087"/>
              <a:gd name="connsiteY13" fmla="*/ 1706563 h 1804988"/>
              <a:gd name="connsiteX14" fmla="*/ 3051175 w 3621087"/>
              <a:gd name="connsiteY14" fmla="*/ 1785938 h 1804988"/>
              <a:gd name="connsiteX15" fmla="*/ 3621087 w 3621087"/>
              <a:gd name="connsiteY15" fmla="*/ 1766888 h 1804988"/>
              <a:gd name="connsiteX16" fmla="*/ 3590925 w 3621087"/>
              <a:gd name="connsiteY16" fmla="*/ 1541463 h 1804988"/>
              <a:gd name="connsiteX17" fmla="*/ 3573462 w 3621087"/>
              <a:gd name="connsiteY17" fmla="*/ 1468438 h 1804988"/>
              <a:gd name="connsiteX18" fmla="*/ 3438525 w 3621087"/>
              <a:gd name="connsiteY18" fmla="*/ 1220788 h 1804988"/>
              <a:gd name="connsiteX19" fmla="*/ 3157537 w 3621087"/>
              <a:gd name="connsiteY19" fmla="*/ 1096963 h 1804988"/>
              <a:gd name="connsiteX20" fmla="*/ 2889250 w 3621087"/>
              <a:gd name="connsiteY20" fmla="*/ 890588 h 1804988"/>
              <a:gd name="connsiteX21" fmla="*/ 2636837 w 3621087"/>
              <a:gd name="connsiteY21" fmla="*/ 558800 h 1804988"/>
              <a:gd name="connsiteX22" fmla="*/ 2479675 w 3621087"/>
              <a:gd name="connsiteY22" fmla="*/ 373063 h 1804988"/>
              <a:gd name="connsiteX23" fmla="*/ 2270125 w 3621087"/>
              <a:gd name="connsiteY23" fmla="*/ 179388 h 1804988"/>
              <a:gd name="connsiteX24" fmla="*/ 1951037 w 3621087"/>
              <a:gd name="connsiteY24" fmla="*/ 53975 h 1804988"/>
              <a:gd name="connsiteX25" fmla="*/ 1473200 w 3621087"/>
              <a:gd name="connsiteY25" fmla="*/ 3175 h 1804988"/>
              <a:gd name="connsiteX26" fmla="*/ 1303337 w 3621087"/>
              <a:gd name="connsiteY26" fmla="*/ 0 h 1804988"/>
              <a:gd name="connsiteX27" fmla="*/ 1069975 w 3621087"/>
              <a:gd name="connsiteY27" fmla="*/ 0 h 1804988"/>
              <a:gd name="connsiteX28" fmla="*/ 817562 w 3621087"/>
              <a:gd name="connsiteY28" fmla="*/ 63500 h 1804988"/>
              <a:gd name="connsiteX29" fmla="*/ 655637 w 3621087"/>
              <a:gd name="connsiteY29" fmla="*/ 185738 h 1804988"/>
              <a:gd name="connsiteX30" fmla="*/ 290512 w 3621087"/>
              <a:gd name="connsiteY30" fmla="*/ 685800 h 1804988"/>
              <a:gd name="connsiteX31" fmla="*/ 204787 w 3621087"/>
              <a:gd name="connsiteY31" fmla="*/ 817563 h 1804988"/>
              <a:gd name="connsiteX32" fmla="*/ 3175 w 3621087"/>
              <a:gd name="connsiteY32" fmla="*/ 1039813 h 1804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621087" h="1804988">
                <a:moveTo>
                  <a:pt x="3175" y="1039813"/>
                </a:moveTo>
                <a:cubicBezTo>
                  <a:pt x="2117" y="1294871"/>
                  <a:pt x="1058" y="1549930"/>
                  <a:pt x="0" y="1804988"/>
                </a:cubicBezTo>
                <a:lnTo>
                  <a:pt x="188912" y="1646238"/>
                </a:lnTo>
                <a:lnTo>
                  <a:pt x="390525" y="1501775"/>
                </a:lnTo>
                <a:lnTo>
                  <a:pt x="509587" y="1474788"/>
                </a:lnTo>
                <a:lnTo>
                  <a:pt x="949325" y="1608138"/>
                </a:lnTo>
                <a:lnTo>
                  <a:pt x="1081087" y="1641475"/>
                </a:lnTo>
                <a:lnTo>
                  <a:pt x="1393825" y="1633538"/>
                </a:lnTo>
                <a:lnTo>
                  <a:pt x="2025650" y="1614488"/>
                </a:lnTo>
                <a:lnTo>
                  <a:pt x="2305050" y="1627188"/>
                </a:lnTo>
                <a:lnTo>
                  <a:pt x="2452687" y="1624013"/>
                </a:lnTo>
                <a:lnTo>
                  <a:pt x="2662237" y="1622425"/>
                </a:lnTo>
                <a:lnTo>
                  <a:pt x="2813050" y="1655763"/>
                </a:lnTo>
                <a:lnTo>
                  <a:pt x="2963862" y="1706563"/>
                </a:lnTo>
                <a:lnTo>
                  <a:pt x="3051175" y="1785938"/>
                </a:lnTo>
                <a:lnTo>
                  <a:pt x="3621087" y="1766888"/>
                </a:lnTo>
                <a:lnTo>
                  <a:pt x="3590925" y="1541463"/>
                </a:lnTo>
                <a:lnTo>
                  <a:pt x="3573462" y="1468438"/>
                </a:lnTo>
                <a:lnTo>
                  <a:pt x="3438525" y="1220788"/>
                </a:lnTo>
                <a:lnTo>
                  <a:pt x="3157537" y="1096963"/>
                </a:lnTo>
                <a:lnTo>
                  <a:pt x="2889250" y="890588"/>
                </a:lnTo>
                <a:lnTo>
                  <a:pt x="2636837" y="558800"/>
                </a:lnTo>
                <a:lnTo>
                  <a:pt x="2479675" y="373063"/>
                </a:lnTo>
                <a:lnTo>
                  <a:pt x="2270125" y="179388"/>
                </a:lnTo>
                <a:lnTo>
                  <a:pt x="1951037" y="53975"/>
                </a:lnTo>
                <a:lnTo>
                  <a:pt x="1473200" y="3175"/>
                </a:lnTo>
                <a:lnTo>
                  <a:pt x="1303337" y="0"/>
                </a:lnTo>
                <a:lnTo>
                  <a:pt x="1069975" y="0"/>
                </a:lnTo>
                <a:lnTo>
                  <a:pt x="817562" y="63500"/>
                </a:lnTo>
                <a:lnTo>
                  <a:pt x="655637" y="185738"/>
                </a:lnTo>
                <a:lnTo>
                  <a:pt x="290512" y="685800"/>
                </a:lnTo>
                <a:lnTo>
                  <a:pt x="204787" y="817563"/>
                </a:lnTo>
                <a:lnTo>
                  <a:pt x="3175" y="1039813"/>
                </a:lnTo>
                <a:close/>
              </a:path>
            </a:pathLst>
          </a:custGeom>
          <a:solidFill>
            <a:srgbClr val="FFDDDD"/>
          </a:solidFill>
          <a:ln>
            <a:solidFill>
              <a:srgbClr val="FFDDD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385823E0-84FF-D17F-9988-5B58F85B0FF7}"/>
              </a:ext>
            </a:extLst>
          </p:cNvPr>
          <p:cNvSpPr/>
          <p:nvPr/>
        </p:nvSpPr>
        <p:spPr>
          <a:xfrm>
            <a:off x="4603750" y="2563813"/>
            <a:ext cx="3101975" cy="2068512"/>
          </a:xfrm>
          <a:custGeom>
            <a:avLst/>
            <a:gdLst>
              <a:gd name="connsiteX0" fmla="*/ 2339975 w 3101975"/>
              <a:gd name="connsiteY0" fmla="*/ 2068512 h 2068512"/>
              <a:gd name="connsiteX1" fmla="*/ 3101975 w 3101975"/>
              <a:gd name="connsiteY1" fmla="*/ 2058987 h 2068512"/>
              <a:gd name="connsiteX2" fmla="*/ 3074988 w 3101975"/>
              <a:gd name="connsiteY2" fmla="*/ 1695450 h 2068512"/>
              <a:gd name="connsiteX3" fmla="*/ 3025775 w 3101975"/>
              <a:gd name="connsiteY3" fmla="*/ 1330325 h 2068512"/>
              <a:gd name="connsiteX4" fmla="*/ 2984500 w 3101975"/>
              <a:gd name="connsiteY4" fmla="*/ 1049337 h 2068512"/>
              <a:gd name="connsiteX5" fmla="*/ 2981325 w 3101975"/>
              <a:gd name="connsiteY5" fmla="*/ 738187 h 2068512"/>
              <a:gd name="connsiteX6" fmla="*/ 3013075 w 3101975"/>
              <a:gd name="connsiteY6" fmla="*/ 174625 h 2068512"/>
              <a:gd name="connsiteX7" fmla="*/ 3014663 w 3101975"/>
              <a:gd name="connsiteY7" fmla="*/ 20637 h 2068512"/>
              <a:gd name="connsiteX8" fmla="*/ 2357438 w 3101975"/>
              <a:gd name="connsiteY8" fmla="*/ 0 h 2068512"/>
              <a:gd name="connsiteX9" fmla="*/ 2532063 w 3101975"/>
              <a:gd name="connsiteY9" fmla="*/ 171450 h 2068512"/>
              <a:gd name="connsiteX10" fmla="*/ 2719388 w 3101975"/>
              <a:gd name="connsiteY10" fmla="*/ 604837 h 2068512"/>
              <a:gd name="connsiteX11" fmla="*/ 2754313 w 3101975"/>
              <a:gd name="connsiteY11" fmla="*/ 709612 h 2068512"/>
              <a:gd name="connsiteX12" fmla="*/ 2730500 w 3101975"/>
              <a:gd name="connsiteY12" fmla="*/ 765175 h 2068512"/>
              <a:gd name="connsiteX13" fmla="*/ 2676525 w 3101975"/>
              <a:gd name="connsiteY13" fmla="*/ 769937 h 2068512"/>
              <a:gd name="connsiteX14" fmla="*/ 2633663 w 3101975"/>
              <a:gd name="connsiteY14" fmla="*/ 747712 h 2068512"/>
              <a:gd name="connsiteX15" fmla="*/ 2540000 w 3101975"/>
              <a:gd name="connsiteY15" fmla="*/ 630237 h 2068512"/>
              <a:gd name="connsiteX16" fmla="*/ 2406650 w 3101975"/>
              <a:gd name="connsiteY16" fmla="*/ 393700 h 2068512"/>
              <a:gd name="connsiteX17" fmla="*/ 2355850 w 3101975"/>
              <a:gd name="connsiteY17" fmla="*/ 322262 h 2068512"/>
              <a:gd name="connsiteX18" fmla="*/ 2249488 w 3101975"/>
              <a:gd name="connsiteY18" fmla="*/ 260350 h 2068512"/>
              <a:gd name="connsiteX19" fmla="*/ 2065338 w 3101975"/>
              <a:gd name="connsiteY19" fmla="*/ 192087 h 2068512"/>
              <a:gd name="connsiteX20" fmla="*/ 1439863 w 3101975"/>
              <a:gd name="connsiteY20" fmla="*/ 206375 h 2068512"/>
              <a:gd name="connsiteX21" fmla="*/ 989013 w 3101975"/>
              <a:gd name="connsiteY21" fmla="*/ 239712 h 2068512"/>
              <a:gd name="connsiteX22" fmla="*/ 709613 w 3101975"/>
              <a:gd name="connsiteY22" fmla="*/ 284162 h 2068512"/>
              <a:gd name="connsiteX23" fmla="*/ 371475 w 3101975"/>
              <a:gd name="connsiteY23" fmla="*/ 401637 h 2068512"/>
              <a:gd name="connsiteX24" fmla="*/ 103188 w 3101975"/>
              <a:gd name="connsiteY24" fmla="*/ 579437 h 2068512"/>
              <a:gd name="connsiteX25" fmla="*/ 0 w 3101975"/>
              <a:gd name="connsiteY25" fmla="*/ 693737 h 2068512"/>
              <a:gd name="connsiteX26" fmla="*/ 38100 w 3101975"/>
              <a:gd name="connsiteY26" fmla="*/ 1046162 h 2068512"/>
              <a:gd name="connsiteX27" fmla="*/ 314325 w 3101975"/>
              <a:gd name="connsiteY27" fmla="*/ 792162 h 2068512"/>
              <a:gd name="connsiteX28" fmla="*/ 579438 w 3101975"/>
              <a:gd name="connsiteY28" fmla="*/ 633412 h 2068512"/>
              <a:gd name="connsiteX29" fmla="*/ 793750 w 3101975"/>
              <a:gd name="connsiteY29" fmla="*/ 542925 h 2068512"/>
              <a:gd name="connsiteX30" fmla="*/ 1108075 w 3101975"/>
              <a:gd name="connsiteY30" fmla="*/ 512762 h 2068512"/>
              <a:gd name="connsiteX31" fmla="*/ 1546225 w 3101975"/>
              <a:gd name="connsiteY31" fmla="*/ 534987 h 2068512"/>
              <a:gd name="connsiteX32" fmla="*/ 1960563 w 3101975"/>
              <a:gd name="connsiteY32" fmla="*/ 635000 h 2068512"/>
              <a:gd name="connsiteX33" fmla="*/ 2168525 w 3101975"/>
              <a:gd name="connsiteY33" fmla="*/ 749300 h 2068512"/>
              <a:gd name="connsiteX34" fmla="*/ 2278063 w 3101975"/>
              <a:gd name="connsiteY34" fmla="*/ 895350 h 2068512"/>
              <a:gd name="connsiteX35" fmla="*/ 2357438 w 3101975"/>
              <a:gd name="connsiteY35" fmla="*/ 1147762 h 2068512"/>
              <a:gd name="connsiteX36" fmla="*/ 2330450 w 3101975"/>
              <a:gd name="connsiteY36" fmla="*/ 1382712 h 2068512"/>
              <a:gd name="connsiteX37" fmla="*/ 2209800 w 3101975"/>
              <a:gd name="connsiteY37" fmla="*/ 1624012 h 2068512"/>
              <a:gd name="connsiteX38" fmla="*/ 2136775 w 3101975"/>
              <a:gd name="connsiteY38" fmla="*/ 1714500 h 2068512"/>
              <a:gd name="connsiteX39" fmla="*/ 2130425 w 3101975"/>
              <a:gd name="connsiteY39" fmla="*/ 1747837 h 2068512"/>
              <a:gd name="connsiteX40" fmla="*/ 2255838 w 3101975"/>
              <a:gd name="connsiteY40" fmla="*/ 1663700 h 2068512"/>
              <a:gd name="connsiteX41" fmla="*/ 2401888 w 3101975"/>
              <a:gd name="connsiteY41" fmla="*/ 1476375 h 2068512"/>
              <a:gd name="connsiteX42" fmla="*/ 2436813 w 3101975"/>
              <a:gd name="connsiteY42" fmla="*/ 1350962 h 2068512"/>
              <a:gd name="connsiteX43" fmla="*/ 2522538 w 3101975"/>
              <a:gd name="connsiteY43" fmla="*/ 1227137 h 2068512"/>
              <a:gd name="connsiteX44" fmla="*/ 2566988 w 3101975"/>
              <a:gd name="connsiteY44" fmla="*/ 1254125 h 2068512"/>
              <a:gd name="connsiteX45" fmla="*/ 2590800 w 3101975"/>
              <a:gd name="connsiteY45" fmla="*/ 1474787 h 2068512"/>
              <a:gd name="connsiteX46" fmla="*/ 2576513 w 3101975"/>
              <a:gd name="connsiteY46" fmla="*/ 1628775 h 2068512"/>
              <a:gd name="connsiteX47" fmla="*/ 2457450 w 3101975"/>
              <a:gd name="connsiteY47" fmla="*/ 1900237 h 2068512"/>
              <a:gd name="connsiteX48" fmla="*/ 2339975 w 3101975"/>
              <a:gd name="connsiteY48" fmla="*/ 2068512 h 206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101975" h="2068512">
                <a:moveTo>
                  <a:pt x="2339975" y="2068512"/>
                </a:moveTo>
                <a:lnTo>
                  <a:pt x="3101975" y="2058987"/>
                </a:lnTo>
                <a:lnTo>
                  <a:pt x="3074988" y="1695450"/>
                </a:lnTo>
                <a:lnTo>
                  <a:pt x="3025775" y="1330325"/>
                </a:lnTo>
                <a:lnTo>
                  <a:pt x="2984500" y="1049337"/>
                </a:lnTo>
                <a:cubicBezTo>
                  <a:pt x="2983442" y="945620"/>
                  <a:pt x="2982383" y="841904"/>
                  <a:pt x="2981325" y="738187"/>
                </a:cubicBezTo>
                <a:lnTo>
                  <a:pt x="3013075" y="174625"/>
                </a:lnTo>
                <a:cubicBezTo>
                  <a:pt x="3013604" y="123296"/>
                  <a:pt x="3014134" y="71966"/>
                  <a:pt x="3014663" y="20637"/>
                </a:cubicBezTo>
                <a:lnTo>
                  <a:pt x="2357438" y="0"/>
                </a:lnTo>
                <a:lnTo>
                  <a:pt x="2532063" y="171450"/>
                </a:lnTo>
                <a:lnTo>
                  <a:pt x="2719388" y="604837"/>
                </a:lnTo>
                <a:lnTo>
                  <a:pt x="2754313" y="709612"/>
                </a:lnTo>
                <a:lnTo>
                  <a:pt x="2730500" y="765175"/>
                </a:lnTo>
                <a:lnTo>
                  <a:pt x="2676525" y="769937"/>
                </a:lnTo>
                <a:lnTo>
                  <a:pt x="2633663" y="747712"/>
                </a:lnTo>
                <a:lnTo>
                  <a:pt x="2540000" y="630237"/>
                </a:lnTo>
                <a:lnTo>
                  <a:pt x="2406650" y="393700"/>
                </a:lnTo>
                <a:lnTo>
                  <a:pt x="2355850" y="322262"/>
                </a:lnTo>
                <a:lnTo>
                  <a:pt x="2249488" y="260350"/>
                </a:lnTo>
                <a:lnTo>
                  <a:pt x="2065338" y="192087"/>
                </a:lnTo>
                <a:lnTo>
                  <a:pt x="1439863" y="206375"/>
                </a:lnTo>
                <a:lnTo>
                  <a:pt x="989013" y="239712"/>
                </a:lnTo>
                <a:lnTo>
                  <a:pt x="709613" y="284162"/>
                </a:lnTo>
                <a:lnTo>
                  <a:pt x="371475" y="401637"/>
                </a:lnTo>
                <a:lnTo>
                  <a:pt x="103188" y="579437"/>
                </a:lnTo>
                <a:lnTo>
                  <a:pt x="0" y="693737"/>
                </a:lnTo>
                <a:lnTo>
                  <a:pt x="38100" y="1046162"/>
                </a:lnTo>
                <a:lnTo>
                  <a:pt x="314325" y="792162"/>
                </a:lnTo>
                <a:lnTo>
                  <a:pt x="579438" y="633412"/>
                </a:lnTo>
                <a:lnTo>
                  <a:pt x="793750" y="542925"/>
                </a:lnTo>
                <a:lnTo>
                  <a:pt x="1108075" y="512762"/>
                </a:lnTo>
                <a:lnTo>
                  <a:pt x="1546225" y="534987"/>
                </a:lnTo>
                <a:lnTo>
                  <a:pt x="1960563" y="635000"/>
                </a:lnTo>
                <a:lnTo>
                  <a:pt x="2168525" y="749300"/>
                </a:lnTo>
                <a:lnTo>
                  <a:pt x="2278063" y="895350"/>
                </a:lnTo>
                <a:lnTo>
                  <a:pt x="2357438" y="1147762"/>
                </a:lnTo>
                <a:lnTo>
                  <a:pt x="2330450" y="1382712"/>
                </a:lnTo>
                <a:lnTo>
                  <a:pt x="2209800" y="1624012"/>
                </a:lnTo>
                <a:lnTo>
                  <a:pt x="2136775" y="1714500"/>
                </a:lnTo>
                <a:lnTo>
                  <a:pt x="2130425" y="1747837"/>
                </a:lnTo>
                <a:lnTo>
                  <a:pt x="2255838" y="1663700"/>
                </a:lnTo>
                <a:lnTo>
                  <a:pt x="2401888" y="1476375"/>
                </a:lnTo>
                <a:lnTo>
                  <a:pt x="2436813" y="1350962"/>
                </a:lnTo>
                <a:lnTo>
                  <a:pt x="2522538" y="1227137"/>
                </a:lnTo>
                <a:lnTo>
                  <a:pt x="2566988" y="1254125"/>
                </a:lnTo>
                <a:lnTo>
                  <a:pt x="2590800" y="1474787"/>
                </a:lnTo>
                <a:lnTo>
                  <a:pt x="2576513" y="1628775"/>
                </a:lnTo>
                <a:lnTo>
                  <a:pt x="2457450" y="1900237"/>
                </a:lnTo>
                <a:lnTo>
                  <a:pt x="2339975" y="2068512"/>
                </a:lnTo>
                <a:close/>
              </a:path>
            </a:pathLst>
          </a:custGeom>
          <a:solidFill>
            <a:srgbClr val="FFDDDD"/>
          </a:solidFill>
          <a:ln>
            <a:solidFill>
              <a:srgbClr val="FFDDD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D82F9D27-D5DB-6A5B-3536-F3B841FB4EEF}"/>
              </a:ext>
            </a:extLst>
          </p:cNvPr>
          <p:cNvSpPr/>
          <p:nvPr/>
        </p:nvSpPr>
        <p:spPr>
          <a:xfrm>
            <a:off x="6656388" y="4595813"/>
            <a:ext cx="1470025" cy="2058987"/>
          </a:xfrm>
          <a:custGeom>
            <a:avLst/>
            <a:gdLst>
              <a:gd name="connsiteX0" fmla="*/ 388937 w 1470025"/>
              <a:gd name="connsiteY0" fmla="*/ 2058987 h 2058987"/>
              <a:gd name="connsiteX1" fmla="*/ 215900 w 1470025"/>
              <a:gd name="connsiteY1" fmla="*/ 1573212 h 2058987"/>
              <a:gd name="connsiteX2" fmla="*/ 122237 w 1470025"/>
              <a:gd name="connsiteY2" fmla="*/ 1254125 h 2058987"/>
              <a:gd name="connsiteX3" fmla="*/ 34925 w 1470025"/>
              <a:gd name="connsiteY3" fmla="*/ 1030287 h 2058987"/>
              <a:gd name="connsiteX4" fmla="*/ 0 w 1470025"/>
              <a:gd name="connsiteY4" fmla="*/ 927100 h 2058987"/>
              <a:gd name="connsiteX5" fmla="*/ 30162 w 1470025"/>
              <a:gd name="connsiteY5" fmla="*/ 635000 h 2058987"/>
              <a:gd name="connsiteX6" fmla="*/ 65087 w 1470025"/>
              <a:gd name="connsiteY6" fmla="*/ 439737 h 2058987"/>
              <a:gd name="connsiteX7" fmla="*/ 117475 w 1470025"/>
              <a:gd name="connsiteY7" fmla="*/ 247650 h 2058987"/>
              <a:gd name="connsiteX8" fmla="*/ 315912 w 1470025"/>
              <a:gd name="connsiteY8" fmla="*/ 0 h 2058987"/>
              <a:gd name="connsiteX9" fmla="*/ 1038225 w 1470025"/>
              <a:gd name="connsiteY9" fmla="*/ 0 h 2058987"/>
              <a:gd name="connsiteX10" fmla="*/ 1065212 w 1470025"/>
              <a:gd name="connsiteY10" fmla="*/ 612775 h 2058987"/>
              <a:gd name="connsiteX11" fmla="*/ 1077912 w 1470025"/>
              <a:gd name="connsiteY11" fmla="*/ 798512 h 2058987"/>
              <a:gd name="connsiteX12" fmla="*/ 1271587 w 1470025"/>
              <a:gd name="connsiteY12" fmla="*/ 1401762 h 2058987"/>
              <a:gd name="connsiteX13" fmla="*/ 1470025 w 1470025"/>
              <a:gd name="connsiteY13" fmla="*/ 2014537 h 2058987"/>
              <a:gd name="connsiteX14" fmla="*/ 1411287 w 1470025"/>
              <a:gd name="connsiteY14" fmla="*/ 2014537 h 2058987"/>
              <a:gd name="connsiteX15" fmla="*/ 1271587 w 1470025"/>
              <a:gd name="connsiteY15" fmla="*/ 1597025 h 2058987"/>
              <a:gd name="connsiteX16" fmla="*/ 1104900 w 1470025"/>
              <a:gd name="connsiteY16" fmla="*/ 1039812 h 2058987"/>
              <a:gd name="connsiteX17" fmla="*/ 990600 w 1470025"/>
              <a:gd name="connsiteY17" fmla="*/ 679450 h 2058987"/>
              <a:gd name="connsiteX18" fmla="*/ 915987 w 1470025"/>
              <a:gd name="connsiteY18" fmla="*/ 563562 h 2058987"/>
              <a:gd name="connsiteX19" fmla="*/ 838200 w 1470025"/>
              <a:gd name="connsiteY19" fmla="*/ 512762 h 2058987"/>
              <a:gd name="connsiteX20" fmla="*/ 819150 w 1470025"/>
              <a:gd name="connsiteY20" fmla="*/ 506412 h 2058987"/>
              <a:gd name="connsiteX21" fmla="*/ 777875 w 1470025"/>
              <a:gd name="connsiteY21" fmla="*/ 533400 h 2058987"/>
              <a:gd name="connsiteX22" fmla="*/ 744537 w 1470025"/>
              <a:gd name="connsiteY22" fmla="*/ 577850 h 2058987"/>
              <a:gd name="connsiteX23" fmla="*/ 738187 w 1470025"/>
              <a:gd name="connsiteY23" fmla="*/ 719137 h 2058987"/>
              <a:gd name="connsiteX24" fmla="*/ 779462 w 1470025"/>
              <a:gd name="connsiteY24" fmla="*/ 954087 h 2058987"/>
              <a:gd name="connsiteX25" fmla="*/ 957262 w 1470025"/>
              <a:gd name="connsiteY25" fmla="*/ 1630362 h 2058987"/>
              <a:gd name="connsiteX26" fmla="*/ 1069975 w 1470025"/>
              <a:gd name="connsiteY26" fmla="*/ 1998662 h 2058987"/>
              <a:gd name="connsiteX27" fmla="*/ 388937 w 1470025"/>
              <a:gd name="connsiteY27" fmla="*/ 2058987 h 205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470025" h="2058987">
                <a:moveTo>
                  <a:pt x="388937" y="2058987"/>
                </a:moveTo>
                <a:lnTo>
                  <a:pt x="215900" y="1573212"/>
                </a:lnTo>
                <a:lnTo>
                  <a:pt x="122237" y="1254125"/>
                </a:lnTo>
                <a:lnTo>
                  <a:pt x="34925" y="1030287"/>
                </a:lnTo>
                <a:lnTo>
                  <a:pt x="0" y="927100"/>
                </a:lnTo>
                <a:lnTo>
                  <a:pt x="30162" y="635000"/>
                </a:lnTo>
                <a:lnTo>
                  <a:pt x="65087" y="439737"/>
                </a:lnTo>
                <a:lnTo>
                  <a:pt x="117475" y="247650"/>
                </a:lnTo>
                <a:lnTo>
                  <a:pt x="315912" y="0"/>
                </a:lnTo>
                <a:lnTo>
                  <a:pt x="1038225" y="0"/>
                </a:lnTo>
                <a:lnTo>
                  <a:pt x="1065212" y="612775"/>
                </a:lnTo>
                <a:lnTo>
                  <a:pt x="1077912" y="798512"/>
                </a:lnTo>
                <a:lnTo>
                  <a:pt x="1271587" y="1401762"/>
                </a:lnTo>
                <a:lnTo>
                  <a:pt x="1470025" y="2014537"/>
                </a:lnTo>
                <a:lnTo>
                  <a:pt x="1411287" y="2014537"/>
                </a:lnTo>
                <a:lnTo>
                  <a:pt x="1271587" y="1597025"/>
                </a:lnTo>
                <a:lnTo>
                  <a:pt x="1104900" y="1039812"/>
                </a:lnTo>
                <a:lnTo>
                  <a:pt x="990600" y="679450"/>
                </a:lnTo>
                <a:lnTo>
                  <a:pt x="915987" y="563562"/>
                </a:lnTo>
                <a:lnTo>
                  <a:pt x="838200" y="512762"/>
                </a:lnTo>
                <a:lnTo>
                  <a:pt x="819150" y="506412"/>
                </a:lnTo>
                <a:lnTo>
                  <a:pt x="777875" y="533400"/>
                </a:lnTo>
                <a:lnTo>
                  <a:pt x="744537" y="577850"/>
                </a:lnTo>
                <a:lnTo>
                  <a:pt x="738187" y="719137"/>
                </a:lnTo>
                <a:lnTo>
                  <a:pt x="779462" y="954087"/>
                </a:lnTo>
                <a:lnTo>
                  <a:pt x="957262" y="1630362"/>
                </a:lnTo>
                <a:lnTo>
                  <a:pt x="1069975" y="1998662"/>
                </a:lnTo>
                <a:lnTo>
                  <a:pt x="388937" y="2058987"/>
                </a:lnTo>
                <a:close/>
              </a:path>
            </a:pathLst>
          </a:custGeom>
          <a:solidFill>
            <a:srgbClr val="FFDDDD"/>
          </a:solidFill>
          <a:ln>
            <a:solidFill>
              <a:srgbClr val="FFDDD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8262052D-2244-62E2-AB4E-740812DD4626}"/>
              </a:ext>
            </a:extLst>
          </p:cNvPr>
          <p:cNvSpPr/>
          <p:nvPr/>
        </p:nvSpPr>
        <p:spPr>
          <a:xfrm>
            <a:off x="4414838" y="4368800"/>
            <a:ext cx="588962" cy="1006475"/>
          </a:xfrm>
          <a:custGeom>
            <a:avLst/>
            <a:gdLst>
              <a:gd name="connsiteX0" fmla="*/ 23812 w 588962"/>
              <a:gd name="connsiteY0" fmla="*/ 14288 h 1006475"/>
              <a:gd name="connsiteX1" fmla="*/ 55562 w 588962"/>
              <a:gd name="connsiteY1" fmla="*/ 96838 h 1006475"/>
              <a:gd name="connsiteX2" fmla="*/ 117475 w 588962"/>
              <a:gd name="connsiteY2" fmla="*/ 188913 h 1006475"/>
              <a:gd name="connsiteX3" fmla="*/ 139700 w 588962"/>
              <a:gd name="connsiteY3" fmla="*/ 187325 h 1006475"/>
              <a:gd name="connsiteX4" fmla="*/ 157162 w 588962"/>
              <a:gd name="connsiteY4" fmla="*/ 134938 h 1006475"/>
              <a:gd name="connsiteX5" fmla="*/ 152400 w 588962"/>
              <a:gd name="connsiteY5" fmla="*/ 0 h 1006475"/>
              <a:gd name="connsiteX6" fmla="*/ 171450 w 588962"/>
              <a:gd name="connsiteY6" fmla="*/ 1588 h 1006475"/>
              <a:gd name="connsiteX7" fmla="*/ 249237 w 588962"/>
              <a:gd name="connsiteY7" fmla="*/ 160338 h 1006475"/>
              <a:gd name="connsiteX8" fmla="*/ 352425 w 588962"/>
              <a:gd name="connsiteY8" fmla="*/ 387350 h 1006475"/>
              <a:gd name="connsiteX9" fmla="*/ 436562 w 588962"/>
              <a:gd name="connsiteY9" fmla="*/ 525463 h 1006475"/>
              <a:gd name="connsiteX10" fmla="*/ 566737 w 588962"/>
              <a:gd name="connsiteY10" fmla="*/ 657225 h 1006475"/>
              <a:gd name="connsiteX11" fmla="*/ 588962 w 588962"/>
              <a:gd name="connsiteY11" fmla="*/ 735013 h 1006475"/>
              <a:gd name="connsiteX12" fmla="*/ 577850 w 588962"/>
              <a:gd name="connsiteY12" fmla="*/ 825500 h 1006475"/>
              <a:gd name="connsiteX13" fmla="*/ 531812 w 588962"/>
              <a:gd name="connsiteY13" fmla="*/ 927100 h 1006475"/>
              <a:gd name="connsiteX14" fmla="*/ 449262 w 588962"/>
              <a:gd name="connsiteY14" fmla="*/ 990600 h 1006475"/>
              <a:gd name="connsiteX15" fmla="*/ 381000 w 588962"/>
              <a:gd name="connsiteY15" fmla="*/ 1006475 h 1006475"/>
              <a:gd name="connsiteX16" fmla="*/ 295275 w 588962"/>
              <a:gd name="connsiteY16" fmla="*/ 1003300 h 1006475"/>
              <a:gd name="connsiteX17" fmla="*/ 207962 w 588962"/>
              <a:gd name="connsiteY17" fmla="*/ 941388 h 1006475"/>
              <a:gd name="connsiteX18" fmla="*/ 195262 w 588962"/>
              <a:gd name="connsiteY18" fmla="*/ 928688 h 1006475"/>
              <a:gd name="connsiteX19" fmla="*/ 139700 w 588962"/>
              <a:gd name="connsiteY19" fmla="*/ 879475 h 1006475"/>
              <a:gd name="connsiteX20" fmla="*/ 96837 w 588962"/>
              <a:gd name="connsiteY20" fmla="*/ 812800 h 1006475"/>
              <a:gd name="connsiteX21" fmla="*/ 93662 w 588962"/>
              <a:gd name="connsiteY21" fmla="*/ 739775 h 1006475"/>
              <a:gd name="connsiteX22" fmla="*/ 101600 w 588962"/>
              <a:gd name="connsiteY22" fmla="*/ 669925 h 1006475"/>
              <a:gd name="connsiteX23" fmla="*/ 119062 w 588962"/>
              <a:gd name="connsiteY23" fmla="*/ 474663 h 1006475"/>
              <a:gd name="connsiteX24" fmla="*/ 66675 w 588962"/>
              <a:gd name="connsiteY24" fmla="*/ 323850 h 1006475"/>
              <a:gd name="connsiteX25" fmla="*/ 14287 w 588962"/>
              <a:gd name="connsiteY25" fmla="*/ 203200 h 1006475"/>
              <a:gd name="connsiteX26" fmla="*/ 0 w 588962"/>
              <a:gd name="connsiteY26" fmla="*/ 130175 h 1006475"/>
              <a:gd name="connsiteX27" fmla="*/ 23812 w 588962"/>
              <a:gd name="connsiteY27" fmla="*/ 14288 h 100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88962" h="1006475">
                <a:moveTo>
                  <a:pt x="23812" y="14288"/>
                </a:moveTo>
                <a:lnTo>
                  <a:pt x="55562" y="96838"/>
                </a:lnTo>
                <a:lnTo>
                  <a:pt x="117475" y="188913"/>
                </a:lnTo>
                <a:lnTo>
                  <a:pt x="139700" y="187325"/>
                </a:lnTo>
                <a:lnTo>
                  <a:pt x="157162" y="134938"/>
                </a:lnTo>
                <a:lnTo>
                  <a:pt x="152400" y="0"/>
                </a:lnTo>
                <a:lnTo>
                  <a:pt x="171450" y="1588"/>
                </a:lnTo>
                <a:lnTo>
                  <a:pt x="249237" y="160338"/>
                </a:lnTo>
                <a:lnTo>
                  <a:pt x="352425" y="387350"/>
                </a:lnTo>
                <a:lnTo>
                  <a:pt x="436562" y="525463"/>
                </a:lnTo>
                <a:lnTo>
                  <a:pt x="566737" y="657225"/>
                </a:lnTo>
                <a:lnTo>
                  <a:pt x="588962" y="735013"/>
                </a:lnTo>
                <a:lnTo>
                  <a:pt x="577850" y="825500"/>
                </a:lnTo>
                <a:lnTo>
                  <a:pt x="531812" y="927100"/>
                </a:lnTo>
                <a:lnTo>
                  <a:pt x="449262" y="990600"/>
                </a:lnTo>
                <a:lnTo>
                  <a:pt x="381000" y="1006475"/>
                </a:lnTo>
                <a:lnTo>
                  <a:pt x="295275" y="1003300"/>
                </a:lnTo>
                <a:lnTo>
                  <a:pt x="207962" y="941388"/>
                </a:lnTo>
                <a:lnTo>
                  <a:pt x="195262" y="928688"/>
                </a:lnTo>
                <a:lnTo>
                  <a:pt x="139700" y="879475"/>
                </a:lnTo>
                <a:lnTo>
                  <a:pt x="96837" y="812800"/>
                </a:lnTo>
                <a:lnTo>
                  <a:pt x="93662" y="739775"/>
                </a:lnTo>
                <a:lnTo>
                  <a:pt x="101600" y="669925"/>
                </a:lnTo>
                <a:lnTo>
                  <a:pt x="119062" y="474663"/>
                </a:lnTo>
                <a:lnTo>
                  <a:pt x="66675" y="323850"/>
                </a:lnTo>
                <a:lnTo>
                  <a:pt x="14287" y="203200"/>
                </a:lnTo>
                <a:lnTo>
                  <a:pt x="0" y="130175"/>
                </a:lnTo>
                <a:lnTo>
                  <a:pt x="23812" y="1428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8D4A33D-4657-71D7-C886-DA7F4846F07E}"/>
              </a:ext>
            </a:extLst>
          </p:cNvPr>
          <p:cNvSpPr/>
          <p:nvPr/>
        </p:nvSpPr>
        <p:spPr>
          <a:xfrm>
            <a:off x="4133850" y="2508250"/>
            <a:ext cx="1835150" cy="914400"/>
          </a:xfrm>
          <a:custGeom>
            <a:avLst/>
            <a:gdLst>
              <a:gd name="connsiteX0" fmla="*/ 125413 w 1835150"/>
              <a:gd name="connsiteY0" fmla="*/ 908050 h 914400"/>
              <a:gd name="connsiteX1" fmla="*/ 87313 w 1835150"/>
              <a:gd name="connsiteY1" fmla="*/ 830263 h 914400"/>
              <a:gd name="connsiteX2" fmla="*/ 100013 w 1835150"/>
              <a:gd name="connsiteY2" fmla="*/ 727075 h 914400"/>
              <a:gd name="connsiteX3" fmla="*/ 100013 w 1835150"/>
              <a:gd name="connsiteY3" fmla="*/ 504825 h 914400"/>
              <a:gd name="connsiteX4" fmla="*/ 50800 w 1835150"/>
              <a:gd name="connsiteY4" fmla="*/ 365125 h 914400"/>
              <a:gd name="connsiteX5" fmla="*/ 6350 w 1835150"/>
              <a:gd name="connsiteY5" fmla="*/ 333375 h 914400"/>
              <a:gd name="connsiteX6" fmla="*/ 0 w 1835150"/>
              <a:gd name="connsiteY6" fmla="*/ 303213 h 914400"/>
              <a:gd name="connsiteX7" fmla="*/ 149225 w 1835150"/>
              <a:gd name="connsiteY7" fmla="*/ 147638 h 914400"/>
              <a:gd name="connsiteX8" fmla="*/ 303213 w 1835150"/>
              <a:gd name="connsiteY8" fmla="*/ 33338 h 914400"/>
              <a:gd name="connsiteX9" fmla="*/ 501650 w 1835150"/>
              <a:gd name="connsiteY9" fmla="*/ 0 h 914400"/>
              <a:gd name="connsiteX10" fmla="*/ 731838 w 1835150"/>
              <a:gd name="connsiteY10" fmla="*/ 47625 h 914400"/>
              <a:gd name="connsiteX11" fmla="*/ 863600 w 1835150"/>
              <a:gd name="connsiteY11" fmla="*/ 66675 h 914400"/>
              <a:gd name="connsiteX12" fmla="*/ 1098550 w 1835150"/>
              <a:gd name="connsiteY12" fmla="*/ 58738 h 914400"/>
              <a:gd name="connsiteX13" fmla="*/ 1228725 w 1835150"/>
              <a:gd name="connsiteY13" fmla="*/ 58738 h 914400"/>
              <a:gd name="connsiteX14" fmla="*/ 1719263 w 1835150"/>
              <a:gd name="connsiteY14" fmla="*/ 57150 h 914400"/>
              <a:gd name="connsiteX15" fmla="*/ 1828800 w 1835150"/>
              <a:gd name="connsiteY15" fmla="*/ 66675 h 914400"/>
              <a:gd name="connsiteX16" fmla="*/ 1835150 w 1835150"/>
              <a:gd name="connsiteY16" fmla="*/ 69850 h 914400"/>
              <a:gd name="connsiteX17" fmla="*/ 1825625 w 1835150"/>
              <a:gd name="connsiteY17" fmla="*/ 103188 h 914400"/>
              <a:gd name="connsiteX18" fmla="*/ 1793875 w 1835150"/>
              <a:gd name="connsiteY18" fmla="*/ 109538 h 914400"/>
              <a:gd name="connsiteX19" fmla="*/ 1539875 w 1835150"/>
              <a:gd name="connsiteY19" fmla="*/ 123825 h 914400"/>
              <a:gd name="connsiteX20" fmla="*/ 1274763 w 1835150"/>
              <a:gd name="connsiteY20" fmla="*/ 160338 h 914400"/>
              <a:gd name="connsiteX21" fmla="*/ 1004888 w 1835150"/>
              <a:gd name="connsiteY21" fmla="*/ 241300 h 914400"/>
              <a:gd name="connsiteX22" fmla="*/ 762000 w 1835150"/>
              <a:gd name="connsiteY22" fmla="*/ 349250 h 914400"/>
              <a:gd name="connsiteX23" fmla="*/ 595313 w 1835150"/>
              <a:gd name="connsiteY23" fmla="*/ 477838 h 914400"/>
              <a:gd name="connsiteX24" fmla="*/ 449263 w 1835150"/>
              <a:gd name="connsiteY24" fmla="*/ 619125 h 914400"/>
              <a:gd name="connsiteX25" fmla="*/ 315913 w 1835150"/>
              <a:gd name="connsiteY25" fmla="*/ 808038 h 914400"/>
              <a:gd name="connsiteX26" fmla="*/ 271463 w 1835150"/>
              <a:gd name="connsiteY26" fmla="*/ 884238 h 914400"/>
              <a:gd name="connsiteX27" fmla="*/ 236538 w 1835150"/>
              <a:gd name="connsiteY27" fmla="*/ 914400 h 914400"/>
              <a:gd name="connsiteX28" fmla="*/ 228600 w 1835150"/>
              <a:gd name="connsiteY28" fmla="*/ 842963 h 914400"/>
              <a:gd name="connsiteX29" fmla="*/ 249238 w 1835150"/>
              <a:gd name="connsiteY29" fmla="*/ 765175 h 914400"/>
              <a:gd name="connsiteX30" fmla="*/ 268288 w 1835150"/>
              <a:gd name="connsiteY30" fmla="*/ 669925 h 914400"/>
              <a:gd name="connsiteX31" fmla="*/ 257175 w 1835150"/>
              <a:gd name="connsiteY31" fmla="*/ 638175 h 914400"/>
              <a:gd name="connsiteX32" fmla="*/ 204788 w 1835150"/>
              <a:gd name="connsiteY32" fmla="*/ 698500 h 914400"/>
              <a:gd name="connsiteX33" fmla="*/ 150813 w 1835150"/>
              <a:gd name="connsiteY33" fmla="*/ 812800 h 914400"/>
              <a:gd name="connsiteX34" fmla="*/ 125413 w 1835150"/>
              <a:gd name="connsiteY34" fmla="*/ 90805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835150" h="914400">
                <a:moveTo>
                  <a:pt x="125413" y="908050"/>
                </a:moveTo>
                <a:lnTo>
                  <a:pt x="87313" y="830263"/>
                </a:lnTo>
                <a:lnTo>
                  <a:pt x="100013" y="727075"/>
                </a:lnTo>
                <a:lnTo>
                  <a:pt x="100013" y="504825"/>
                </a:lnTo>
                <a:lnTo>
                  <a:pt x="50800" y="365125"/>
                </a:lnTo>
                <a:lnTo>
                  <a:pt x="6350" y="333375"/>
                </a:lnTo>
                <a:lnTo>
                  <a:pt x="0" y="303213"/>
                </a:lnTo>
                <a:lnTo>
                  <a:pt x="149225" y="147638"/>
                </a:lnTo>
                <a:lnTo>
                  <a:pt x="303213" y="33338"/>
                </a:lnTo>
                <a:lnTo>
                  <a:pt x="501650" y="0"/>
                </a:lnTo>
                <a:lnTo>
                  <a:pt x="731838" y="47625"/>
                </a:lnTo>
                <a:lnTo>
                  <a:pt x="863600" y="66675"/>
                </a:lnTo>
                <a:lnTo>
                  <a:pt x="1098550" y="58738"/>
                </a:lnTo>
                <a:lnTo>
                  <a:pt x="1228725" y="58738"/>
                </a:lnTo>
                <a:lnTo>
                  <a:pt x="1719263" y="57150"/>
                </a:lnTo>
                <a:lnTo>
                  <a:pt x="1828800" y="66675"/>
                </a:lnTo>
                <a:lnTo>
                  <a:pt x="1835150" y="69850"/>
                </a:lnTo>
                <a:lnTo>
                  <a:pt x="1825625" y="103188"/>
                </a:lnTo>
                <a:lnTo>
                  <a:pt x="1793875" y="109538"/>
                </a:lnTo>
                <a:lnTo>
                  <a:pt x="1539875" y="123825"/>
                </a:lnTo>
                <a:lnTo>
                  <a:pt x="1274763" y="160338"/>
                </a:lnTo>
                <a:lnTo>
                  <a:pt x="1004888" y="241300"/>
                </a:lnTo>
                <a:lnTo>
                  <a:pt x="762000" y="349250"/>
                </a:lnTo>
                <a:lnTo>
                  <a:pt x="595313" y="477838"/>
                </a:lnTo>
                <a:lnTo>
                  <a:pt x="449263" y="619125"/>
                </a:lnTo>
                <a:lnTo>
                  <a:pt x="315913" y="808038"/>
                </a:lnTo>
                <a:lnTo>
                  <a:pt x="271463" y="884238"/>
                </a:lnTo>
                <a:lnTo>
                  <a:pt x="236538" y="914400"/>
                </a:lnTo>
                <a:lnTo>
                  <a:pt x="228600" y="842963"/>
                </a:lnTo>
                <a:lnTo>
                  <a:pt x="249238" y="765175"/>
                </a:lnTo>
                <a:lnTo>
                  <a:pt x="268288" y="669925"/>
                </a:lnTo>
                <a:lnTo>
                  <a:pt x="257175" y="638175"/>
                </a:lnTo>
                <a:lnTo>
                  <a:pt x="204788" y="698500"/>
                </a:lnTo>
                <a:lnTo>
                  <a:pt x="150813" y="812800"/>
                </a:lnTo>
                <a:lnTo>
                  <a:pt x="125413" y="90805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95A6E04C-55F5-D1BA-E420-3E3396C377A6}"/>
              </a:ext>
            </a:extLst>
          </p:cNvPr>
          <p:cNvSpPr/>
          <p:nvPr/>
        </p:nvSpPr>
        <p:spPr>
          <a:xfrm>
            <a:off x="7658100" y="2079625"/>
            <a:ext cx="473075" cy="271463"/>
          </a:xfrm>
          <a:custGeom>
            <a:avLst/>
            <a:gdLst>
              <a:gd name="connsiteX0" fmla="*/ 0 w 473075"/>
              <a:gd name="connsiteY0" fmla="*/ 9525 h 271463"/>
              <a:gd name="connsiteX1" fmla="*/ 338138 w 473075"/>
              <a:gd name="connsiteY1" fmla="*/ 0 h 271463"/>
              <a:gd name="connsiteX2" fmla="*/ 455613 w 473075"/>
              <a:gd name="connsiteY2" fmla="*/ 166688 h 271463"/>
              <a:gd name="connsiteX3" fmla="*/ 473075 w 473075"/>
              <a:gd name="connsiteY3" fmla="*/ 225425 h 271463"/>
              <a:gd name="connsiteX4" fmla="*/ 455613 w 473075"/>
              <a:gd name="connsiteY4" fmla="*/ 271463 h 271463"/>
              <a:gd name="connsiteX5" fmla="*/ 428625 w 473075"/>
              <a:gd name="connsiteY5" fmla="*/ 271463 h 271463"/>
              <a:gd name="connsiteX6" fmla="*/ 355600 w 473075"/>
              <a:gd name="connsiteY6" fmla="*/ 225425 h 271463"/>
              <a:gd name="connsiteX7" fmla="*/ 295275 w 473075"/>
              <a:gd name="connsiteY7" fmla="*/ 160338 h 271463"/>
              <a:gd name="connsiteX8" fmla="*/ 157163 w 473075"/>
              <a:gd name="connsiteY8" fmla="*/ 85725 h 271463"/>
              <a:gd name="connsiteX9" fmla="*/ 46038 w 473075"/>
              <a:gd name="connsiteY9" fmla="*/ 50800 h 271463"/>
              <a:gd name="connsiteX10" fmla="*/ 0 w 473075"/>
              <a:gd name="connsiteY10" fmla="*/ 9525 h 27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3075" h="271463">
                <a:moveTo>
                  <a:pt x="0" y="9525"/>
                </a:moveTo>
                <a:lnTo>
                  <a:pt x="338138" y="0"/>
                </a:lnTo>
                <a:lnTo>
                  <a:pt x="455613" y="166688"/>
                </a:lnTo>
                <a:lnTo>
                  <a:pt x="473075" y="225425"/>
                </a:lnTo>
                <a:lnTo>
                  <a:pt x="455613" y="271463"/>
                </a:lnTo>
                <a:lnTo>
                  <a:pt x="428625" y="271463"/>
                </a:lnTo>
                <a:lnTo>
                  <a:pt x="355600" y="225425"/>
                </a:lnTo>
                <a:lnTo>
                  <a:pt x="295275" y="160338"/>
                </a:lnTo>
                <a:lnTo>
                  <a:pt x="157163" y="85725"/>
                </a:lnTo>
                <a:lnTo>
                  <a:pt x="46038" y="50800"/>
                </a:lnTo>
                <a:lnTo>
                  <a:pt x="0" y="952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DEB09B2A-E461-1ACE-3E42-3DF8C56EB802}"/>
              </a:ext>
            </a:extLst>
          </p:cNvPr>
          <p:cNvSpPr/>
          <p:nvPr/>
        </p:nvSpPr>
        <p:spPr>
          <a:xfrm>
            <a:off x="4414838" y="454025"/>
            <a:ext cx="3584575" cy="1644650"/>
          </a:xfrm>
          <a:custGeom>
            <a:avLst/>
            <a:gdLst>
              <a:gd name="connsiteX0" fmla="*/ 0 w 3584575"/>
              <a:gd name="connsiteY0" fmla="*/ 28575 h 1644650"/>
              <a:gd name="connsiteX1" fmla="*/ 73025 w 3584575"/>
              <a:gd name="connsiteY1" fmla="*/ 161925 h 1644650"/>
              <a:gd name="connsiteX2" fmla="*/ 90487 w 3584575"/>
              <a:gd name="connsiteY2" fmla="*/ 255588 h 1644650"/>
              <a:gd name="connsiteX3" fmla="*/ 84137 w 3584575"/>
              <a:gd name="connsiteY3" fmla="*/ 350838 h 1644650"/>
              <a:gd name="connsiteX4" fmla="*/ 33337 w 3584575"/>
              <a:gd name="connsiteY4" fmla="*/ 525463 h 1644650"/>
              <a:gd name="connsiteX5" fmla="*/ 14287 w 3584575"/>
              <a:gd name="connsiteY5" fmla="*/ 571500 h 1644650"/>
              <a:gd name="connsiteX6" fmla="*/ 14287 w 3584575"/>
              <a:gd name="connsiteY6" fmla="*/ 611188 h 1644650"/>
              <a:gd name="connsiteX7" fmla="*/ 26987 w 3584575"/>
              <a:gd name="connsiteY7" fmla="*/ 625475 h 1644650"/>
              <a:gd name="connsiteX8" fmla="*/ 111125 w 3584575"/>
              <a:gd name="connsiteY8" fmla="*/ 557213 h 1644650"/>
              <a:gd name="connsiteX9" fmla="*/ 309562 w 3584575"/>
              <a:gd name="connsiteY9" fmla="*/ 388938 h 1644650"/>
              <a:gd name="connsiteX10" fmla="*/ 414337 w 3584575"/>
              <a:gd name="connsiteY10" fmla="*/ 331788 h 1644650"/>
              <a:gd name="connsiteX11" fmla="*/ 739775 w 3584575"/>
              <a:gd name="connsiteY11" fmla="*/ 254000 h 1644650"/>
              <a:gd name="connsiteX12" fmla="*/ 993775 w 3584575"/>
              <a:gd name="connsiteY12" fmla="*/ 247650 h 1644650"/>
              <a:gd name="connsiteX13" fmla="*/ 1366837 w 3584575"/>
              <a:gd name="connsiteY13" fmla="*/ 322263 h 1644650"/>
              <a:gd name="connsiteX14" fmla="*/ 1754187 w 3584575"/>
              <a:gd name="connsiteY14" fmla="*/ 401638 h 1644650"/>
              <a:gd name="connsiteX15" fmla="*/ 1844675 w 3584575"/>
              <a:gd name="connsiteY15" fmla="*/ 428625 h 1644650"/>
              <a:gd name="connsiteX16" fmla="*/ 2082800 w 3584575"/>
              <a:gd name="connsiteY16" fmla="*/ 601663 h 1644650"/>
              <a:gd name="connsiteX17" fmla="*/ 2268537 w 3584575"/>
              <a:gd name="connsiteY17" fmla="*/ 788988 h 1644650"/>
              <a:gd name="connsiteX18" fmla="*/ 2455862 w 3584575"/>
              <a:gd name="connsiteY18" fmla="*/ 1069975 h 1644650"/>
              <a:gd name="connsiteX19" fmla="*/ 2576512 w 3584575"/>
              <a:gd name="connsiteY19" fmla="*/ 1204913 h 1644650"/>
              <a:gd name="connsiteX20" fmla="*/ 2795587 w 3584575"/>
              <a:gd name="connsiteY20" fmla="*/ 1341438 h 1644650"/>
              <a:gd name="connsiteX21" fmla="*/ 2987675 w 3584575"/>
              <a:gd name="connsiteY21" fmla="*/ 1419225 h 1644650"/>
              <a:gd name="connsiteX22" fmla="*/ 3059112 w 3584575"/>
              <a:gd name="connsiteY22" fmla="*/ 1454150 h 1644650"/>
              <a:gd name="connsiteX23" fmla="*/ 3141662 w 3584575"/>
              <a:gd name="connsiteY23" fmla="*/ 1554163 h 1644650"/>
              <a:gd name="connsiteX24" fmla="*/ 3252787 w 3584575"/>
              <a:gd name="connsiteY24" fmla="*/ 1644650 h 1644650"/>
              <a:gd name="connsiteX25" fmla="*/ 3584575 w 3584575"/>
              <a:gd name="connsiteY25" fmla="*/ 1638300 h 1644650"/>
              <a:gd name="connsiteX26" fmla="*/ 3438525 w 3584575"/>
              <a:gd name="connsiteY26" fmla="*/ 1420813 h 1644650"/>
              <a:gd name="connsiteX27" fmla="*/ 3389312 w 3584575"/>
              <a:gd name="connsiteY27" fmla="*/ 1306513 h 1644650"/>
              <a:gd name="connsiteX28" fmla="*/ 3397250 w 3584575"/>
              <a:gd name="connsiteY28" fmla="*/ 1039813 h 1644650"/>
              <a:gd name="connsiteX29" fmla="*/ 3371850 w 3584575"/>
              <a:gd name="connsiteY29" fmla="*/ 900113 h 1644650"/>
              <a:gd name="connsiteX30" fmla="*/ 3327400 w 3584575"/>
              <a:gd name="connsiteY30" fmla="*/ 776288 h 1644650"/>
              <a:gd name="connsiteX31" fmla="*/ 3276600 w 3584575"/>
              <a:gd name="connsiteY31" fmla="*/ 647700 h 1644650"/>
              <a:gd name="connsiteX32" fmla="*/ 3240087 w 3584575"/>
              <a:gd name="connsiteY32" fmla="*/ 519113 h 1644650"/>
              <a:gd name="connsiteX33" fmla="*/ 3228975 w 3584575"/>
              <a:gd name="connsiteY33" fmla="*/ 388938 h 1644650"/>
              <a:gd name="connsiteX34" fmla="*/ 3206750 w 3584575"/>
              <a:gd name="connsiteY34" fmla="*/ 312738 h 1644650"/>
              <a:gd name="connsiteX35" fmla="*/ 3135312 w 3584575"/>
              <a:gd name="connsiteY35" fmla="*/ 265113 h 1644650"/>
              <a:gd name="connsiteX36" fmla="*/ 3068637 w 3584575"/>
              <a:gd name="connsiteY36" fmla="*/ 277813 h 1644650"/>
              <a:gd name="connsiteX37" fmla="*/ 3054350 w 3584575"/>
              <a:gd name="connsiteY37" fmla="*/ 334963 h 1644650"/>
              <a:gd name="connsiteX38" fmla="*/ 3111500 w 3584575"/>
              <a:gd name="connsiteY38" fmla="*/ 449263 h 1644650"/>
              <a:gd name="connsiteX39" fmla="*/ 3086100 w 3584575"/>
              <a:gd name="connsiteY39" fmla="*/ 581025 h 1644650"/>
              <a:gd name="connsiteX40" fmla="*/ 3040062 w 3584575"/>
              <a:gd name="connsiteY40" fmla="*/ 668338 h 1644650"/>
              <a:gd name="connsiteX41" fmla="*/ 2946400 w 3584575"/>
              <a:gd name="connsiteY41" fmla="*/ 704850 h 1644650"/>
              <a:gd name="connsiteX42" fmla="*/ 2913062 w 3584575"/>
              <a:gd name="connsiteY42" fmla="*/ 704850 h 1644650"/>
              <a:gd name="connsiteX43" fmla="*/ 2862262 w 3584575"/>
              <a:gd name="connsiteY43" fmla="*/ 647700 h 1644650"/>
              <a:gd name="connsiteX44" fmla="*/ 2833687 w 3584575"/>
              <a:gd name="connsiteY44" fmla="*/ 574675 h 1644650"/>
              <a:gd name="connsiteX45" fmla="*/ 2843212 w 3584575"/>
              <a:gd name="connsiteY45" fmla="*/ 501650 h 1644650"/>
              <a:gd name="connsiteX46" fmla="*/ 2873375 w 3584575"/>
              <a:gd name="connsiteY46" fmla="*/ 447675 h 1644650"/>
              <a:gd name="connsiteX47" fmla="*/ 2854325 w 3584575"/>
              <a:gd name="connsiteY47" fmla="*/ 387350 h 1644650"/>
              <a:gd name="connsiteX48" fmla="*/ 2779712 w 3584575"/>
              <a:gd name="connsiteY48" fmla="*/ 387350 h 1644650"/>
              <a:gd name="connsiteX49" fmla="*/ 2730500 w 3584575"/>
              <a:gd name="connsiteY49" fmla="*/ 404813 h 1644650"/>
              <a:gd name="connsiteX50" fmla="*/ 2620962 w 3584575"/>
              <a:gd name="connsiteY50" fmla="*/ 506413 h 1644650"/>
              <a:gd name="connsiteX51" fmla="*/ 2536825 w 3584575"/>
              <a:gd name="connsiteY51" fmla="*/ 515938 h 1644650"/>
              <a:gd name="connsiteX52" fmla="*/ 2436812 w 3584575"/>
              <a:gd name="connsiteY52" fmla="*/ 482600 h 1644650"/>
              <a:gd name="connsiteX53" fmla="*/ 2325687 w 3584575"/>
              <a:gd name="connsiteY53" fmla="*/ 438150 h 1644650"/>
              <a:gd name="connsiteX54" fmla="*/ 2195512 w 3584575"/>
              <a:gd name="connsiteY54" fmla="*/ 358775 h 1644650"/>
              <a:gd name="connsiteX55" fmla="*/ 1995487 w 3584575"/>
              <a:gd name="connsiteY55" fmla="*/ 282575 h 1644650"/>
              <a:gd name="connsiteX56" fmla="*/ 1774825 w 3584575"/>
              <a:gd name="connsiteY56" fmla="*/ 233363 h 1644650"/>
              <a:gd name="connsiteX57" fmla="*/ 1344612 w 3584575"/>
              <a:gd name="connsiteY57" fmla="*/ 193675 h 1644650"/>
              <a:gd name="connsiteX58" fmla="*/ 1119187 w 3584575"/>
              <a:gd name="connsiteY58" fmla="*/ 174625 h 1644650"/>
              <a:gd name="connsiteX59" fmla="*/ 1033462 w 3584575"/>
              <a:gd name="connsiteY59" fmla="*/ 158750 h 1644650"/>
              <a:gd name="connsiteX60" fmla="*/ 893762 w 3584575"/>
              <a:gd name="connsiteY60" fmla="*/ 98425 h 1644650"/>
              <a:gd name="connsiteX61" fmla="*/ 860425 w 3584575"/>
              <a:gd name="connsiteY61" fmla="*/ 80963 h 1644650"/>
              <a:gd name="connsiteX62" fmla="*/ 800100 w 3584575"/>
              <a:gd name="connsiteY62" fmla="*/ 0 h 1644650"/>
              <a:gd name="connsiteX63" fmla="*/ 0 w 3584575"/>
              <a:gd name="connsiteY63" fmla="*/ 28575 h 164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584575" h="1644650">
                <a:moveTo>
                  <a:pt x="0" y="28575"/>
                </a:moveTo>
                <a:lnTo>
                  <a:pt x="73025" y="161925"/>
                </a:lnTo>
                <a:lnTo>
                  <a:pt x="90487" y="255588"/>
                </a:lnTo>
                <a:lnTo>
                  <a:pt x="84137" y="350838"/>
                </a:lnTo>
                <a:lnTo>
                  <a:pt x="33337" y="525463"/>
                </a:lnTo>
                <a:lnTo>
                  <a:pt x="14287" y="571500"/>
                </a:lnTo>
                <a:lnTo>
                  <a:pt x="14287" y="611188"/>
                </a:lnTo>
                <a:lnTo>
                  <a:pt x="26987" y="625475"/>
                </a:lnTo>
                <a:lnTo>
                  <a:pt x="111125" y="557213"/>
                </a:lnTo>
                <a:lnTo>
                  <a:pt x="309562" y="388938"/>
                </a:lnTo>
                <a:lnTo>
                  <a:pt x="414337" y="331788"/>
                </a:lnTo>
                <a:lnTo>
                  <a:pt x="739775" y="254000"/>
                </a:lnTo>
                <a:lnTo>
                  <a:pt x="993775" y="247650"/>
                </a:lnTo>
                <a:lnTo>
                  <a:pt x="1366837" y="322263"/>
                </a:lnTo>
                <a:lnTo>
                  <a:pt x="1754187" y="401638"/>
                </a:lnTo>
                <a:lnTo>
                  <a:pt x="1844675" y="428625"/>
                </a:lnTo>
                <a:lnTo>
                  <a:pt x="2082800" y="601663"/>
                </a:lnTo>
                <a:lnTo>
                  <a:pt x="2268537" y="788988"/>
                </a:lnTo>
                <a:lnTo>
                  <a:pt x="2455862" y="1069975"/>
                </a:lnTo>
                <a:lnTo>
                  <a:pt x="2576512" y="1204913"/>
                </a:lnTo>
                <a:lnTo>
                  <a:pt x="2795587" y="1341438"/>
                </a:lnTo>
                <a:lnTo>
                  <a:pt x="2987675" y="1419225"/>
                </a:lnTo>
                <a:lnTo>
                  <a:pt x="3059112" y="1454150"/>
                </a:lnTo>
                <a:lnTo>
                  <a:pt x="3141662" y="1554163"/>
                </a:lnTo>
                <a:lnTo>
                  <a:pt x="3252787" y="1644650"/>
                </a:lnTo>
                <a:lnTo>
                  <a:pt x="3584575" y="1638300"/>
                </a:lnTo>
                <a:lnTo>
                  <a:pt x="3438525" y="1420813"/>
                </a:lnTo>
                <a:lnTo>
                  <a:pt x="3389312" y="1306513"/>
                </a:lnTo>
                <a:lnTo>
                  <a:pt x="3397250" y="1039813"/>
                </a:lnTo>
                <a:lnTo>
                  <a:pt x="3371850" y="900113"/>
                </a:lnTo>
                <a:lnTo>
                  <a:pt x="3327400" y="776288"/>
                </a:lnTo>
                <a:lnTo>
                  <a:pt x="3276600" y="647700"/>
                </a:lnTo>
                <a:lnTo>
                  <a:pt x="3240087" y="519113"/>
                </a:lnTo>
                <a:lnTo>
                  <a:pt x="3228975" y="388938"/>
                </a:lnTo>
                <a:lnTo>
                  <a:pt x="3206750" y="312738"/>
                </a:lnTo>
                <a:lnTo>
                  <a:pt x="3135312" y="265113"/>
                </a:lnTo>
                <a:lnTo>
                  <a:pt x="3068637" y="277813"/>
                </a:lnTo>
                <a:lnTo>
                  <a:pt x="3054350" y="334963"/>
                </a:lnTo>
                <a:lnTo>
                  <a:pt x="3111500" y="449263"/>
                </a:lnTo>
                <a:lnTo>
                  <a:pt x="3086100" y="581025"/>
                </a:lnTo>
                <a:lnTo>
                  <a:pt x="3040062" y="668338"/>
                </a:lnTo>
                <a:lnTo>
                  <a:pt x="2946400" y="704850"/>
                </a:lnTo>
                <a:lnTo>
                  <a:pt x="2913062" y="704850"/>
                </a:lnTo>
                <a:lnTo>
                  <a:pt x="2862262" y="647700"/>
                </a:lnTo>
                <a:lnTo>
                  <a:pt x="2833687" y="574675"/>
                </a:lnTo>
                <a:lnTo>
                  <a:pt x="2843212" y="501650"/>
                </a:lnTo>
                <a:lnTo>
                  <a:pt x="2873375" y="447675"/>
                </a:lnTo>
                <a:lnTo>
                  <a:pt x="2854325" y="387350"/>
                </a:lnTo>
                <a:lnTo>
                  <a:pt x="2779712" y="387350"/>
                </a:lnTo>
                <a:lnTo>
                  <a:pt x="2730500" y="404813"/>
                </a:lnTo>
                <a:lnTo>
                  <a:pt x="2620962" y="506413"/>
                </a:lnTo>
                <a:lnTo>
                  <a:pt x="2536825" y="515938"/>
                </a:lnTo>
                <a:lnTo>
                  <a:pt x="2436812" y="482600"/>
                </a:lnTo>
                <a:lnTo>
                  <a:pt x="2325687" y="438150"/>
                </a:lnTo>
                <a:lnTo>
                  <a:pt x="2195512" y="358775"/>
                </a:lnTo>
                <a:lnTo>
                  <a:pt x="1995487" y="282575"/>
                </a:lnTo>
                <a:lnTo>
                  <a:pt x="1774825" y="233363"/>
                </a:lnTo>
                <a:lnTo>
                  <a:pt x="1344612" y="193675"/>
                </a:lnTo>
                <a:lnTo>
                  <a:pt x="1119187" y="174625"/>
                </a:lnTo>
                <a:lnTo>
                  <a:pt x="1033462" y="158750"/>
                </a:lnTo>
                <a:lnTo>
                  <a:pt x="893762" y="98425"/>
                </a:lnTo>
                <a:lnTo>
                  <a:pt x="860425" y="80963"/>
                </a:lnTo>
                <a:lnTo>
                  <a:pt x="800100" y="0"/>
                </a:lnTo>
                <a:lnTo>
                  <a:pt x="0" y="2857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491083E9-946A-5417-1616-006E8C0AB1F5}"/>
              </a:ext>
            </a:extLst>
          </p:cNvPr>
          <p:cNvSpPr/>
          <p:nvPr/>
        </p:nvSpPr>
        <p:spPr>
          <a:xfrm>
            <a:off x="3781501" y="2344739"/>
            <a:ext cx="3567198" cy="1309690"/>
          </a:xfrm>
          <a:custGeom>
            <a:avLst/>
            <a:gdLst>
              <a:gd name="connsiteX0" fmla="*/ 455612 w 3565525"/>
              <a:gd name="connsiteY0" fmla="*/ 1258887 h 1309687"/>
              <a:gd name="connsiteX1" fmla="*/ 415925 w 3565525"/>
              <a:gd name="connsiteY1" fmla="*/ 1225550 h 1309687"/>
              <a:gd name="connsiteX2" fmla="*/ 387350 w 3565525"/>
              <a:gd name="connsiteY2" fmla="*/ 1144587 h 1309687"/>
              <a:gd name="connsiteX3" fmla="*/ 384175 w 3565525"/>
              <a:gd name="connsiteY3" fmla="*/ 1019175 h 1309687"/>
              <a:gd name="connsiteX4" fmla="*/ 382587 w 3565525"/>
              <a:gd name="connsiteY4" fmla="*/ 896937 h 1309687"/>
              <a:gd name="connsiteX5" fmla="*/ 376237 w 3565525"/>
              <a:gd name="connsiteY5" fmla="*/ 838200 h 1309687"/>
              <a:gd name="connsiteX6" fmla="*/ 341312 w 3565525"/>
              <a:gd name="connsiteY6" fmla="*/ 801687 h 1309687"/>
              <a:gd name="connsiteX7" fmla="*/ 338137 w 3565525"/>
              <a:gd name="connsiteY7" fmla="*/ 841375 h 1309687"/>
              <a:gd name="connsiteX8" fmla="*/ 350837 w 3565525"/>
              <a:gd name="connsiteY8" fmla="*/ 965200 h 1309687"/>
              <a:gd name="connsiteX9" fmla="*/ 352425 w 3565525"/>
              <a:gd name="connsiteY9" fmla="*/ 1125537 h 1309687"/>
              <a:gd name="connsiteX10" fmla="*/ 352425 w 3565525"/>
              <a:gd name="connsiteY10" fmla="*/ 1203325 h 1309687"/>
              <a:gd name="connsiteX11" fmla="*/ 333375 w 3565525"/>
              <a:gd name="connsiteY11" fmla="*/ 1263650 h 1309687"/>
              <a:gd name="connsiteX12" fmla="*/ 279400 w 3565525"/>
              <a:gd name="connsiteY12" fmla="*/ 1290637 h 1309687"/>
              <a:gd name="connsiteX13" fmla="*/ 185737 w 3565525"/>
              <a:gd name="connsiteY13" fmla="*/ 1309687 h 1309687"/>
              <a:gd name="connsiteX14" fmla="*/ 111125 w 3565525"/>
              <a:gd name="connsiteY14" fmla="*/ 1289050 h 1309687"/>
              <a:gd name="connsiteX15" fmla="*/ 53975 w 3565525"/>
              <a:gd name="connsiteY15" fmla="*/ 1243012 h 1309687"/>
              <a:gd name="connsiteX16" fmla="*/ 15875 w 3565525"/>
              <a:gd name="connsiteY16" fmla="*/ 1179512 h 1309687"/>
              <a:gd name="connsiteX17" fmla="*/ 0 w 3565525"/>
              <a:gd name="connsiteY17" fmla="*/ 1049337 h 1309687"/>
              <a:gd name="connsiteX18" fmla="*/ 57150 w 3565525"/>
              <a:gd name="connsiteY18" fmla="*/ 846137 h 1309687"/>
              <a:gd name="connsiteX19" fmla="*/ 103187 w 3565525"/>
              <a:gd name="connsiteY19" fmla="*/ 735012 h 1309687"/>
              <a:gd name="connsiteX20" fmla="*/ 114300 w 3565525"/>
              <a:gd name="connsiteY20" fmla="*/ 684212 h 1309687"/>
              <a:gd name="connsiteX21" fmla="*/ 69850 w 3565525"/>
              <a:gd name="connsiteY21" fmla="*/ 530225 h 1309687"/>
              <a:gd name="connsiteX22" fmla="*/ 74612 w 3565525"/>
              <a:gd name="connsiteY22" fmla="*/ 460375 h 1309687"/>
              <a:gd name="connsiteX23" fmla="*/ 104775 w 3565525"/>
              <a:gd name="connsiteY23" fmla="*/ 411162 h 1309687"/>
              <a:gd name="connsiteX24" fmla="*/ 239712 w 3565525"/>
              <a:gd name="connsiteY24" fmla="*/ 322262 h 1309687"/>
              <a:gd name="connsiteX25" fmla="*/ 396875 w 3565525"/>
              <a:gd name="connsiteY25" fmla="*/ 173037 h 1309687"/>
              <a:gd name="connsiteX26" fmla="*/ 544512 w 3565525"/>
              <a:gd name="connsiteY26" fmla="*/ 65087 h 1309687"/>
              <a:gd name="connsiteX27" fmla="*/ 708025 w 3565525"/>
              <a:gd name="connsiteY27" fmla="*/ 0 h 1309687"/>
              <a:gd name="connsiteX28" fmla="*/ 850900 w 3565525"/>
              <a:gd name="connsiteY28" fmla="*/ 30162 h 1309687"/>
              <a:gd name="connsiteX29" fmla="*/ 1163637 w 3565525"/>
              <a:gd name="connsiteY29" fmla="*/ 127000 h 1309687"/>
              <a:gd name="connsiteX30" fmla="*/ 1339850 w 3565525"/>
              <a:gd name="connsiteY30" fmla="*/ 166687 h 1309687"/>
              <a:gd name="connsiteX31" fmla="*/ 1803400 w 3565525"/>
              <a:gd name="connsiteY31" fmla="*/ 147637 h 1309687"/>
              <a:gd name="connsiteX32" fmla="*/ 2220912 w 3565525"/>
              <a:gd name="connsiteY32" fmla="*/ 141287 h 1309687"/>
              <a:gd name="connsiteX33" fmla="*/ 2576512 w 3565525"/>
              <a:gd name="connsiteY33" fmla="*/ 149225 h 1309687"/>
              <a:gd name="connsiteX34" fmla="*/ 2867025 w 3565525"/>
              <a:gd name="connsiteY34" fmla="*/ 146050 h 1309687"/>
              <a:gd name="connsiteX35" fmla="*/ 3040062 w 3565525"/>
              <a:gd name="connsiteY35" fmla="*/ 177800 h 1309687"/>
              <a:gd name="connsiteX36" fmla="*/ 3186112 w 3565525"/>
              <a:gd name="connsiteY36" fmla="*/ 239712 h 1309687"/>
              <a:gd name="connsiteX37" fmla="*/ 3355975 w 3565525"/>
              <a:gd name="connsiteY37" fmla="*/ 409575 h 1309687"/>
              <a:gd name="connsiteX38" fmla="*/ 3505200 w 3565525"/>
              <a:gd name="connsiteY38" fmla="*/ 742950 h 1309687"/>
              <a:gd name="connsiteX39" fmla="*/ 3565525 w 3565525"/>
              <a:gd name="connsiteY39" fmla="*/ 928687 h 1309687"/>
              <a:gd name="connsiteX40" fmla="*/ 3541712 w 3565525"/>
              <a:gd name="connsiteY40" fmla="*/ 979487 h 1309687"/>
              <a:gd name="connsiteX41" fmla="*/ 3486150 w 3565525"/>
              <a:gd name="connsiteY41" fmla="*/ 984250 h 1309687"/>
              <a:gd name="connsiteX42" fmla="*/ 3433762 w 3565525"/>
              <a:gd name="connsiteY42" fmla="*/ 939800 h 1309687"/>
              <a:gd name="connsiteX43" fmla="*/ 3327400 w 3565525"/>
              <a:gd name="connsiteY43" fmla="*/ 774700 h 1309687"/>
              <a:gd name="connsiteX44" fmla="*/ 3200400 w 3565525"/>
              <a:gd name="connsiteY44" fmla="*/ 571500 h 1309687"/>
              <a:gd name="connsiteX45" fmla="*/ 3086100 w 3565525"/>
              <a:gd name="connsiteY45" fmla="*/ 482600 h 1309687"/>
              <a:gd name="connsiteX46" fmla="*/ 2894012 w 3565525"/>
              <a:gd name="connsiteY46" fmla="*/ 411162 h 1309687"/>
              <a:gd name="connsiteX47" fmla="*/ 2578100 w 3565525"/>
              <a:gd name="connsiteY47" fmla="*/ 409575 h 1309687"/>
              <a:gd name="connsiteX48" fmla="*/ 1973262 w 3565525"/>
              <a:gd name="connsiteY48" fmla="*/ 439737 h 1309687"/>
              <a:gd name="connsiteX49" fmla="*/ 1660525 w 3565525"/>
              <a:gd name="connsiteY49" fmla="*/ 477837 h 1309687"/>
              <a:gd name="connsiteX50" fmla="*/ 1243012 w 3565525"/>
              <a:gd name="connsiteY50" fmla="*/ 596900 h 1309687"/>
              <a:gd name="connsiteX51" fmla="*/ 930275 w 3565525"/>
              <a:gd name="connsiteY51" fmla="*/ 784225 h 1309687"/>
              <a:gd name="connsiteX52" fmla="*/ 771525 w 3565525"/>
              <a:gd name="connsiteY52" fmla="*/ 957262 h 1309687"/>
              <a:gd name="connsiteX53" fmla="*/ 679450 w 3565525"/>
              <a:gd name="connsiteY53" fmla="*/ 1092200 h 1309687"/>
              <a:gd name="connsiteX54" fmla="*/ 649287 w 3565525"/>
              <a:gd name="connsiteY54" fmla="*/ 1201737 h 1309687"/>
              <a:gd name="connsiteX55" fmla="*/ 625475 w 3565525"/>
              <a:gd name="connsiteY55" fmla="*/ 1225550 h 1309687"/>
              <a:gd name="connsiteX56" fmla="*/ 587375 w 3565525"/>
              <a:gd name="connsiteY56" fmla="*/ 1233487 h 1309687"/>
              <a:gd name="connsiteX0" fmla="*/ 455612 w 3565525"/>
              <a:gd name="connsiteY0" fmla="*/ 1258887 h 1309687"/>
              <a:gd name="connsiteX1" fmla="*/ 415925 w 3565525"/>
              <a:gd name="connsiteY1" fmla="*/ 1225550 h 1309687"/>
              <a:gd name="connsiteX2" fmla="*/ 387350 w 3565525"/>
              <a:gd name="connsiteY2" fmla="*/ 1144587 h 1309687"/>
              <a:gd name="connsiteX3" fmla="*/ 384175 w 3565525"/>
              <a:gd name="connsiteY3" fmla="*/ 1019175 h 1309687"/>
              <a:gd name="connsiteX4" fmla="*/ 382587 w 3565525"/>
              <a:gd name="connsiteY4" fmla="*/ 896937 h 1309687"/>
              <a:gd name="connsiteX5" fmla="*/ 376237 w 3565525"/>
              <a:gd name="connsiteY5" fmla="*/ 838200 h 1309687"/>
              <a:gd name="connsiteX6" fmla="*/ 341312 w 3565525"/>
              <a:gd name="connsiteY6" fmla="*/ 801687 h 1309687"/>
              <a:gd name="connsiteX7" fmla="*/ 338137 w 3565525"/>
              <a:gd name="connsiteY7" fmla="*/ 841375 h 1309687"/>
              <a:gd name="connsiteX8" fmla="*/ 350837 w 3565525"/>
              <a:gd name="connsiteY8" fmla="*/ 965200 h 1309687"/>
              <a:gd name="connsiteX9" fmla="*/ 352425 w 3565525"/>
              <a:gd name="connsiteY9" fmla="*/ 1125537 h 1309687"/>
              <a:gd name="connsiteX10" fmla="*/ 352425 w 3565525"/>
              <a:gd name="connsiteY10" fmla="*/ 1203325 h 1309687"/>
              <a:gd name="connsiteX11" fmla="*/ 333375 w 3565525"/>
              <a:gd name="connsiteY11" fmla="*/ 1263650 h 1309687"/>
              <a:gd name="connsiteX12" fmla="*/ 279400 w 3565525"/>
              <a:gd name="connsiteY12" fmla="*/ 1290637 h 1309687"/>
              <a:gd name="connsiteX13" fmla="*/ 185737 w 3565525"/>
              <a:gd name="connsiteY13" fmla="*/ 1309687 h 1309687"/>
              <a:gd name="connsiteX14" fmla="*/ 111125 w 3565525"/>
              <a:gd name="connsiteY14" fmla="*/ 1289050 h 1309687"/>
              <a:gd name="connsiteX15" fmla="*/ 53975 w 3565525"/>
              <a:gd name="connsiteY15" fmla="*/ 1243012 h 1309687"/>
              <a:gd name="connsiteX16" fmla="*/ 15875 w 3565525"/>
              <a:gd name="connsiteY16" fmla="*/ 1179512 h 1309687"/>
              <a:gd name="connsiteX17" fmla="*/ 0 w 3565525"/>
              <a:gd name="connsiteY17" fmla="*/ 1049337 h 1309687"/>
              <a:gd name="connsiteX18" fmla="*/ 57150 w 3565525"/>
              <a:gd name="connsiteY18" fmla="*/ 846137 h 1309687"/>
              <a:gd name="connsiteX19" fmla="*/ 103187 w 3565525"/>
              <a:gd name="connsiteY19" fmla="*/ 735012 h 1309687"/>
              <a:gd name="connsiteX20" fmla="*/ 114300 w 3565525"/>
              <a:gd name="connsiteY20" fmla="*/ 684212 h 1309687"/>
              <a:gd name="connsiteX21" fmla="*/ 69850 w 3565525"/>
              <a:gd name="connsiteY21" fmla="*/ 530225 h 1309687"/>
              <a:gd name="connsiteX22" fmla="*/ 74612 w 3565525"/>
              <a:gd name="connsiteY22" fmla="*/ 460375 h 1309687"/>
              <a:gd name="connsiteX23" fmla="*/ 104775 w 3565525"/>
              <a:gd name="connsiteY23" fmla="*/ 411162 h 1309687"/>
              <a:gd name="connsiteX24" fmla="*/ 239712 w 3565525"/>
              <a:gd name="connsiteY24" fmla="*/ 322262 h 1309687"/>
              <a:gd name="connsiteX25" fmla="*/ 396875 w 3565525"/>
              <a:gd name="connsiteY25" fmla="*/ 173037 h 1309687"/>
              <a:gd name="connsiteX26" fmla="*/ 544512 w 3565525"/>
              <a:gd name="connsiteY26" fmla="*/ 65087 h 1309687"/>
              <a:gd name="connsiteX27" fmla="*/ 708025 w 3565525"/>
              <a:gd name="connsiteY27" fmla="*/ 0 h 1309687"/>
              <a:gd name="connsiteX28" fmla="*/ 850900 w 3565525"/>
              <a:gd name="connsiteY28" fmla="*/ 30162 h 1309687"/>
              <a:gd name="connsiteX29" fmla="*/ 1163637 w 3565525"/>
              <a:gd name="connsiteY29" fmla="*/ 127000 h 1309687"/>
              <a:gd name="connsiteX30" fmla="*/ 1339850 w 3565525"/>
              <a:gd name="connsiteY30" fmla="*/ 166687 h 1309687"/>
              <a:gd name="connsiteX31" fmla="*/ 1803400 w 3565525"/>
              <a:gd name="connsiteY31" fmla="*/ 147637 h 1309687"/>
              <a:gd name="connsiteX32" fmla="*/ 2220912 w 3565525"/>
              <a:gd name="connsiteY32" fmla="*/ 141287 h 1309687"/>
              <a:gd name="connsiteX33" fmla="*/ 2576512 w 3565525"/>
              <a:gd name="connsiteY33" fmla="*/ 149225 h 1309687"/>
              <a:gd name="connsiteX34" fmla="*/ 2867025 w 3565525"/>
              <a:gd name="connsiteY34" fmla="*/ 146050 h 1309687"/>
              <a:gd name="connsiteX35" fmla="*/ 3040062 w 3565525"/>
              <a:gd name="connsiteY35" fmla="*/ 177800 h 1309687"/>
              <a:gd name="connsiteX36" fmla="*/ 3186112 w 3565525"/>
              <a:gd name="connsiteY36" fmla="*/ 239712 h 1309687"/>
              <a:gd name="connsiteX37" fmla="*/ 3355975 w 3565525"/>
              <a:gd name="connsiteY37" fmla="*/ 409575 h 1309687"/>
              <a:gd name="connsiteX38" fmla="*/ 3505200 w 3565525"/>
              <a:gd name="connsiteY38" fmla="*/ 742950 h 1309687"/>
              <a:gd name="connsiteX39" fmla="*/ 3565525 w 3565525"/>
              <a:gd name="connsiteY39" fmla="*/ 928687 h 1309687"/>
              <a:gd name="connsiteX40" fmla="*/ 3541712 w 3565525"/>
              <a:gd name="connsiteY40" fmla="*/ 979487 h 1309687"/>
              <a:gd name="connsiteX41" fmla="*/ 3486150 w 3565525"/>
              <a:gd name="connsiteY41" fmla="*/ 984250 h 1309687"/>
              <a:gd name="connsiteX42" fmla="*/ 3433762 w 3565525"/>
              <a:gd name="connsiteY42" fmla="*/ 939800 h 1309687"/>
              <a:gd name="connsiteX43" fmla="*/ 3327400 w 3565525"/>
              <a:gd name="connsiteY43" fmla="*/ 774700 h 1309687"/>
              <a:gd name="connsiteX44" fmla="*/ 3200400 w 3565525"/>
              <a:gd name="connsiteY44" fmla="*/ 571500 h 1309687"/>
              <a:gd name="connsiteX45" fmla="*/ 3086100 w 3565525"/>
              <a:gd name="connsiteY45" fmla="*/ 482600 h 1309687"/>
              <a:gd name="connsiteX46" fmla="*/ 2894012 w 3565525"/>
              <a:gd name="connsiteY46" fmla="*/ 411162 h 1309687"/>
              <a:gd name="connsiteX47" fmla="*/ 2578100 w 3565525"/>
              <a:gd name="connsiteY47" fmla="*/ 409575 h 1309687"/>
              <a:gd name="connsiteX48" fmla="*/ 1973262 w 3565525"/>
              <a:gd name="connsiteY48" fmla="*/ 439737 h 1309687"/>
              <a:gd name="connsiteX49" fmla="*/ 1660525 w 3565525"/>
              <a:gd name="connsiteY49" fmla="*/ 477837 h 1309687"/>
              <a:gd name="connsiteX50" fmla="*/ 1243012 w 3565525"/>
              <a:gd name="connsiteY50" fmla="*/ 596900 h 1309687"/>
              <a:gd name="connsiteX51" fmla="*/ 930275 w 3565525"/>
              <a:gd name="connsiteY51" fmla="*/ 784225 h 1309687"/>
              <a:gd name="connsiteX52" fmla="*/ 771525 w 3565525"/>
              <a:gd name="connsiteY52" fmla="*/ 957262 h 1309687"/>
              <a:gd name="connsiteX53" fmla="*/ 679450 w 3565525"/>
              <a:gd name="connsiteY53" fmla="*/ 1092200 h 1309687"/>
              <a:gd name="connsiteX54" fmla="*/ 649287 w 3565525"/>
              <a:gd name="connsiteY54" fmla="*/ 1201737 h 1309687"/>
              <a:gd name="connsiteX55" fmla="*/ 625475 w 3565525"/>
              <a:gd name="connsiteY55" fmla="*/ 1225550 h 1309687"/>
              <a:gd name="connsiteX56" fmla="*/ 587375 w 3565525"/>
              <a:gd name="connsiteY56" fmla="*/ 1233487 h 1309687"/>
              <a:gd name="connsiteX0" fmla="*/ 455612 w 3565525"/>
              <a:gd name="connsiteY0" fmla="*/ 1258887 h 1309687"/>
              <a:gd name="connsiteX1" fmla="*/ 415925 w 3565525"/>
              <a:gd name="connsiteY1" fmla="*/ 1225550 h 1309687"/>
              <a:gd name="connsiteX2" fmla="*/ 387350 w 3565525"/>
              <a:gd name="connsiteY2" fmla="*/ 1144587 h 1309687"/>
              <a:gd name="connsiteX3" fmla="*/ 384175 w 3565525"/>
              <a:gd name="connsiteY3" fmla="*/ 1019175 h 1309687"/>
              <a:gd name="connsiteX4" fmla="*/ 382587 w 3565525"/>
              <a:gd name="connsiteY4" fmla="*/ 896937 h 1309687"/>
              <a:gd name="connsiteX5" fmla="*/ 376237 w 3565525"/>
              <a:gd name="connsiteY5" fmla="*/ 838200 h 1309687"/>
              <a:gd name="connsiteX6" fmla="*/ 341312 w 3565525"/>
              <a:gd name="connsiteY6" fmla="*/ 801687 h 1309687"/>
              <a:gd name="connsiteX7" fmla="*/ 338137 w 3565525"/>
              <a:gd name="connsiteY7" fmla="*/ 841375 h 1309687"/>
              <a:gd name="connsiteX8" fmla="*/ 350837 w 3565525"/>
              <a:gd name="connsiteY8" fmla="*/ 965200 h 1309687"/>
              <a:gd name="connsiteX9" fmla="*/ 352425 w 3565525"/>
              <a:gd name="connsiteY9" fmla="*/ 1125537 h 1309687"/>
              <a:gd name="connsiteX10" fmla="*/ 352425 w 3565525"/>
              <a:gd name="connsiteY10" fmla="*/ 1203325 h 1309687"/>
              <a:gd name="connsiteX11" fmla="*/ 333375 w 3565525"/>
              <a:gd name="connsiteY11" fmla="*/ 1263650 h 1309687"/>
              <a:gd name="connsiteX12" fmla="*/ 279400 w 3565525"/>
              <a:gd name="connsiteY12" fmla="*/ 1290637 h 1309687"/>
              <a:gd name="connsiteX13" fmla="*/ 185737 w 3565525"/>
              <a:gd name="connsiteY13" fmla="*/ 1309687 h 1309687"/>
              <a:gd name="connsiteX14" fmla="*/ 111125 w 3565525"/>
              <a:gd name="connsiteY14" fmla="*/ 1289050 h 1309687"/>
              <a:gd name="connsiteX15" fmla="*/ 53975 w 3565525"/>
              <a:gd name="connsiteY15" fmla="*/ 1243012 h 1309687"/>
              <a:gd name="connsiteX16" fmla="*/ 15875 w 3565525"/>
              <a:gd name="connsiteY16" fmla="*/ 1179512 h 1309687"/>
              <a:gd name="connsiteX17" fmla="*/ 0 w 3565525"/>
              <a:gd name="connsiteY17" fmla="*/ 1049337 h 1309687"/>
              <a:gd name="connsiteX18" fmla="*/ 57150 w 3565525"/>
              <a:gd name="connsiteY18" fmla="*/ 846137 h 1309687"/>
              <a:gd name="connsiteX19" fmla="*/ 103187 w 3565525"/>
              <a:gd name="connsiteY19" fmla="*/ 735012 h 1309687"/>
              <a:gd name="connsiteX20" fmla="*/ 114300 w 3565525"/>
              <a:gd name="connsiteY20" fmla="*/ 684212 h 1309687"/>
              <a:gd name="connsiteX21" fmla="*/ 69850 w 3565525"/>
              <a:gd name="connsiteY21" fmla="*/ 530225 h 1309687"/>
              <a:gd name="connsiteX22" fmla="*/ 74612 w 3565525"/>
              <a:gd name="connsiteY22" fmla="*/ 460375 h 1309687"/>
              <a:gd name="connsiteX23" fmla="*/ 104775 w 3565525"/>
              <a:gd name="connsiteY23" fmla="*/ 411162 h 1309687"/>
              <a:gd name="connsiteX24" fmla="*/ 239712 w 3565525"/>
              <a:gd name="connsiteY24" fmla="*/ 322262 h 1309687"/>
              <a:gd name="connsiteX25" fmla="*/ 396875 w 3565525"/>
              <a:gd name="connsiteY25" fmla="*/ 173037 h 1309687"/>
              <a:gd name="connsiteX26" fmla="*/ 544512 w 3565525"/>
              <a:gd name="connsiteY26" fmla="*/ 65087 h 1309687"/>
              <a:gd name="connsiteX27" fmla="*/ 708025 w 3565525"/>
              <a:gd name="connsiteY27" fmla="*/ 0 h 1309687"/>
              <a:gd name="connsiteX28" fmla="*/ 850900 w 3565525"/>
              <a:gd name="connsiteY28" fmla="*/ 30162 h 1309687"/>
              <a:gd name="connsiteX29" fmla="*/ 1163637 w 3565525"/>
              <a:gd name="connsiteY29" fmla="*/ 127000 h 1309687"/>
              <a:gd name="connsiteX30" fmla="*/ 1339850 w 3565525"/>
              <a:gd name="connsiteY30" fmla="*/ 166687 h 1309687"/>
              <a:gd name="connsiteX31" fmla="*/ 1803400 w 3565525"/>
              <a:gd name="connsiteY31" fmla="*/ 147637 h 1309687"/>
              <a:gd name="connsiteX32" fmla="*/ 2220912 w 3565525"/>
              <a:gd name="connsiteY32" fmla="*/ 141287 h 1309687"/>
              <a:gd name="connsiteX33" fmla="*/ 2576512 w 3565525"/>
              <a:gd name="connsiteY33" fmla="*/ 149225 h 1309687"/>
              <a:gd name="connsiteX34" fmla="*/ 2867025 w 3565525"/>
              <a:gd name="connsiteY34" fmla="*/ 146050 h 1309687"/>
              <a:gd name="connsiteX35" fmla="*/ 3040062 w 3565525"/>
              <a:gd name="connsiteY35" fmla="*/ 177800 h 1309687"/>
              <a:gd name="connsiteX36" fmla="*/ 3186112 w 3565525"/>
              <a:gd name="connsiteY36" fmla="*/ 239712 h 1309687"/>
              <a:gd name="connsiteX37" fmla="*/ 3355975 w 3565525"/>
              <a:gd name="connsiteY37" fmla="*/ 409575 h 1309687"/>
              <a:gd name="connsiteX38" fmla="*/ 3505200 w 3565525"/>
              <a:gd name="connsiteY38" fmla="*/ 742950 h 1309687"/>
              <a:gd name="connsiteX39" fmla="*/ 3565525 w 3565525"/>
              <a:gd name="connsiteY39" fmla="*/ 928687 h 1309687"/>
              <a:gd name="connsiteX40" fmla="*/ 3541712 w 3565525"/>
              <a:gd name="connsiteY40" fmla="*/ 979487 h 1309687"/>
              <a:gd name="connsiteX41" fmla="*/ 3486150 w 3565525"/>
              <a:gd name="connsiteY41" fmla="*/ 984250 h 1309687"/>
              <a:gd name="connsiteX42" fmla="*/ 3433762 w 3565525"/>
              <a:gd name="connsiteY42" fmla="*/ 939800 h 1309687"/>
              <a:gd name="connsiteX43" fmla="*/ 3327400 w 3565525"/>
              <a:gd name="connsiteY43" fmla="*/ 774700 h 1309687"/>
              <a:gd name="connsiteX44" fmla="*/ 3200400 w 3565525"/>
              <a:gd name="connsiteY44" fmla="*/ 571500 h 1309687"/>
              <a:gd name="connsiteX45" fmla="*/ 3086100 w 3565525"/>
              <a:gd name="connsiteY45" fmla="*/ 482600 h 1309687"/>
              <a:gd name="connsiteX46" fmla="*/ 2894012 w 3565525"/>
              <a:gd name="connsiteY46" fmla="*/ 411162 h 1309687"/>
              <a:gd name="connsiteX47" fmla="*/ 2578100 w 3565525"/>
              <a:gd name="connsiteY47" fmla="*/ 409575 h 1309687"/>
              <a:gd name="connsiteX48" fmla="*/ 1973262 w 3565525"/>
              <a:gd name="connsiteY48" fmla="*/ 439737 h 1309687"/>
              <a:gd name="connsiteX49" fmla="*/ 1660525 w 3565525"/>
              <a:gd name="connsiteY49" fmla="*/ 477837 h 1309687"/>
              <a:gd name="connsiteX50" fmla="*/ 1243012 w 3565525"/>
              <a:gd name="connsiteY50" fmla="*/ 596900 h 1309687"/>
              <a:gd name="connsiteX51" fmla="*/ 930275 w 3565525"/>
              <a:gd name="connsiteY51" fmla="*/ 784225 h 1309687"/>
              <a:gd name="connsiteX52" fmla="*/ 771525 w 3565525"/>
              <a:gd name="connsiteY52" fmla="*/ 957262 h 1309687"/>
              <a:gd name="connsiteX53" fmla="*/ 679450 w 3565525"/>
              <a:gd name="connsiteY53" fmla="*/ 1092200 h 1309687"/>
              <a:gd name="connsiteX54" fmla="*/ 649287 w 3565525"/>
              <a:gd name="connsiteY54" fmla="*/ 1201737 h 1309687"/>
              <a:gd name="connsiteX55" fmla="*/ 625475 w 3565525"/>
              <a:gd name="connsiteY55" fmla="*/ 1225550 h 1309687"/>
              <a:gd name="connsiteX56" fmla="*/ 587375 w 3565525"/>
              <a:gd name="connsiteY56" fmla="*/ 1233487 h 1309687"/>
              <a:gd name="connsiteX0" fmla="*/ 455612 w 3565525"/>
              <a:gd name="connsiteY0" fmla="*/ 1258887 h 1309687"/>
              <a:gd name="connsiteX1" fmla="*/ 415925 w 3565525"/>
              <a:gd name="connsiteY1" fmla="*/ 1225550 h 1309687"/>
              <a:gd name="connsiteX2" fmla="*/ 387350 w 3565525"/>
              <a:gd name="connsiteY2" fmla="*/ 1144587 h 1309687"/>
              <a:gd name="connsiteX3" fmla="*/ 384175 w 3565525"/>
              <a:gd name="connsiteY3" fmla="*/ 1019175 h 1309687"/>
              <a:gd name="connsiteX4" fmla="*/ 382587 w 3565525"/>
              <a:gd name="connsiteY4" fmla="*/ 896937 h 1309687"/>
              <a:gd name="connsiteX5" fmla="*/ 376237 w 3565525"/>
              <a:gd name="connsiteY5" fmla="*/ 838200 h 1309687"/>
              <a:gd name="connsiteX6" fmla="*/ 341312 w 3565525"/>
              <a:gd name="connsiteY6" fmla="*/ 801687 h 1309687"/>
              <a:gd name="connsiteX7" fmla="*/ 338137 w 3565525"/>
              <a:gd name="connsiteY7" fmla="*/ 841375 h 1309687"/>
              <a:gd name="connsiteX8" fmla="*/ 350837 w 3565525"/>
              <a:gd name="connsiteY8" fmla="*/ 965200 h 1309687"/>
              <a:gd name="connsiteX9" fmla="*/ 352425 w 3565525"/>
              <a:gd name="connsiteY9" fmla="*/ 1125537 h 1309687"/>
              <a:gd name="connsiteX10" fmla="*/ 352425 w 3565525"/>
              <a:gd name="connsiteY10" fmla="*/ 1203325 h 1309687"/>
              <a:gd name="connsiteX11" fmla="*/ 333375 w 3565525"/>
              <a:gd name="connsiteY11" fmla="*/ 1263650 h 1309687"/>
              <a:gd name="connsiteX12" fmla="*/ 279400 w 3565525"/>
              <a:gd name="connsiteY12" fmla="*/ 1290637 h 1309687"/>
              <a:gd name="connsiteX13" fmla="*/ 185737 w 3565525"/>
              <a:gd name="connsiteY13" fmla="*/ 1309687 h 1309687"/>
              <a:gd name="connsiteX14" fmla="*/ 111125 w 3565525"/>
              <a:gd name="connsiteY14" fmla="*/ 1289050 h 1309687"/>
              <a:gd name="connsiteX15" fmla="*/ 53975 w 3565525"/>
              <a:gd name="connsiteY15" fmla="*/ 1243012 h 1309687"/>
              <a:gd name="connsiteX16" fmla="*/ 15875 w 3565525"/>
              <a:gd name="connsiteY16" fmla="*/ 1179512 h 1309687"/>
              <a:gd name="connsiteX17" fmla="*/ 0 w 3565525"/>
              <a:gd name="connsiteY17" fmla="*/ 1049337 h 1309687"/>
              <a:gd name="connsiteX18" fmla="*/ 57150 w 3565525"/>
              <a:gd name="connsiteY18" fmla="*/ 846137 h 1309687"/>
              <a:gd name="connsiteX19" fmla="*/ 103187 w 3565525"/>
              <a:gd name="connsiteY19" fmla="*/ 735012 h 1309687"/>
              <a:gd name="connsiteX20" fmla="*/ 114300 w 3565525"/>
              <a:gd name="connsiteY20" fmla="*/ 684212 h 1309687"/>
              <a:gd name="connsiteX21" fmla="*/ 69850 w 3565525"/>
              <a:gd name="connsiteY21" fmla="*/ 530225 h 1309687"/>
              <a:gd name="connsiteX22" fmla="*/ 74612 w 3565525"/>
              <a:gd name="connsiteY22" fmla="*/ 460375 h 1309687"/>
              <a:gd name="connsiteX23" fmla="*/ 104775 w 3565525"/>
              <a:gd name="connsiteY23" fmla="*/ 411162 h 1309687"/>
              <a:gd name="connsiteX24" fmla="*/ 239712 w 3565525"/>
              <a:gd name="connsiteY24" fmla="*/ 322262 h 1309687"/>
              <a:gd name="connsiteX25" fmla="*/ 396875 w 3565525"/>
              <a:gd name="connsiteY25" fmla="*/ 173037 h 1309687"/>
              <a:gd name="connsiteX26" fmla="*/ 544512 w 3565525"/>
              <a:gd name="connsiteY26" fmla="*/ 65087 h 1309687"/>
              <a:gd name="connsiteX27" fmla="*/ 708025 w 3565525"/>
              <a:gd name="connsiteY27" fmla="*/ 0 h 1309687"/>
              <a:gd name="connsiteX28" fmla="*/ 850900 w 3565525"/>
              <a:gd name="connsiteY28" fmla="*/ 30162 h 1309687"/>
              <a:gd name="connsiteX29" fmla="*/ 1163637 w 3565525"/>
              <a:gd name="connsiteY29" fmla="*/ 127000 h 1309687"/>
              <a:gd name="connsiteX30" fmla="*/ 1339850 w 3565525"/>
              <a:gd name="connsiteY30" fmla="*/ 166687 h 1309687"/>
              <a:gd name="connsiteX31" fmla="*/ 1803400 w 3565525"/>
              <a:gd name="connsiteY31" fmla="*/ 147637 h 1309687"/>
              <a:gd name="connsiteX32" fmla="*/ 2220912 w 3565525"/>
              <a:gd name="connsiteY32" fmla="*/ 141287 h 1309687"/>
              <a:gd name="connsiteX33" fmla="*/ 2576512 w 3565525"/>
              <a:gd name="connsiteY33" fmla="*/ 149225 h 1309687"/>
              <a:gd name="connsiteX34" fmla="*/ 2867025 w 3565525"/>
              <a:gd name="connsiteY34" fmla="*/ 146050 h 1309687"/>
              <a:gd name="connsiteX35" fmla="*/ 3040062 w 3565525"/>
              <a:gd name="connsiteY35" fmla="*/ 177800 h 1309687"/>
              <a:gd name="connsiteX36" fmla="*/ 3186112 w 3565525"/>
              <a:gd name="connsiteY36" fmla="*/ 239712 h 1309687"/>
              <a:gd name="connsiteX37" fmla="*/ 3355975 w 3565525"/>
              <a:gd name="connsiteY37" fmla="*/ 409575 h 1309687"/>
              <a:gd name="connsiteX38" fmla="*/ 3505200 w 3565525"/>
              <a:gd name="connsiteY38" fmla="*/ 742950 h 1309687"/>
              <a:gd name="connsiteX39" fmla="*/ 3565525 w 3565525"/>
              <a:gd name="connsiteY39" fmla="*/ 928687 h 1309687"/>
              <a:gd name="connsiteX40" fmla="*/ 3541712 w 3565525"/>
              <a:gd name="connsiteY40" fmla="*/ 979487 h 1309687"/>
              <a:gd name="connsiteX41" fmla="*/ 3486150 w 3565525"/>
              <a:gd name="connsiteY41" fmla="*/ 984250 h 1309687"/>
              <a:gd name="connsiteX42" fmla="*/ 3433762 w 3565525"/>
              <a:gd name="connsiteY42" fmla="*/ 939800 h 1309687"/>
              <a:gd name="connsiteX43" fmla="*/ 3327400 w 3565525"/>
              <a:gd name="connsiteY43" fmla="*/ 774700 h 1309687"/>
              <a:gd name="connsiteX44" fmla="*/ 3200400 w 3565525"/>
              <a:gd name="connsiteY44" fmla="*/ 571500 h 1309687"/>
              <a:gd name="connsiteX45" fmla="*/ 3086100 w 3565525"/>
              <a:gd name="connsiteY45" fmla="*/ 482600 h 1309687"/>
              <a:gd name="connsiteX46" fmla="*/ 2894012 w 3565525"/>
              <a:gd name="connsiteY46" fmla="*/ 411162 h 1309687"/>
              <a:gd name="connsiteX47" fmla="*/ 2578100 w 3565525"/>
              <a:gd name="connsiteY47" fmla="*/ 409575 h 1309687"/>
              <a:gd name="connsiteX48" fmla="*/ 1973262 w 3565525"/>
              <a:gd name="connsiteY48" fmla="*/ 439737 h 1309687"/>
              <a:gd name="connsiteX49" fmla="*/ 1660525 w 3565525"/>
              <a:gd name="connsiteY49" fmla="*/ 477837 h 1309687"/>
              <a:gd name="connsiteX50" fmla="*/ 1243012 w 3565525"/>
              <a:gd name="connsiteY50" fmla="*/ 596900 h 1309687"/>
              <a:gd name="connsiteX51" fmla="*/ 930275 w 3565525"/>
              <a:gd name="connsiteY51" fmla="*/ 784225 h 1309687"/>
              <a:gd name="connsiteX52" fmla="*/ 771525 w 3565525"/>
              <a:gd name="connsiteY52" fmla="*/ 957262 h 1309687"/>
              <a:gd name="connsiteX53" fmla="*/ 679450 w 3565525"/>
              <a:gd name="connsiteY53" fmla="*/ 1092200 h 1309687"/>
              <a:gd name="connsiteX54" fmla="*/ 649287 w 3565525"/>
              <a:gd name="connsiteY54" fmla="*/ 1201737 h 1309687"/>
              <a:gd name="connsiteX55" fmla="*/ 625475 w 3565525"/>
              <a:gd name="connsiteY55" fmla="*/ 1225550 h 1309687"/>
              <a:gd name="connsiteX56" fmla="*/ 587375 w 3565525"/>
              <a:gd name="connsiteY56" fmla="*/ 1233487 h 1309687"/>
              <a:gd name="connsiteX0" fmla="*/ 455612 w 3565525"/>
              <a:gd name="connsiteY0" fmla="*/ 1258887 h 1309690"/>
              <a:gd name="connsiteX1" fmla="*/ 415925 w 3565525"/>
              <a:gd name="connsiteY1" fmla="*/ 1225550 h 1309690"/>
              <a:gd name="connsiteX2" fmla="*/ 387350 w 3565525"/>
              <a:gd name="connsiteY2" fmla="*/ 1144587 h 1309690"/>
              <a:gd name="connsiteX3" fmla="*/ 384175 w 3565525"/>
              <a:gd name="connsiteY3" fmla="*/ 1019175 h 1309690"/>
              <a:gd name="connsiteX4" fmla="*/ 382587 w 3565525"/>
              <a:gd name="connsiteY4" fmla="*/ 896937 h 1309690"/>
              <a:gd name="connsiteX5" fmla="*/ 376237 w 3565525"/>
              <a:gd name="connsiteY5" fmla="*/ 838200 h 1309690"/>
              <a:gd name="connsiteX6" fmla="*/ 341312 w 3565525"/>
              <a:gd name="connsiteY6" fmla="*/ 801687 h 1309690"/>
              <a:gd name="connsiteX7" fmla="*/ 338137 w 3565525"/>
              <a:gd name="connsiteY7" fmla="*/ 841375 h 1309690"/>
              <a:gd name="connsiteX8" fmla="*/ 350837 w 3565525"/>
              <a:gd name="connsiteY8" fmla="*/ 965200 h 1309690"/>
              <a:gd name="connsiteX9" fmla="*/ 352425 w 3565525"/>
              <a:gd name="connsiteY9" fmla="*/ 1125537 h 1309690"/>
              <a:gd name="connsiteX10" fmla="*/ 352425 w 3565525"/>
              <a:gd name="connsiteY10" fmla="*/ 1203325 h 1309690"/>
              <a:gd name="connsiteX11" fmla="*/ 333375 w 3565525"/>
              <a:gd name="connsiteY11" fmla="*/ 1263650 h 1309690"/>
              <a:gd name="connsiteX12" fmla="*/ 279400 w 3565525"/>
              <a:gd name="connsiteY12" fmla="*/ 1290637 h 1309690"/>
              <a:gd name="connsiteX13" fmla="*/ 185737 w 3565525"/>
              <a:gd name="connsiteY13" fmla="*/ 1309687 h 1309690"/>
              <a:gd name="connsiteX14" fmla="*/ 111125 w 3565525"/>
              <a:gd name="connsiteY14" fmla="*/ 1289050 h 1309690"/>
              <a:gd name="connsiteX15" fmla="*/ 53975 w 3565525"/>
              <a:gd name="connsiteY15" fmla="*/ 1243012 h 1309690"/>
              <a:gd name="connsiteX16" fmla="*/ 15875 w 3565525"/>
              <a:gd name="connsiteY16" fmla="*/ 1179512 h 1309690"/>
              <a:gd name="connsiteX17" fmla="*/ 0 w 3565525"/>
              <a:gd name="connsiteY17" fmla="*/ 1049337 h 1309690"/>
              <a:gd name="connsiteX18" fmla="*/ 57150 w 3565525"/>
              <a:gd name="connsiteY18" fmla="*/ 846137 h 1309690"/>
              <a:gd name="connsiteX19" fmla="*/ 103187 w 3565525"/>
              <a:gd name="connsiteY19" fmla="*/ 735012 h 1309690"/>
              <a:gd name="connsiteX20" fmla="*/ 114300 w 3565525"/>
              <a:gd name="connsiteY20" fmla="*/ 684212 h 1309690"/>
              <a:gd name="connsiteX21" fmla="*/ 69850 w 3565525"/>
              <a:gd name="connsiteY21" fmla="*/ 530225 h 1309690"/>
              <a:gd name="connsiteX22" fmla="*/ 74612 w 3565525"/>
              <a:gd name="connsiteY22" fmla="*/ 460375 h 1309690"/>
              <a:gd name="connsiteX23" fmla="*/ 104775 w 3565525"/>
              <a:gd name="connsiteY23" fmla="*/ 411162 h 1309690"/>
              <a:gd name="connsiteX24" fmla="*/ 239712 w 3565525"/>
              <a:gd name="connsiteY24" fmla="*/ 322262 h 1309690"/>
              <a:gd name="connsiteX25" fmla="*/ 396875 w 3565525"/>
              <a:gd name="connsiteY25" fmla="*/ 173037 h 1309690"/>
              <a:gd name="connsiteX26" fmla="*/ 544512 w 3565525"/>
              <a:gd name="connsiteY26" fmla="*/ 65087 h 1309690"/>
              <a:gd name="connsiteX27" fmla="*/ 708025 w 3565525"/>
              <a:gd name="connsiteY27" fmla="*/ 0 h 1309690"/>
              <a:gd name="connsiteX28" fmla="*/ 850900 w 3565525"/>
              <a:gd name="connsiteY28" fmla="*/ 30162 h 1309690"/>
              <a:gd name="connsiteX29" fmla="*/ 1163637 w 3565525"/>
              <a:gd name="connsiteY29" fmla="*/ 127000 h 1309690"/>
              <a:gd name="connsiteX30" fmla="*/ 1339850 w 3565525"/>
              <a:gd name="connsiteY30" fmla="*/ 166687 h 1309690"/>
              <a:gd name="connsiteX31" fmla="*/ 1803400 w 3565525"/>
              <a:gd name="connsiteY31" fmla="*/ 147637 h 1309690"/>
              <a:gd name="connsiteX32" fmla="*/ 2220912 w 3565525"/>
              <a:gd name="connsiteY32" fmla="*/ 141287 h 1309690"/>
              <a:gd name="connsiteX33" fmla="*/ 2576512 w 3565525"/>
              <a:gd name="connsiteY33" fmla="*/ 149225 h 1309690"/>
              <a:gd name="connsiteX34" fmla="*/ 2867025 w 3565525"/>
              <a:gd name="connsiteY34" fmla="*/ 146050 h 1309690"/>
              <a:gd name="connsiteX35" fmla="*/ 3040062 w 3565525"/>
              <a:gd name="connsiteY35" fmla="*/ 177800 h 1309690"/>
              <a:gd name="connsiteX36" fmla="*/ 3186112 w 3565525"/>
              <a:gd name="connsiteY36" fmla="*/ 239712 h 1309690"/>
              <a:gd name="connsiteX37" fmla="*/ 3355975 w 3565525"/>
              <a:gd name="connsiteY37" fmla="*/ 409575 h 1309690"/>
              <a:gd name="connsiteX38" fmla="*/ 3505200 w 3565525"/>
              <a:gd name="connsiteY38" fmla="*/ 742950 h 1309690"/>
              <a:gd name="connsiteX39" fmla="*/ 3565525 w 3565525"/>
              <a:gd name="connsiteY39" fmla="*/ 928687 h 1309690"/>
              <a:gd name="connsiteX40" fmla="*/ 3541712 w 3565525"/>
              <a:gd name="connsiteY40" fmla="*/ 979487 h 1309690"/>
              <a:gd name="connsiteX41" fmla="*/ 3486150 w 3565525"/>
              <a:gd name="connsiteY41" fmla="*/ 984250 h 1309690"/>
              <a:gd name="connsiteX42" fmla="*/ 3433762 w 3565525"/>
              <a:gd name="connsiteY42" fmla="*/ 939800 h 1309690"/>
              <a:gd name="connsiteX43" fmla="*/ 3327400 w 3565525"/>
              <a:gd name="connsiteY43" fmla="*/ 774700 h 1309690"/>
              <a:gd name="connsiteX44" fmla="*/ 3200400 w 3565525"/>
              <a:gd name="connsiteY44" fmla="*/ 571500 h 1309690"/>
              <a:gd name="connsiteX45" fmla="*/ 3086100 w 3565525"/>
              <a:gd name="connsiteY45" fmla="*/ 482600 h 1309690"/>
              <a:gd name="connsiteX46" fmla="*/ 2894012 w 3565525"/>
              <a:gd name="connsiteY46" fmla="*/ 411162 h 1309690"/>
              <a:gd name="connsiteX47" fmla="*/ 2578100 w 3565525"/>
              <a:gd name="connsiteY47" fmla="*/ 409575 h 1309690"/>
              <a:gd name="connsiteX48" fmla="*/ 1973262 w 3565525"/>
              <a:gd name="connsiteY48" fmla="*/ 439737 h 1309690"/>
              <a:gd name="connsiteX49" fmla="*/ 1660525 w 3565525"/>
              <a:gd name="connsiteY49" fmla="*/ 477837 h 1309690"/>
              <a:gd name="connsiteX50" fmla="*/ 1243012 w 3565525"/>
              <a:gd name="connsiteY50" fmla="*/ 596900 h 1309690"/>
              <a:gd name="connsiteX51" fmla="*/ 930275 w 3565525"/>
              <a:gd name="connsiteY51" fmla="*/ 784225 h 1309690"/>
              <a:gd name="connsiteX52" fmla="*/ 771525 w 3565525"/>
              <a:gd name="connsiteY52" fmla="*/ 957262 h 1309690"/>
              <a:gd name="connsiteX53" fmla="*/ 679450 w 3565525"/>
              <a:gd name="connsiteY53" fmla="*/ 1092200 h 1309690"/>
              <a:gd name="connsiteX54" fmla="*/ 649287 w 3565525"/>
              <a:gd name="connsiteY54" fmla="*/ 1201737 h 1309690"/>
              <a:gd name="connsiteX55" fmla="*/ 625475 w 3565525"/>
              <a:gd name="connsiteY55" fmla="*/ 1225550 h 1309690"/>
              <a:gd name="connsiteX56" fmla="*/ 587375 w 3565525"/>
              <a:gd name="connsiteY56" fmla="*/ 1233487 h 1309690"/>
              <a:gd name="connsiteX0" fmla="*/ 455612 w 3565525"/>
              <a:gd name="connsiteY0" fmla="*/ 1258887 h 1309690"/>
              <a:gd name="connsiteX1" fmla="*/ 415925 w 3565525"/>
              <a:gd name="connsiteY1" fmla="*/ 1225550 h 1309690"/>
              <a:gd name="connsiteX2" fmla="*/ 387350 w 3565525"/>
              <a:gd name="connsiteY2" fmla="*/ 1144587 h 1309690"/>
              <a:gd name="connsiteX3" fmla="*/ 384175 w 3565525"/>
              <a:gd name="connsiteY3" fmla="*/ 1019175 h 1309690"/>
              <a:gd name="connsiteX4" fmla="*/ 382587 w 3565525"/>
              <a:gd name="connsiteY4" fmla="*/ 896937 h 1309690"/>
              <a:gd name="connsiteX5" fmla="*/ 376237 w 3565525"/>
              <a:gd name="connsiteY5" fmla="*/ 838200 h 1309690"/>
              <a:gd name="connsiteX6" fmla="*/ 341312 w 3565525"/>
              <a:gd name="connsiteY6" fmla="*/ 801687 h 1309690"/>
              <a:gd name="connsiteX7" fmla="*/ 338137 w 3565525"/>
              <a:gd name="connsiteY7" fmla="*/ 841375 h 1309690"/>
              <a:gd name="connsiteX8" fmla="*/ 350837 w 3565525"/>
              <a:gd name="connsiteY8" fmla="*/ 965200 h 1309690"/>
              <a:gd name="connsiteX9" fmla="*/ 352425 w 3565525"/>
              <a:gd name="connsiteY9" fmla="*/ 1125537 h 1309690"/>
              <a:gd name="connsiteX10" fmla="*/ 352425 w 3565525"/>
              <a:gd name="connsiteY10" fmla="*/ 1203325 h 1309690"/>
              <a:gd name="connsiteX11" fmla="*/ 333375 w 3565525"/>
              <a:gd name="connsiteY11" fmla="*/ 1263650 h 1309690"/>
              <a:gd name="connsiteX12" fmla="*/ 279400 w 3565525"/>
              <a:gd name="connsiteY12" fmla="*/ 1290637 h 1309690"/>
              <a:gd name="connsiteX13" fmla="*/ 185737 w 3565525"/>
              <a:gd name="connsiteY13" fmla="*/ 1309687 h 1309690"/>
              <a:gd name="connsiteX14" fmla="*/ 111125 w 3565525"/>
              <a:gd name="connsiteY14" fmla="*/ 1289050 h 1309690"/>
              <a:gd name="connsiteX15" fmla="*/ 53975 w 3565525"/>
              <a:gd name="connsiteY15" fmla="*/ 1243012 h 1309690"/>
              <a:gd name="connsiteX16" fmla="*/ 15875 w 3565525"/>
              <a:gd name="connsiteY16" fmla="*/ 1179512 h 1309690"/>
              <a:gd name="connsiteX17" fmla="*/ 0 w 3565525"/>
              <a:gd name="connsiteY17" fmla="*/ 1049337 h 1309690"/>
              <a:gd name="connsiteX18" fmla="*/ 57150 w 3565525"/>
              <a:gd name="connsiteY18" fmla="*/ 846137 h 1309690"/>
              <a:gd name="connsiteX19" fmla="*/ 103187 w 3565525"/>
              <a:gd name="connsiteY19" fmla="*/ 735012 h 1309690"/>
              <a:gd name="connsiteX20" fmla="*/ 114300 w 3565525"/>
              <a:gd name="connsiteY20" fmla="*/ 684212 h 1309690"/>
              <a:gd name="connsiteX21" fmla="*/ 69850 w 3565525"/>
              <a:gd name="connsiteY21" fmla="*/ 530225 h 1309690"/>
              <a:gd name="connsiteX22" fmla="*/ 74612 w 3565525"/>
              <a:gd name="connsiteY22" fmla="*/ 460375 h 1309690"/>
              <a:gd name="connsiteX23" fmla="*/ 104775 w 3565525"/>
              <a:gd name="connsiteY23" fmla="*/ 411162 h 1309690"/>
              <a:gd name="connsiteX24" fmla="*/ 239712 w 3565525"/>
              <a:gd name="connsiteY24" fmla="*/ 322262 h 1309690"/>
              <a:gd name="connsiteX25" fmla="*/ 396875 w 3565525"/>
              <a:gd name="connsiteY25" fmla="*/ 173037 h 1309690"/>
              <a:gd name="connsiteX26" fmla="*/ 544512 w 3565525"/>
              <a:gd name="connsiteY26" fmla="*/ 65087 h 1309690"/>
              <a:gd name="connsiteX27" fmla="*/ 708025 w 3565525"/>
              <a:gd name="connsiteY27" fmla="*/ 0 h 1309690"/>
              <a:gd name="connsiteX28" fmla="*/ 850900 w 3565525"/>
              <a:gd name="connsiteY28" fmla="*/ 30162 h 1309690"/>
              <a:gd name="connsiteX29" fmla="*/ 1163637 w 3565525"/>
              <a:gd name="connsiteY29" fmla="*/ 127000 h 1309690"/>
              <a:gd name="connsiteX30" fmla="*/ 1339850 w 3565525"/>
              <a:gd name="connsiteY30" fmla="*/ 166687 h 1309690"/>
              <a:gd name="connsiteX31" fmla="*/ 1803400 w 3565525"/>
              <a:gd name="connsiteY31" fmla="*/ 147637 h 1309690"/>
              <a:gd name="connsiteX32" fmla="*/ 2220912 w 3565525"/>
              <a:gd name="connsiteY32" fmla="*/ 141287 h 1309690"/>
              <a:gd name="connsiteX33" fmla="*/ 2576512 w 3565525"/>
              <a:gd name="connsiteY33" fmla="*/ 149225 h 1309690"/>
              <a:gd name="connsiteX34" fmla="*/ 2867025 w 3565525"/>
              <a:gd name="connsiteY34" fmla="*/ 146050 h 1309690"/>
              <a:gd name="connsiteX35" fmla="*/ 3040062 w 3565525"/>
              <a:gd name="connsiteY35" fmla="*/ 177800 h 1309690"/>
              <a:gd name="connsiteX36" fmla="*/ 3186112 w 3565525"/>
              <a:gd name="connsiteY36" fmla="*/ 239712 h 1309690"/>
              <a:gd name="connsiteX37" fmla="*/ 3355975 w 3565525"/>
              <a:gd name="connsiteY37" fmla="*/ 409575 h 1309690"/>
              <a:gd name="connsiteX38" fmla="*/ 3505200 w 3565525"/>
              <a:gd name="connsiteY38" fmla="*/ 742950 h 1309690"/>
              <a:gd name="connsiteX39" fmla="*/ 3565525 w 3565525"/>
              <a:gd name="connsiteY39" fmla="*/ 928687 h 1309690"/>
              <a:gd name="connsiteX40" fmla="*/ 3541712 w 3565525"/>
              <a:gd name="connsiteY40" fmla="*/ 979487 h 1309690"/>
              <a:gd name="connsiteX41" fmla="*/ 3486150 w 3565525"/>
              <a:gd name="connsiteY41" fmla="*/ 984250 h 1309690"/>
              <a:gd name="connsiteX42" fmla="*/ 3433762 w 3565525"/>
              <a:gd name="connsiteY42" fmla="*/ 939800 h 1309690"/>
              <a:gd name="connsiteX43" fmla="*/ 3327400 w 3565525"/>
              <a:gd name="connsiteY43" fmla="*/ 774700 h 1309690"/>
              <a:gd name="connsiteX44" fmla="*/ 3200400 w 3565525"/>
              <a:gd name="connsiteY44" fmla="*/ 571500 h 1309690"/>
              <a:gd name="connsiteX45" fmla="*/ 3086100 w 3565525"/>
              <a:gd name="connsiteY45" fmla="*/ 482600 h 1309690"/>
              <a:gd name="connsiteX46" fmla="*/ 2894012 w 3565525"/>
              <a:gd name="connsiteY46" fmla="*/ 411162 h 1309690"/>
              <a:gd name="connsiteX47" fmla="*/ 2578100 w 3565525"/>
              <a:gd name="connsiteY47" fmla="*/ 409575 h 1309690"/>
              <a:gd name="connsiteX48" fmla="*/ 1973262 w 3565525"/>
              <a:gd name="connsiteY48" fmla="*/ 439737 h 1309690"/>
              <a:gd name="connsiteX49" fmla="*/ 1660525 w 3565525"/>
              <a:gd name="connsiteY49" fmla="*/ 477837 h 1309690"/>
              <a:gd name="connsiteX50" fmla="*/ 1243012 w 3565525"/>
              <a:gd name="connsiteY50" fmla="*/ 596900 h 1309690"/>
              <a:gd name="connsiteX51" fmla="*/ 930275 w 3565525"/>
              <a:gd name="connsiteY51" fmla="*/ 784225 h 1309690"/>
              <a:gd name="connsiteX52" fmla="*/ 771525 w 3565525"/>
              <a:gd name="connsiteY52" fmla="*/ 957262 h 1309690"/>
              <a:gd name="connsiteX53" fmla="*/ 679450 w 3565525"/>
              <a:gd name="connsiteY53" fmla="*/ 1092200 h 1309690"/>
              <a:gd name="connsiteX54" fmla="*/ 649287 w 3565525"/>
              <a:gd name="connsiteY54" fmla="*/ 1201737 h 1309690"/>
              <a:gd name="connsiteX55" fmla="*/ 625475 w 3565525"/>
              <a:gd name="connsiteY55" fmla="*/ 1225550 h 1309690"/>
              <a:gd name="connsiteX56" fmla="*/ 587375 w 3565525"/>
              <a:gd name="connsiteY56" fmla="*/ 1233487 h 1309690"/>
              <a:gd name="connsiteX0" fmla="*/ 455612 w 3565525"/>
              <a:gd name="connsiteY0" fmla="*/ 1258887 h 1309690"/>
              <a:gd name="connsiteX1" fmla="*/ 415925 w 3565525"/>
              <a:gd name="connsiteY1" fmla="*/ 1225550 h 1309690"/>
              <a:gd name="connsiteX2" fmla="*/ 387350 w 3565525"/>
              <a:gd name="connsiteY2" fmla="*/ 1144587 h 1309690"/>
              <a:gd name="connsiteX3" fmla="*/ 384175 w 3565525"/>
              <a:gd name="connsiteY3" fmla="*/ 1019175 h 1309690"/>
              <a:gd name="connsiteX4" fmla="*/ 382587 w 3565525"/>
              <a:gd name="connsiteY4" fmla="*/ 896937 h 1309690"/>
              <a:gd name="connsiteX5" fmla="*/ 376237 w 3565525"/>
              <a:gd name="connsiteY5" fmla="*/ 838200 h 1309690"/>
              <a:gd name="connsiteX6" fmla="*/ 341312 w 3565525"/>
              <a:gd name="connsiteY6" fmla="*/ 801687 h 1309690"/>
              <a:gd name="connsiteX7" fmla="*/ 338137 w 3565525"/>
              <a:gd name="connsiteY7" fmla="*/ 841375 h 1309690"/>
              <a:gd name="connsiteX8" fmla="*/ 350837 w 3565525"/>
              <a:gd name="connsiteY8" fmla="*/ 965200 h 1309690"/>
              <a:gd name="connsiteX9" fmla="*/ 352425 w 3565525"/>
              <a:gd name="connsiteY9" fmla="*/ 1125537 h 1309690"/>
              <a:gd name="connsiteX10" fmla="*/ 352425 w 3565525"/>
              <a:gd name="connsiteY10" fmla="*/ 1203325 h 1309690"/>
              <a:gd name="connsiteX11" fmla="*/ 333375 w 3565525"/>
              <a:gd name="connsiteY11" fmla="*/ 1263650 h 1309690"/>
              <a:gd name="connsiteX12" fmla="*/ 279400 w 3565525"/>
              <a:gd name="connsiteY12" fmla="*/ 1290637 h 1309690"/>
              <a:gd name="connsiteX13" fmla="*/ 185737 w 3565525"/>
              <a:gd name="connsiteY13" fmla="*/ 1309687 h 1309690"/>
              <a:gd name="connsiteX14" fmla="*/ 111125 w 3565525"/>
              <a:gd name="connsiteY14" fmla="*/ 1289050 h 1309690"/>
              <a:gd name="connsiteX15" fmla="*/ 53975 w 3565525"/>
              <a:gd name="connsiteY15" fmla="*/ 1243012 h 1309690"/>
              <a:gd name="connsiteX16" fmla="*/ 15875 w 3565525"/>
              <a:gd name="connsiteY16" fmla="*/ 1179512 h 1309690"/>
              <a:gd name="connsiteX17" fmla="*/ 0 w 3565525"/>
              <a:gd name="connsiteY17" fmla="*/ 1049337 h 1309690"/>
              <a:gd name="connsiteX18" fmla="*/ 57150 w 3565525"/>
              <a:gd name="connsiteY18" fmla="*/ 846137 h 1309690"/>
              <a:gd name="connsiteX19" fmla="*/ 103187 w 3565525"/>
              <a:gd name="connsiteY19" fmla="*/ 735012 h 1309690"/>
              <a:gd name="connsiteX20" fmla="*/ 114300 w 3565525"/>
              <a:gd name="connsiteY20" fmla="*/ 684212 h 1309690"/>
              <a:gd name="connsiteX21" fmla="*/ 69850 w 3565525"/>
              <a:gd name="connsiteY21" fmla="*/ 530225 h 1309690"/>
              <a:gd name="connsiteX22" fmla="*/ 74612 w 3565525"/>
              <a:gd name="connsiteY22" fmla="*/ 460375 h 1309690"/>
              <a:gd name="connsiteX23" fmla="*/ 104775 w 3565525"/>
              <a:gd name="connsiteY23" fmla="*/ 411162 h 1309690"/>
              <a:gd name="connsiteX24" fmla="*/ 239712 w 3565525"/>
              <a:gd name="connsiteY24" fmla="*/ 322262 h 1309690"/>
              <a:gd name="connsiteX25" fmla="*/ 396875 w 3565525"/>
              <a:gd name="connsiteY25" fmla="*/ 173037 h 1309690"/>
              <a:gd name="connsiteX26" fmla="*/ 544512 w 3565525"/>
              <a:gd name="connsiteY26" fmla="*/ 65087 h 1309690"/>
              <a:gd name="connsiteX27" fmla="*/ 708025 w 3565525"/>
              <a:gd name="connsiteY27" fmla="*/ 0 h 1309690"/>
              <a:gd name="connsiteX28" fmla="*/ 850900 w 3565525"/>
              <a:gd name="connsiteY28" fmla="*/ 30162 h 1309690"/>
              <a:gd name="connsiteX29" fmla="*/ 1163637 w 3565525"/>
              <a:gd name="connsiteY29" fmla="*/ 127000 h 1309690"/>
              <a:gd name="connsiteX30" fmla="*/ 1339850 w 3565525"/>
              <a:gd name="connsiteY30" fmla="*/ 166687 h 1309690"/>
              <a:gd name="connsiteX31" fmla="*/ 1803400 w 3565525"/>
              <a:gd name="connsiteY31" fmla="*/ 147637 h 1309690"/>
              <a:gd name="connsiteX32" fmla="*/ 2220912 w 3565525"/>
              <a:gd name="connsiteY32" fmla="*/ 141287 h 1309690"/>
              <a:gd name="connsiteX33" fmla="*/ 2576512 w 3565525"/>
              <a:gd name="connsiteY33" fmla="*/ 149225 h 1309690"/>
              <a:gd name="connsiteX34" fmla="*/ 2867025 w 3565525"/>
              <a:gd name="connsiteY34" fmla="*/ 146050 h 1309690"/>
              <a:gd name="connsiteX35" fmla="*/ 3040062 w 3565525"/>
              <a:gd name="connsiteY35" fmla="*/ 177800 h 1309690"/>
              <a:gd name="connsiteX36" fmla="*/ 3186112 w 3565525"/>
              <a:gd name="connsiteY36" fmla="*/ 239712 h 1309690"/>
              <a:gd name="connsiteX37" fmla="*/ 3355975 w 3565525"/>
              <a:gd name="connsiteY37" fmla="*/ 409575 h 1309690"/>
              <a:gd name="connsiteX38" fmla="*/ 3505200 w 3565525"/>
              <a:gd name="connsiteY38" fmla="*/ 742950 h 1309690"/>
              <a:gd name="connsiteX39" fmla="*/ 3565525 w 3565525"/>
              <a:gd name="connsiteY39" fmla="*/ 928687 h 1309690"/>
              <a:gd name="connsiteX40" fmla="*/ 3541712 w 3565525"/>
              <a:gd name="connsiteY40" fmla="*/ 979487 h 1309690"/>
              <a:gd name="connsiteX41" fmla="*/ 3486150 w 3565525"/>
              <a:gd name="connsiteY41" fmla="*/ 984250 h 1309690"/>
              <a:gd name="connsiteX42" fmla="*/ 3433762 w 3565525"/>
              <a:gd name="connsiteY42" fmla="*/ 939800 h 1309690"/>
              <a:gd name="connsiteX43" fmla="*/ 3327400 w 3565525"/>
              <a:gd name="connsiteY43" fmla="*/ 774700 h 1309690"/>
              <a:gd name="connsiteX44" fmla="*/ 3200400 w 3565525"/>
              <a:gd name="connsiteY44" fmla="*/ 571500 h 1309690"/>
              <a:gd name="connsiteX45" fmla="*/ 3086100 w 3565525"/>
              <a:gd name="connsiteY45" fmla="*/ 482600 h 1309690"/>
              <a:gd name="connsiteX46" fmla="*/ 2894012 w 3565525"/>
              <a:gd name="connsiteY46" fmla="*/ 411162 h 1309690"/>
              <a:gd name="connsiteX47" fmla="*/ 2578100 w 3565525"/>
              <a:gd name="connsiteY47" fmla="*/ 409575 h 1309690"/>
              <a:gd name="connsiteX48" fmla="*/ 1973262 w 3565525"/>
              <a:gd name="connsiteY48" fmla="*/ 439737 h 1309690"/>
              <a:gd name="connsiteX49" fmla="*/ 1660525 w 3565525"/>
              <a:gd name="connsiteY49" fmla="*/ 477837 h 1309690"/>
              <a:gd name="connsiteX50" fmla="*/ 1243012 w 3565525"/>
              <a:gd name="connsiteY50" fmla="*/ 596900 h 1309690"/>
              <a:gd name="connsiteX51" fmla="*/ 930275 w 3565525"/>
              <a:gd name="connsiteY51" fmla="*/ 784225 h 1309690"/>
              <a:gd name="connsiteX52" fmla="*/ 771525 w 3565525"/>
              <a:gd name="connsiteY52" fmla="*/ 957262 h 1309690"/>
              <a:gd name="connsiteX53" fmla="*/ 679450 w 3565525"/>
              <a:gd name="connsiteY53" fmla="*/ 1092200 h 1309690"/>
              <a:gd name="connsiteX54" fmla="*/ 649287 w 3565525"/>
              <a:gd name="connsiteY54" fmla="*/ 1201737 h 1309690"/>
              <a:gd name="connsiteX55" fmla="*/ 625475 w 3565525"/>
              <a:gd name="connsiteY55" fmla="*/ 1225550 h 1309690"/>
              <a:gd name="connsiteX56" fmla="*/ 587375 w 3565525"/>
              <a:gd name="connsiteY56" fmla="*/ 1233487 h 1309690"/>
              <a:gd name="connsiteX0" fmla="*/ 455612 w 3565525"/>
              <a:gd name="connsiteY0" fmla="*/ 1258887 h 1309690"/>
              <a:gd name="connsiteX1" fmla="*/ 415925 w 3565525"/>
              <a:gd name="connsiteY1" fmla="*/ 1225550 h 1309690"/>
              <a:gd name="connsiteX2" fmla="*/ 387350 w 3565525"/>
              <a:gd name="connsiteY2" fmla="*/ 1144587 h 1309690"/>
              <a:gd name="connsiteX3" fmla="*/ 384175 w 3565525"/>
              <a:gd name="connsiteY3" fmla="*/ 1019175 h 1309690"/>
              <a:gd name="connsiteX4" fmla="*/ 382587 w 3565525"/>
              <a:gd name="connsiteY4" fmla="*/ 896937 h 1309690"/>
              <a:gd name="connsiteX5" fmla="*/ 376237 w 3565525"/>
              <a:gd name="connsiteY5" fmla="*/ 838200 h 1309690"/>
              <a:gd name="connsiteX6" fmla="*/ 341312 w 3565525"/>
              <a:gd name="connsiteY6" fmla="*/ 801687 h 1309690"/>
              <a:gd name="connsiteX7" fmla="*/ 338137 w 3565525"/>
              <a:gd name="connsiteY7" fmla="*/ 841375 h 1309690"/>
              <a:gd name="connsiteX8" fmla="*/ 350837 w 3565525"/>
              <a:gd name="connsiteY8" fmla="*/ 965200 h 1309690"/>
              <a:gd name="connsiteX9" fmla="*/ 352425 w 3565525"/>
              <a:gd name="connsiteY9" fmla="*/ 1125537 h 1309690"/>
              <a:gd name="connsiteX10" fmla="*/ 352425 w 3565525"/>
              <a:gd name="connsiteY10" fmla="*/ 1203325 h 1309690"/>
              <a:gd name="connsiteX11" fmla="*/ 333375 w 3565525"/>
              <a:gd name="connsiteY11" fmla="*/ 1263650 h 1309690"/>
              <a:gd name="connsiteX12" fmla="*/ 279400 w 3565525"/>
              <a:gd name="connsiteY12" fmla="*/ 1290637 h 1309690"/>
              <a:gd name="connsiteX13" fmla="*/ 185737 w 3565525"/>
              <a:gd name="connsiteY13" fmla="*/ 1309687 h 1309690"/>
              <a:gd name="connsiteX14" fmla="*/ 111125 w 3565525"/>
              <a:gd name="connsiteY14" fmla="*/ 1289050 h 1309690"/>
              <a:gd name="connsiteX15" fmla="*/ 53975 w 3565525"/>
              <a:gd name="connsiteY15" fmla="*/ 1243012 h 1309690"/>
              <a:gd name="connsiteX16" fmla="*/ 15875 w 3565525"/>
              <a:gd name="connsiteY16" fmla="*/ 1179512 h 1309690"/>
              <a:gd name="connsiteX17" fmla="*/ 0 w 3565525"/>
              <a:gd name="connsiteY17" fmla="*/ 1049337 h 1309690"/>
              <a:gd name="connsiteX18" fmla="*/ 57150 w 3565525"/>
              <a:gd name="connsiteY18" fmla="*/ 846137 h 1309690"/>
              <a:gd name="connsiteX19" fmla="*/ 103187 w 3565525"/>
              <a:gd name="connsiteY19" fmla="*/ 735012 h 1309690"/>
              <a:gd name="connsiteX20" fmla="*/ 114300 w 3565525"/>
              <a:gd name="connsiteY20" fmla="*/ 684212 h 1309690"/>
              <a:gd name="connsiteX21" fmla="*/ 69850 w 3565525"/>
              <a:gd name="connsiteY21" fmla="*/ 530225 h 1309690"/>
              <a:gd name="connsiteX22" fmla="*/ 74612 w 3565525"/>
              <a:gd name="connsiteY22" fmla="*/ 460375 h 1309690"/>
              <a:gd name="connsiteX23" fmla="*/ 104775 w 3565525"/>
              <a:gd name="connsiteY23" fmla="*/ 411162 h 1309690"/>
              <a:gd name="connsiteX24" fmla="*/ 239712 w 3565525"/>
              <a:gd name="connsiteY24" fmla="*/ 322262 h 1309690"/>
              <a:gd name="connsiteX25" fmla="*/ 396875 w 3565525"/>
              <a:gd name="connsiteY25" fmla="*/ 173037 h 1309690"/>
              <a:gd name="connsiteX26" fmla="*/ 544512 w 3565525"/>
              <a:gd name="connsiteY26" fmla="*/ 65087 h 1309690"/>
              <a:gd name="connsiteX27" fmla="*/ 708025 w 3565525"/>
              <a:gd name="connsiteY27" fmla="*/ 0 h 1309690"/>
              <a:gd name="connsiteX28" fmla="*/ 850900 w 3565525"/>
              <a:gd name="connsiteY28" fmla="*/ 30162 h 1309690"/>
              <a:gd name="connsiteX29" fmla="*/ 1163637 w 3565525"/>
              <a:gd name="connsiteY29" fmla="*/ 127000 h 1309690"/>
              <a:gd name="connsiteX30" fmla="*/ 1339850 w 3565525"/>
              <a:gd name="connsiteY30" fmla="*/ 166687 h 1309690"/>
              <a:gd name="connsiteX31" fmla="*/ 1803400 w 3565525"/>
              <a:gd name="connsiteY31" fmla="*/ 147637 h 1309690"/>
              <a:gd name="connsiteX32" fmla="*/ 2220912 w 3565525"/>
              <a:gd name="connsiteY32" fmla="*/ 141287 h 1309690"/>
              <a:gd name="connsiteX33" fmla="*/ 2576512 w 3565525"/>
              <a:gd name="connsiteY33" fmla="*/ 149225 h 1309690"/>
              <a:gd name="connsiteX34" fmla="*/ 2867025 w 3565525"/>
              <a:gd name="connsiteY34" fmla="*/ 146050 h 1309690"/>
              <a:gd name="connsiteX35" fmla="*/ 3040062 w 3565525"/>
              <a:gd name="connsiteY35" fmla="*/ 177800 h 1309690"/>
              <a:gd name="connsiteX36" fmla="*/ 3186112 w 3565525"/>
              <a:gd name="connsiteY36" fmla="*/ 239712 h 1309690"/>
              <a:gd name="connsiteX37" fmla="*/ 3355975 w 3565525"/>
              <a:gd name="connsiteY37" fmla="*/ 409575 h 1309690"/>
              <a:gd name="connsiteX38" fmla="*/ 3505200 w 3565525"/>
              <a:gd name="connsiteY38" fmla="*/ 742950 h 1309690"/>
              <a:gd name="connsiteX39" fmla="*/ 3565525 w 3565525"/>
              <a:gd name="connsiteY39" fmla="*/ 928687 h 1309690"/>
              <a:gd name="connsiteX40" fmla="*/ 3541712 w 3565525"/>
              <a:gd name="connsiteY40" fmla="*/ 979487 h 1309690"/>
              <a:gd name="connsiteX41" fmla="*/ 3486150 w 3565525"/>
              <a:gd name="connsiteY41" fmla="*/ 984250 h 1309690"/>
              <a:gd name="connsiteX42" fmla="*/ 3433762 w 3565525"/>
              <a:gd name="connsiteY42" fmla="*/ 939800 h 1309690"/>
              <a:gd name="connsiteX43" fmla="*/ 3327400 w 3565525"/>
              <a:gd name="connsiteY43" fmla="*/ 774700 h 1309690"/>
              <a:gd name="connsiteX44" fmla="*/ 3200400 w 3565525"/>
              <a:gd name="connsiteY44" fmla="*/ 571500 h 1309690"/>
              <a:gd name="connsiteX45" fmla="*/ 3086100 w 3565525"/>
              <a:gd name="connsiteY45" fmla="*/ 482600 h 1309690"/>
              <a:gd name="connsiteX46" fmla="*/ 2894012 w 3565525"/>
              <a:gd name="connsiteY46" fmla="*/ 411162 h 1309690"/>
              <a:gd name="connsiteX47" fmla="*/ 2578100 w 3565525"/>
              <a:gd name="connsiteY47" fmla="*/ 409575 h 1309690"/>
              <a:gd name="connsiteX48" fmla="*/ 1973262 w 3565525"/>
              <a:gd name="connsiteY48" fmla="*/ 439737 h 1309690"/>
              <a:gd name="connsiteX49" fmla="*/ 1660525 w 3565525"/>
              <a:gd name="connsiteY49" fmla="*/ 477837 h 1309690"/>
              <a:gd name="connsiteX50" fmla="*/ 1243012 w 3565525"/>
              <a:gd name="connsiteY50" fmla="*/ 596900 h 1309690"/>
              <a:gd name="connsiteX51" fmla="*/ 930275 w 3565525"/>
              <a:gd name="connsiteY51" fmla="*/ 784225 h 1309690"/>
              <a:gd name="connsiteX52" fmla="*/ 771525 w 3565525"/>
              <a:gd name="connsiteY52" fmla="*/ 957262 h 1309690"/>
              <a:gd name="connsiteX53" fmla="*/ 679450 w 3565525"/>
              <a:gd name="connsiteY53" fmla="*/ 1092200 h 1309690"/>
              <a:gd name="connsiteX54" fmla="*/ 649287 w 3565525"/>
              <a:gd name="connsiteY54" fmla="*/ 1201737 h 1309690"/>
              <a:gd name="connsiteX55" fmla="*/ 625475 w 3565525"/>
              <a:gd name="connsiteY55" fmla="*/ 1225550 h 1309690"/>
              <a:gd name="connsiteX56" fmla="*/ 587375 w 3565525"/>
              <a:gd name="connsiteY56" fmla="*/ 1233487 h 1309690"/>
              <a:gd name="connsiteX0" fmla="*/ 455612 w 3565525"/>
              <a:gd name="connsiteY0" fmla="*/ 1258887 h 1309690"/>
              <a:gd name="connsiteX1" fmla="*/ 415925 w 3565525"/>
              <a:gd name="connsiteY1" fmla="*/ 1225550 h 1309690"/>
              <a:gd name="connsiteX2" fmla="*/ 387350 w 3565525"/>
              <a:gd name="connsiteY2" fmla="*/ 1144587 h 1309690"/>
              <a:gd name="connsiteX3" fmla="*/ 384175 w 3565525"/>
              <a:gd name="connsiteY3" fmla="*/ 1019175 h 1309690"/>
              <a:gd name="connsiteX4" fmla="*/ 382587 w 3565525"/>
              <a:gd name="connsiteY4" fmla="*/ 896937 h 1309690"/>
              <a:gd name="connsiteX5" fmla="*/ 376237 w 3565525"/>
              <a:gd name="connsiteY5" fmla="*/ 838200 h 1309690"/>
              <a:gd name="connsiteX6" fmla="*/ 341312 w 3565525"/>
              <a:gd name="connsiteY6" fmla="*/ 801687 h 1309690"/>
              <a:gd name="connsiteX7" fmla="*/ 338137 w 3565525"/>
              <a:gd name="connsiteY7" fmla="*/ 841375 h 1309690"/>
              <a:gd name="connsiteX8" fmla="*/ 350837 w 3565525"/>
              <a:gd name="connsiteY8" fmla="*/ 965200 h 1309690"/>
              <a:gd name="connsiteX9" fmla="*/ 352425 w 3565525"/>
              <a:gd name="connsiteY9" fmla="*/ 1125537 h 1309690"/>
              <a:gd name="connsiteX10" fmla="*/ 352425 w 3565525"/>
              <a:gd name="connsiteY10" fmla="*/ 1203325 h 1309690"/>
              <a:gd name="connsiteX11" fmla="*/ 333375 w 3565525"/>
              <a:gd name="connsiteY11" fmla="*/ 1263650 h 1309690"/>
              <a:gd name="connsiteX12" fmla="*/ 279400 w 3565525"/>
              <a:gd name="connsiteY12" fmla="*/ 1290637 h 1309690"/>
              <a:gd name="connsiteX13" fmla="*/ 185737 w 3565525"/>
              <a:gd name="connsiteY13" fmla="*/ 1309687 h 1309690"/>
              <a:gd name="connsiteX14" fmla="*/ 111125 w 3565525"/>
              <a:gd name="connsiteY14" fmla="*/ 1289050 h 1309690"/>
              <a:gd name="connsiteX15" fmla="*/ 53975 w 3565525"/>
              <a:gd name="connsiteY15" fmla="*/ 1243012 h 1309690"/>
              <a:gd name="connsiteX16" fmla="*/ 15875 w 3565525"/>
              <a:gd name="connsiteY16" fmla="*/ 1179512 h 1309690"/>
              <a:gd name="connsiteX17" fmla="*/ 0 w 3565525"/>
              <a:gd name="connsiteY17" fmla="*/ 1049337 h 1309690"/>
              <a:gd name="connsiteX18" fmla="*/ 57150 w 3565525"/>
              <a:gd name="connsiteY18" fmla="*/ 846137 h 1309690"/>
              <a:gd name="connsiteX19" fmla="*/ 103187 w 3565525"/>
              <a:gd name="connsiteY19" fmla="*/ 735012 h 1309690"/>
              <a:gd name="connsiteX20" fmla="*/ 114300 w 3565525"/>
              <a:gd name="connsiteY20" fmla="*/ 684212 h 1309690"/>
              <a:gd name="connsiteX21" fmla="*/ 69850 w 3565525"/>
              <a:gd name="connsiteY21" fmla="*/ 530225 h 1309690"/>
              <a:gd name="connsiteX22" fmla="*/ 74612 w 3565525"/>
              <a:gd name="connsiteY22" fmla="*/ 460375 h 1309690"/>
              <a:gd name="connsiteX23" fmla="*/ 104775 w 3565525"/>
              <a:gd name="connsiteY23" fmla="*/ 411162 h 1309690"/>
              <a:gd name="connsiteX24" fmla="*/ 239712 w 3565525"/>
              <a:gd name="connsiteY24" fmla="*/ 322262 h 1309690"/>
              <a:gd name="connsiteX25" fmla="*/ 396875 w 3565525"/>
              <a:gd name="connsiteY25" fmla="*/ 173037 h 1309690"/>
              <a:gd name="connsiteX26" fmla="*/ 544512 w 3565525"/>
              <a:gd name="connsiteY26" fmla="*/ 65087 h 1309690"/>
              <a:gd name="connsiteX27" fmla="*/ 708025 w 3565525"/>
              <a:gd name="connsiteY27" fmla="*/ 0 h 1309690"/>
              <a:gd name="connsiteX28" fmla="*/ 850900 w 3565525"/>
              <a:gd name="connsiteY28" fmla="*/ 30162 h 1309690"/>
              <a:gd name="connsiteX29" fmla="*/ 1163637 w 3565525"/>
              <a:gd name="connsiteY29" fmla="*/ 127000 h 1309690"/>
              <a:gd name="connsiteX30" fmla="*/ 1339850 w 3565525"/>
              <a:gd name="connsiteY30" fmla="*/ 166687 h 1309690"/>
              <a:gd name="connsiteX31" fmla="*/ 1803400 w 3565525"/>
              <a:gd name="connsiteY31" fmla="*/ 147637 h 1309690"/>
              <a:gd name="connsiteX32" fmla="*/ 2220912 w 3565525"/>
              <a:gd name="connsiteY32" fmla="*/ 141287 h 1309690"/>
              <a:gd name="connsiteX33" fmla="*/ 2576512 w 3565525"/>
              <a:gd name="connsiteY33" fmla="*/ 149225 h 1309690"/>
              <a:gd name="connsiteX34" fmla="*/ 2867025 w 3565525"/>
              <a:gd name="connsiteY34" fmla="*/ 146050 h 1309690"/>
              <a:gd name="connsiteX35" fmla="*/ 3040062 w 3565525"/>
              <a:gd name="connsiteY35" fmla="*/ 177800 h 1309690"/>
              <a:gd name="connsiteX36" fmla="*/ 3186112 w 3565525"/>
              <a:gd name="connsiteY36" fmla="*/ 239712 h 1309690"/>
              <a:gd name="connsiteX37" fmla="*/ 3355975 w 3565525"/>
              <a:gd name="connsiteY37" fmla="*/ 409575 h 1309690"/>
              <a:gd name="connsiteX38" fmla="*/ 3505200 w 3565525"/>
              <a:gd name="connsiteY38" fmla="*/ 742950 h 1309690"/>
              <a:gd name="connsiteX39" fmla="*/ 3565525 w 3565525"/>
              <a:gd name="connsiteY39" fmla="*/ 928687 h 1309690"/>
              <a:gd name="connsiteX40" fmla="*/ 3541712 w 3565525"/>
              <a:gd name="connsiteY40" fmla="*/ 979487 h 1309690"/>
              <a:gd name="connsiteX41" fmla="*/ 3486150 w 3565525"/>
              <a:gd name="connsiteY41" fmla="*/ 984250 h 1309690"/>
              <a:gd name="connsiteX42" fmla="*/ 3433762 w 3565525"/>
              <a:gd name="connsiteY42" fmla="*/ 939800 h 1309690"/>
              <a:gd name="connsiteX43" fmla="*/ 3327400 w 3565525"/>
              <a:gd name="connsiteY43" fmla="*/ 774700 h 1309690"/>
              <a:gd name="connsiteX44" fmla="*/ 3200400 w 3565525"/>
              <a:gd name="connsiteY44" fmla="*/ 571500 h 1309690"/>
              <a:gd name="connsiteX45" fmla="*/ 3086100 w 3565525"/>
              <a:gd name="connsiteY45" fmla="*/ 482600 h 1309690"/>
              <a:gd name="connsiteX46" fmla="*/ 2894012 w 3565525"/>
              <a:gd name="connsiteY46" fmla="*/ 411162 h 1309690"/>
              <a:gd name="connsiteX47" fmla="*/ 2578100 w 3565525"/>
              <a:gd name="connsiteY47" fmla="*/ 409575 h 1309690"/>
              <a:gd name="connsiteX48" fmla="*/ 1973262 w 3565525"/>
              <a:gd name="connsiteY48" fmla="*/ 439737 h 1309690"/>
              <a:gd name="connsiteX49" fmla="*/ 1660525 w 3565525"/>
              <a:gd name="connsiteY49" fmla="*/ 477837 h 1309690"/>
              <a:gd name="connsiteX50" fmla="*/ 1243012 w 3565525"/>
              <a:gd name="connsiteY50" fmla="*/ 596900 h 1309690"/>
              <a:gd name="connsiteX51" fmla="*/ 930275 w 3565525"/>
              <a:gd name="connsiteY51" fmla="*/ 784225 h 1309690"/>
              <a:gd name="connsiteX52" fmla="*/ 771525 w 3565525"/>
              <a:gd name="connsiteY52" fmla="*/ 957262 h 1309690"/>
              <a:gd name="connsiteX53" fmla="*/ 679450 w 3565525"/>
              <a:gd name="connsiteY53" fmla="*/ 1092200 h 1309690"/>
              <a:gd name="connsiteX54" fmla="*/ 649287 w 3565525"/>
              <a:gd name="connsiteY54" fmla="*/ 1201737 h 1309690"/>
              <a:gd name="connsiteX55" fmla="*/ 625475 w 3565525"/>
              <a:gd name="connsiteY55" fmla="*/ 1225550 h 1309690"/>
              <a:gd name="connsiteX56" fmla="*/ 587375 w 3565525"/>
              <a:gd name="connsiteY56" fmla="*/ 1233487 h 1309690"/>
              <a:gd name="connsiteX0" fmla="*/ 456718 w 3566631"/>
              <a:gd name="connsiteY0" fmla="*/ 1258887 h 1309690"/>
              <a:gd name="connsiteX1" fmla="*/ 417031 w 3566631"/>
              <a:gd name="connsiteY1" fmla="*/ 1225550 h 1309690"/>
              <a:gd name="connsiteX2" fmla="*/ 388456 w 3566631"/>
              <a:gd name="connsiteY2" fmla="*/ 1144587 h 1309690"/>
              <a:gd name="connsiteX3" fmla="*/ 385281 w 3566631"/>
              <a:gd name="connsiteY3" fmla="*/ 1019175 h 1309690"/>
              <a:gd name="connsiteX4" fmla="*/ 383693 w 3566631"/>
              <a:gd name="connsiteY4" fmla="*/ 896937 h 1309690"/>
              <a:gd name="connsiteX5" fmla="*/ 377343 w 3566631"/>
              <a:gd name="connsiteY5" fmla="*/ 838200 h 1309690"/>
              <a:gd name="connsiteX6" fmla="*/ 342418 w 3566631"/>
              <a:gd name="connsiteY6" fmla="*/ 801687 h 1309690"/>
              <a:gd name="connsiteX7" fmla="*/ 339243 w 3566631"/>
              <a:gd name="connsiteY7" fmla="*/ 841375 h 1309690"/>
              <a:gd name="connsiteX8" fmla="*/ 351943 w 3566631"/>
              <a:gd name="connsiteY8" fmla="*/ 965200 h 1309690"/>
              <a:gd name="connsiteX9" fmla="*/ 353531 w 3566631"/>
              <a:gd name="connsiteY9" fmla="*/ 1125537 h 1309690"/>
              <a:gd name="connsiteX10" fmla="*/ 353531 w 3566631"/>
              <a:gd name="connsiteY10" fmla="*/ 1203325 h 1309690"/>
              <a:gd name="connsiteX11" fmla="*/ 334481 w 3566631"/>
              <a:gd name="connsiteY11" fmla="*/ 1263650 h 1309690"/>
              <a:gd name="connsiteX12" fmla="*/ 280506 w 3566631"/>
              <a:gd name="connsiteY12" fmla="*/ 1290637 h 1309690"/>
              <a:gd name="connsiteX13" fmla="*/ 186843 w 3566631"/>
              <a:gd name="connsiteY13" fmla="*/ 1309687 h 1309690"/>
              <a:gd name="connsiteX14" fmla="*/ 112231 w 3566631"/>
              <a:gd name="connsiteY14" fmla="*/ 1289050 h 1309690"/>
              <a:gd name="connsiteX15" fmla="*/ 55081 w 3566631"/>
              <a:gd name="connsiteY15" fmla="*/ 1243012 h 1309690"/>
              <a:gd name="connsiteX16" fmla="*/ 16981 w 3566631"/>
              <a:gd name="connsiteY16" fmla="*/ 1179512 h 1309690"/>
              <a:gd name="connsiteX17" fmla="*/ 1106 w 3566631"/>
              <a:gd name="connsiteY17" fmla="*/ 1049337 h 1309690"/>
              <a:gd name="connsiteX18" fmla="*/ 58256 w 3566631"/>
              <a:gd name="connsiteY18" fmla="*/ 846137 h 1309690"/>
              <a:gd name="connsiteX19" fmla="*/ 104293 w 3566631"/>
              <a:gd name="connsiteY19" fmla="*/ 735012 h 1309690"/>
              <a:gd name="connsiteX20" fmla="*/ 115406 w 3566631"/>
              <a:gd name="connsiteY20" fmla="*/ 684212 h 1309690"/>
              <a:gd name="connsiteX21" fmla="*/ 70956 w 3566631"/>
              <a:gd name="connsiteY21" fmla="*/ 530225 h 1309690"/>
              <a:gd name="connsiteX22" fmla="*/ 75718 w 3566631"/>
              <a:gd name="connsiteY22" fmla="*/ 460375 h 1309690"/>
              <a:gd name="connsiteX23" fmla="*/ 105881 w 3566631"/>
              <a:gd name="connsiteY23" fmla="*/ 411162 h 1309690"/>
              <a:gd name="connsiteX24" fmla="*/ 240818 w 3566631"/>
              <a:gd name="connsiteY24" fmla="*/ 322262 h 1309690"/>
              <a:gd name="connsiteX25" fmla="*/ 397981 w 3566631"/>
              <a:gd name="connsiteY25" fmla="*/ 173037 h 1309690"/>
              <a:gd name="connsiteX26" fmla="*/ 545618 w 3566631"/>
              <a:gd name="connsiteY26" fmla="*/ 65087 h 1309690"/>
              <a:gd name="connsiteX27" fmla="*/ 709131 w 3566631"/>
              <a:gd name="connsiteY27" fmla="*/ 0 h 1309690"/>
              <a:gd name="connsiteX28" fmla="*/ 852006 w 3566631"/>
              <a:gd name="connsiteY28" fmla="*/ 30162 h 1309690"/>
              <a:gd name="connsiteX29" fmla="*/ 1164743 w 3566631"/>
              <a:gd name="connsiteY29" fmla="*/ 127000 h 1309690"/>
              <a:gd name="connsiteX30" fmla="*/ 1340956 w 3566631"/>
              <a:gd name="connsiteY30" fmla="*/ 166687 h 1309690"/>
              <a:gd name="connsiteX31" fmla="*/ 1804506 w 3566631"/>
              <a:gd name="connsiteY31" fmla="*/ 147637 h 1309690"/>
              <a:gd name="connsiteX32" fmla="*/ 2222018 w 3566631"/>
              <a:gd name="connsiteY32" fmla="*/ 141287 h 1309690"/>
              <a:gd name="connsiteX33" fmla="*/ 2577618 w 3566631"/>
              <a:gd name="connsiteY33" fmla="*/ 149225 h 1309690"/>
              <a:gd name="connsiteX34" fmla="*/ 2868131 w 3566631"/>
              <a:gd name="connsiteY34" fmla="*/ 146050 h 1309690"/>
              <a:gd name="connsiteX35" fmla="*/ 3041168 w 3566631"/>
              <a:gd name="connsiteY35" fmla="*/ 177800 h 1309690"/>
              <a:gd name="connsiteX36" fmla="*/ 3187218 w 3566631"/>
              <a:gd name="connsiteY36" fmla="*/ 239712 h 1309690"/>
              <a:gd name="connsiteX37" fmla="*/ 3357081 w 3566631"/>
              <a:gd name="connsiteY37" fmla="*/ 409575 h 1309690"/>
              <a:gd name="connsiteX38" fmla="*/ 3506306 w 3566631"/>
              <a:gd name="connsiteY38" fmla="*/ 742950 h 1309690"/>
              <a:gd name="connsiteX39" fmla="*/ 3566631 w 3566631"/>
              <a:gd name="connsiteY39" fmla="*/ 928687 h 1309690"/>
              <a:gd name="connsiteX40" fmla="*/ 3542818 w 3566631"/>
              <a:gd name="connsiteY40" fmla="*/ 979487 h 1309690"/>
              <a:gd name="connsiteX41" fmla="*/ 3487256 w 3566631"/>
              <a:gd name="connsiteY41" fmla="*/ 984250 h 1309690"/>
              <a:gd name="connsiteX42" fmla="*/ 3434868 w 3566631"/>
              <a:gd name="connsiteY42" fmla="*/ 939800 h 1309690"/>
              <a:gd name="connsiteX43" fmla="*/ 3328506 w 3566631"/>
              <a:gd name="connsiteY43" fmla="*/ 774700 h 1309690"/>
              <a:gd name="connsiteX44" fmla="*/ 3201506 w 3566631"/>
              <a:gd name="connsiteY44" fmla="*/ 571500 h 1309690"/>
              <a:gd name="connsiteX45" fmla="*/ 3087206 w 3566631"/>
              <a:gd name="connsiteY45" fmla="*/ 482600 h 1309690"/>
              <a:gd name="connsiteX46" fmla="*/ 2895118 w 3566631"/>
              <a:gd name="connsiteY46" fmla="*/ 411162 h 1309690"/>
              <a:gd name="connsiteX47" fmla="*/ 2579206 w 3566631"/>
              <a:gd name="connsiteY47" fmla="*/ 409575 h 1309690"/>
              <a:gd name="connsiteX48" fmla="*/ 1974368 w 3566631"/>
              <a:gd name="connsiteY48" fmla="*/ 439737 h 1309690"/>
              <a:gd name="connsiteX49" fmla="*/ 1661631 w 3566631"/>
              <a:gd name="connsiteY49" fmla="*/ 477837 h 1309690"/>
              <a:gd name="connsiteX50" fmla="*/ 1244118 w 3566631"/>
              <a:gd name="connsiteY50" fmla="*/ 596900 h 1309690"/>
              <a:gd name="connsiteX51" fmla="*/ 931381 w 3566631"/>
              <a:gd name="connsiteY51" fmla="*/ 784225 h 1309690"/>
              <a:gd name="connsiteX52" fmla="*/ 772631 w 3566631"/>
              <a:gd name="connsiteY52" fmla="*/ 957262 h 1309690"/>
              <a:gd name="connsiteX53" fmla="*/ 680556 w 3566631"/>
              <a:gd name="connsiteY53" fmla="*/ 1092200 h 1309690"/>
              <a:gd name="connsiteX54" fmla="*/ 650393 w 3566631"/>
              <a:gd name="connsiteY54" fmla="*/ 1201737 h 1309690"/>
              <a:gd name="connsiteX55" fmla="*/ 626581 w 3566631"/>
              <a:gd name="connsiteY55" fmla="*/ 1225550 h 1309690"/>
              <a:gd name="connsiteX56" fmla="*/ 588481 w 3566631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139"/>
              <a:gd name="connsiteY0" fmla="*/ 1258887 h 1309690"/>
              <a:gd name="connsiteX1" fmla="*/ 417438 w 3567139"/>
              <a:gd name="connsiteY1" fmla="*/ 1225550 h 1309690"/>
              <a:gd name="connsiteX2" fmla="*/ 388863 w 3567139"/>
              <a:gd name="connsiteY2" fmla="*/ 1144587 h 1309690"/>
              <a:gd name="connsiteX3" fmla="*/ 385688 w 3567139"/>
              <a:gd name="connsiteY3" fmla="*/ 1019175 h 1309690"/>
              <a:gd name="connsiteX4" fmla="*/ 384100 w 3567139"/>
              <a:gd name="connsiteY4" fmla="*/ 896937 h 1309690"/>
              <a:gd name="connsiteX5" fmla="*/ 377750 w 3567139"/>
              <a:gd name="connsiteY5" fmla="*/ 838200 h 1309690"/>
              <a:gd name="connsiteX6" fmla="*/ 342825 w 3567139"/>
              <a:gd name="connsiteY6" fmla="*/ 801687 h 1309690"/>
              <a:gd name="connsiteX7" fmla="*/ 339650 w 3567139"/>
              <a:gd name="connsiteY7" fmla="*/ 841375 h 1309690"/>
              <a:gd name="connsiteX8" fmla="*/ 352350 w 3567139"/>
              <a:gd name="connsiteY8" fmla="*/ 965200 h 1309690"/>
              <a:gd name="connsiteX9" fmla="*/ 353938 w 3567139"/>
              <a:gd name="connsiteY9" fmla="*/ 1125537 h 1309690"/>
              <a:gd name="connsiteX10" fmla="*/ 353938 w 3567139"/>
              <a:gd name="connsiteY10" fmla="*/ 1203325 h 1309690"/>
              <a:gd name="connsiteX11" fmla="*/ 334888 w 3567139"/>
              <a:gd name="connsiteY11" fmla="*/ 1263650 h 1309690"/>
              <a:gd name="connsiteX12" fmla="*/ 280913 w 3567139"/>
              <a:gd name="connsiteY12" fmla="*/ 1290637 h 1309690"/>
              <a:gd name="connsiteX13" fmla="*/ 187250 w 3567139"/>
              <a:gd name="connsiteY13" fmla="*/ 1309687 h 1309690"/>
              <a:gd name="connsiteX14" fmla="*/ 112638 w 3567139"/>
              <a:gd name="connsiteY14" fmla="*/ 1289050 h 1309690"/>
              <a:gd name="connsiteX15" fmla="*/ 55488 w 3567139"/>
              <a:gd name="connsiteY15" fmla="*/ 1243012 h 1309690"/>
              <a:gd name="connsiteX16" fmla="*/ 17388 w 3567139"/>
              <a:gd name="connsiteY16" fmla="*/ 1179512 h 1309690"/>
              <a:gd name="connsiteX17" fmla="*/ 1513 w 3567139"/>
              <a:gd name="connsiteY17" fmla="*/ 1049337 h 1309690"/>
              <a:gd name="connsiteX18" fmla="*/ 58663 w 3567139"/>
              <a:gd name="connsiteY18" fmla="*/ 846137 h 1309690"/>
              <a:gd name="connsiteX19" fmla="*/ 104700 w 3567139"/>
              <a:gd name="connsiteY19" fmla="*/ 735012 h 1309690"/>
              <a:gd name="connsiteX20" fmla="*/ 115813 w 3567139"/>
              <a:gd name="connsiteY20" fmla="*/ 684212 h 1309690"/>
              <a:gd name="connsiteX21" fmla="*/ 71363 w 3567139"/>
              <a:gd name="connsiteY21" fmla="*/ 530225 h 1309690"/>
              <a:gd name="connsiteX22" fmla="*/ 76125 w 3567139"/>
              <a:gd name="connsiteY22" fmla="*/ 460375 h 1309690"/>
              <a:gd name="connsiteX23" fmla="*/ 106288 w 3567139"/>
              <a:gd name="connsiteY23" fmla="*/ 411162 h 1309690"/>
              <a:gd name="connsiteX24" fmla="*/ 241225 w 3567139"/>
              <a:gd name="connsiteY24" fmla="*/ 322262 h 1309690"/>
              <a:gd name="connsiteX25" fmla="*/ 398388 w 3567139"/>
              <a:gd name="connsiteY25" fmla="*/ 173037 h 1309690"/>
              <a:gd name="connsiteX26" fmla="*/ 546025 w 3567139"/>
              <a:gd name="connsiteY26" fmla="*/ 65087 h 1309690"/>
              <a:gd name="connsiteX27" fmla="*/ 709538 w 3567139"/>
              <a:gd name="connsiteY27" fmla="*/ 0 h 1309690"/>
              <a:gd name="connsiteX28" fmla="*/ 852413 w 3567139"/>
              <a:gd name="connsiteY28" fmla="*/ 30162 h 1309690"/>
              <a:gd name="connsiteX29" fmla="*/ 1165150 w 3567139"/>
              <a:gd name="connsiteY29" fmla="*/ 127000 h 1309690"/>
              <a:gd name="connsiteX30" fmla="*/ 1341363 w 3567139"/>
              <a:gd name="connsiteY30" fmla="*/ 166687 h 1309690"/>
              <a:gd name="connsiteX31" fmla="*/ 1804913 w 3567139"/>
              <a:gd name="connsiteY31" fmla="*/ 147637 h 1309690"/>
              <a:gd name="connsiteX32" fmla="*/ 2222425 w 3567139"/>
              <a:gd name="connsiteY32" fmla="*/ 141287 h 1309690"/>
              <a:gd name="connsiteX33" fmla="*/ 2578025 w 3567139"/>
              <a:gd name="connsiteY33" fmla="*/ 149225 h 1309690"/>
              <a:gd name="connsiteX34" fmla="*/ 2868538 w 3567139"/>
              <a:gd name="connsiteY34" fmla="*/ 146050 h 1309690"/>
              <a:gd name="connsiteX35" fmla="*/ 3041575 w 3567139"/>
              <a:gd name="connsiteY35" fmla="*/ 177800 h 1309690"/>
              <a:gd name="connsiteX36" fmla="*/ 3187625 w 3567139"/>
              <a:gd name="connsiteY36" fmla="*/ 239712 h 1309690"/>
              <a:gd name="connsiteX37" fmla="*/ 3357488 w 3567139"/>
              <a:gd name="connsiteY37" fmla="*/ 409575 h 1309690"/>
              <a:gd name="connsiteX38" fmla="*/ 3506713 w 3567139"/>
              <a:gd name="connsiteY38" fmla="*/ 742950 h 1309690"/>
              <a:gd name="connsiteX39" fmla="*/ 3567038 w 3567139"/>
              <a:gd name="connsiteY39" fmla="*/ 928687 h 1309690"/>
              <a:gd name="connsiteX40" fmla="*/ 3543225 w 3567139"/>
              <a:gd name="connsiteY40" fmla="*/ 979487 h 1309690"/>
              <a:gd name="connsiteX41" fmla="*/ 3487663 w 3567139"/>
              <a:gd name="connsiteY41" fmla="*/ 984250 h 1309690"/>
              <a:gd name="connsiteX42" fmla="*/ 3435275 w 3567139"/>
              <a:gd name="connsiteY42" fmla="*/ 939800 h 1309690"/>
              <a:gd name="connsiteX43" fmla="*/ 3328913 w 3567139"/>
              <a:gd name="connsiteY43" fmla="*/ 774700 h 1309690"/>
              <a:gd name="connsiteX44" fmla="*/ 3201913 w 3567139"/>
              <a:gd name="connsiteY44" fmla="*/ 571500 h 1309690"/>
              <a:gd name="connsiteX45" fmla="*/ 3087613 w 3567139"/>
              <a:gd name="connsiteY45" fmla="*/ 482600 h 1309690"/>
              <a:gd name="connsiteX46" fmla="*/ 2895525 w 3567139"/>
              <a:gd name="connsiteY46" fmla="*/ 411162 h 1309690"/>
              <a:gd name="connsiteX47" fmla="*/ 2579613 w 3567139"/>
              <a:gd name="connsiteY47" fmla="*/ 409575 h 1309690"/>
              <a:gd name="connsiteX48" fmla="*/ 1974775 w 3567139"/>
              <a:gd name="connsiteY48" fmla="*/ 439737 h 1309690"/>
              <a:gd name="connsiteX49" fmla="*/ 1662038 w 3567139"/>
              <a:gd name="connsiteY49" fmla="*/ 477837 h 1309690"/>
              <a:gd name="connsiteX50" fmla="*/ 1244525 w 3567139"/>
              <a:gd name="connsiteY50" fmla="*/ 596900 h 1309690"/>
              <a:gd name="connsiteX51" fmla="*/ 931788 w 3567139"/>
              <a:gd name="connsiteY51" fmla="*/ 784225 h 1309690"/>
              <a:gd name="connsiteX52" fmla="*/ 773038 w 3567139"/>
              <a:gd name="connsiteY52" fmla="*/ 957262 h 1309690"/>
              <a:gd name="connsiteX53" fmla="*/ 680963 w 3567139"/>
              <a:gd name="connsiteY53" fmla="*/ 1092200 h 1309690"/>
              <a:gd name="connsiteX54" fmla="*/ 650800 w 3567139"/>
              <a:gd name="connsiteY54" fmla="*/ 1201737 h 1309690"/>
              <a:gd name="connsiteX55" fmla="*/ 626988 w 3567139"/>
              <a:gd name="connsiteY55" fmla="*/ 1225550 h 1309690"/>
              <a:gd name="connsiteX56" fmla="*/ 588888 w 3567139"/>
              <a:gd name="connsiteY56" fmla="*/ 1233487 h 1309690"/>
              <a:gd name="connsiteX0" fmla="*/ 457125 w 3567139"/>
              <a:gd name="connsiteY0" fmla="*/ 1258887 h 1309690"/>
              <a:gd name="connsiteX1" fmla="*/ 417438 w 3567139"/>
              <a:gd name="connsiteY1" fmla="*/ 1225550 h 1309690"/>
              <a:gd name="connsiteX2" fmla="*/ 388863 w 3567139"/>
              <a:gd name="connsiteY2" fmla="*/ 1144587 h 1309690"/>
              <a:gd name="connsiteX3" fmla="*/ 385688 w 3567139"/>
              <a:gd name="connsiteY3" fmla="*/ 1019175 h 1309690"/>
              <a:gd name="connsiteX4" fmla="*/ 384100 w 3567139"/>
              <a:gd name="connsiteY4" fmla="*/ 896937 h 1309690"/>
              <a:gd name="connsiteX5" fmla="*/ 377750 w 3567139"/>
              <a:gd name="connsiteY5" fmla="*/ 838200 h 1309690"/>
              <a:gd name="connsiteX6" fmla="*/ 342825 w 3567139"/>
              <a:gd name="connsiteY6" fmla="*/ 801687 h 1309690"/>
              <a:gd name="connsiteX7" fmla="*/ 339650 w 3567139"/>
              <a:gd name="connsiteY7" fmla="*/ 841375 h 1309690"/>
              <a:gd name="connsiteX8" fmla="*/ 352350 w 3567139"/>
              <a:gd name="connsiteY8" fmla="*/ 965200 h 1309690"/>
              <a:gd name="connsiteX9" fmla="*/ 353938 w 3567139"/>
              <a:gd name="connsiteY9" fmla="*/ 1125537 h 1309690"/>
              <a:gd name="connsiteX10" fmla="*/ 353938 w 3567139"/>
              <a:gd name="connsiteY10" fmla="*/ 1203325 h 1309690"/>
              <a:gd name="connsiteX11" fmla="*/ 334888 w 3567139"/>
              <a:gd name="connsiteY11" fmla="*/ 1263650 h 1309690"/>
              <a:gd name="connsiteX12" fmla="*/ 280913 w 3567139"/>
              <a:gd name="connsiteY12" fmla="*/ 1290637 h 1309690"/>
              <a:gd name="connsiteX13" fmla="*/ 187250 w 3567139"/>
              <a:gd name="connsiteY13" fmla="*/ 1309687 h 1309690"/>
              <a:gd name="connsiteX14" fmla="*/ 112638 w 3567139"/>
              <a:gd name="connsiteY14" fmla="*/ 1289050 h 1309690"/>
              <a:gd name="connsiteX15" fmla="*/ 55488 w 3567139"/>
              <a:gd name="connsiteY15" fmla="*/ 1243012 h 1309690"/>
              <a:gd name="connsiteX16" fmla="*/ 17388 w 3567139"/>
              <a:gd name="connsiteY16" fmla="*/ 1179512 h 1309690"/>
              <a:gd name="connsiteX17" fmla="*/ 1513 w 3567139"/>
              <a:gd name="connsiteY17" fmla="*/ 1049337 h 1309690"/>
              <a:gd name="connsiteX18" fmla="*/ 58663 w 3567139"/>
              <a:gd name="connsiteY18" fmla="*/ 846137 h 1309690"/>
              <a:gd name="connsiteX19" fmla="*/ 104700 w 3567139"/>
              <a:gd name="connsiteY19" fmla="*/ 735012 h 1309690"/>
              <a:gd name="connsiteX20" fmla="*/ 115813 w 3567139"/>
              <a:gd name="connsiteY20" fmla="*/ 684212 h 1309690"/>
              <a:gd name="connsiteX21" fmla="*/ 71363 w 3567139"/>
              <a:gd name="connsiteY21" fmla="*/ 530225 h 1309690"/>
              <a:gd name="connsiteX22" fmla="*/ 76125 w 3567139"/>
              <a:gd name="connsiteY22" fmla="*/ 460375 h 1309690"/>
              <a:gd name="connsiteX23" fmla="*/ 106288 w 3567139"/>
              <a:gd name="connsiteY23" fmla="*/ 411162 h 1309690"/>
              <a:gd name="connsiteX24" fmla="*/ 241225 w 3567139"/>
              <a:gd name="connsiteY24" fmla="*/ 322262 h 1309690"/>
              <a:gd name="connsiteX25" fmla="*/ 398388 w 3567139"/>
              <a:gd name="connsiteY25" fmla="*/ 173037 h 1309690"/>
              <a:gd name="connsiteX26" fmla="*/ 546025 w 3567139"/>
              <a:gd name="connsiteY26" fmla="*/ 65087 h 1309690"/>
              <a:gd name="connsiteX27" fmla="*/ 709538 w 3567139"/>
              <a:gd name="connsiteY27" fmla="*/ 0 h 1309690"/>
              <a:gd name="connsiteX28" fmla="*/ 852413 w 3567139"/>
              <a:gd name="connsiteY28" fmla="*/ 30162 h 1309690"/>
              <a:gd name="connsiteX29" fmla="*/ 1165150 w 3567139"/>
              <a:gd name="connsiteY29" fmla="*/ 127000 h 1309690"/>
              <a:gd name="connsiteX30" fmla="*/ 1341363 w 3567139"/>
              <a:gd name="connsiteY30" fmla="*/ 166687 h 1309690"/>
              <a:gd name="connsiteX31" fmla="*/ 1804913 w 3567139"/>
              <a:gd name="connsiteY31" fmla="*/ 147637 h 1309690"/>
              <a:gd name="connsiteX32" fmla="*/ 2222425 w 3567139"/>
              <a:gd name="connsiteY32" fmla="*/ 141287 h 1309690"/>
              <a:gd name="connsiteX33" fmla="*/ 2578025 w 3567139"/>
              <a:gd name="connsiteY33" fmla="*/ 149225 h 1309690"/>
              <a:gd name="connsiteX34" fmla="*/ 2868538 w 3567139"/>
              <a:gd name="connsiteY34" fmla="*/ 146050 h 1309690"/>
              <a:gd name="connsiteX35" fmla="*/ 3041575 w 3567139"/>
              <a:gd name="connsiteY35" fmla="*/ 177800 h 1309690"/>
              <a:gd name="connsiteX36" fmla="*/ 3187625 w 3567139"/>
              <a:gd name="connsiteY36" fmla="*/ 239712 h 1309690"/>
              <a:gd name="connsiteX37" fmla="*/ 3357488 w 3567139"/>
              <a:gd name="connsiteY37" fmla="*/ 409575 h 1309690"/>
              <a:gd name="connsiteX38" fmla="*/ 3506713 w 3567139"/>
              <a:gd name="connsiteY38" fmla="*/ 742950 h 1309690"/>
              <a:gd name="connsiteX39" fmla="*/ 3567038 w 3567139"/>
              <a:gd name="connsiteY39" fmla="*/ 928687 h 1309690"/>
              <a:gd name="connsiteX40" fmla="*/ 3543225 w 3567139"/>
              <a:gd name="connsiteY40" fmla="*/ 979487 h 1309690"/>
              <a:gd name="connsiteX41" fmla="*/ 3487663 w 3567139"/>
              <a:gd name="connsiteY41" fmla="*/ 984250 h 1309690"/>
              <a:gd name="connsiteX42" fmla="*/ 3435275 w 3567139"/>
              <a:gd name="connsiteY42" fmla="*/ 939800 h 1309690"/>
              <a:gd name="connsiteX43" fmla="*/ 3328913 w 3567139"/>
              <a:gd name="connsiteY43" fmla="*/ 774700 h 1309690"/>
              <a:gd name="connsiteX44" fmla="*/ 3201913 w 3567139"/>
              <a:gd name="connsiteY44" fmla="*/ 571500 h 1309690"/>
              <a:gd name="connsiteX45" fmla="*/ 3087613 w 3567139"/>
              <a:gd name="connsiteY45" fmla="*/ 482600 h 1309690"/>
              <a:gd name="connsiteX46" fmla="*/ 2895525 w 3567139"/>
              <a:gd name="connsiteY46" fmla="*/ 411162 h 1309690"/>
              <a:gd name="connsiteX47" fmla="*/ 2579613 w 3567139"/>
              <a:gd name="connsiteY47" fmla="*/ 409575 h 1309690"/>
              <a:gd name="connsiteX48" fmla="*/ 1974775 w 3567139"/>
              <a:gd name="connsiteY48" fmla="*/ 439737 h 1309690"/>
              <a:gd name="connsiteX49" fmla="*/ 1662038 w 3567139"/>
              <a:gd name="connsiteY49" fmla="*/ 477837 h 1309690"/>
              <a:gd name="connsiteX50" fmla="*/ 1244525 w 3567139"/>
              <a:gd name="connsiteY50" fmla="*/ 596900 h 1309690"/>
              <a:gd name="connsiteX51" fmla="*/ 931788 w 3567139"/>
              <a:gd name="connsiteY51" fmla="*/ 784225 h 1309690"/>
              <a:gd name="connsiteX52" fmla="*/ 773038 w 3567139"/>
              <a:gd name="connsiteY52" fmla="*/ 957262 h 1309690"/>
              <a:gd name="connsiteX53" fmla="*/ 680963 w 3567139"/>
              <a:gd name="connsiteY53" fmla="*/ 1092200 h 1309690"/>
              <a:gd name="connsiteX54" fmla="*/ 650800 w 3567139"/>
              <a:gd name="connsiteY54" fmla="*/ 1201737 h 1309690"/>
              <a:gd name="connsiteX55" fmla="*/ 626988 w 3567139"/>
              <a:gd name="connsiteY55" fmla="*/ 1225550 h 1309690"/>
              <a:gd name="connsiteX56" fmla="*/ 588888 w 3567139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3567198" h="1309690">
                <a:moveTo>
                  <a:pt x="457125" y="1258887"/>
                </a:moveTo>
                <a:lnTo>
                  <a:pt x="417438" y="1225550"/>
                </a:lnTo>
                <a:cubicBezTo>
                  <a:pt x="407913" y="1198562"/>
                  <a:pt x="396007" y="1178718"/>
                  <a:pt x="388863" y="1144587"/>
                </a:cubicBezTo>
                <a:cubicBezTo>
                  <a:pt x="384233" y="1105164"/>
                  <a:pt x="386746" y="1060979"/>
                  <a:pt x="385688" y="1019175"/>
                </a:cubicBezTo>
                <a:cubicBezTo>
                  <a:pt x="385159" y="978429"/>
                  <a:pt x="384629" y="937683"/>
                  <a:pt x="384100" y="896937"/>
                </a:cubicBezTo>
                <a:lnTo>
                  <a:pt x="377750" y="838200"/>
                </a:lnTo>
                <a:cubicBezTo>
                  <a:pt x="368490" y="824839"/>
                  <a:pt x="354467" y="813858"/>
                  <a:pt x="342825" y="801687"/>
                </a:cubicBezTo>
                <a:lnTo>
                  <a:pt x="339650" y="841375"/>
                </a:lnTo>
                <a:lnTo>
                  <a:pt x="352350" y="965200"/>
                </a:lnTo>
                <a:cubicBezTo>
                  <a:pt x="352879" y="1018646"/>
                  <a:pt x="353409" y="1072091"/>
                  <a:pt x="353938" y="1125537"/>
                </a:cubicBezTo>
                <a:lnTo>
                  <a:pt x="353938" y="1203325"/>
                </a:lnTo>
                <a:lnTo>
                  <a:pt x="334888" y="1263650"/>
                </a:lnTo>
                <a:lnTo>
                  <a:pt x="280913" y="1290637"/>
                </a:lnTo>
                <a:cubicBezTo>
                  <a:pt x="249692" y="1296987"/>
                  <a:pt x="220852" y="1309290"/>
                  <a:pt x="187250" y="1309687"/>
                </a:cubicBezTo>
                <a:cubicBezTo>
                  <a:pt x="154045" y="1309952"/>
                  <a:pt x="137509" y="1295929"/>
                  <a:pt x="112638" y="1289050"/>
                </a:cubicBezTo>
                <a:cubicBezTo>
                  <a:pt x="93588" y="1273704"/>
                  <a:pt x="75728" y="1266692"/>
                  <a:pt x="55488" y="1243012"/>
                </a:cubicBezTo>
                <a:cubicBezTo>
                  <a:pt x="34454" y="1227798"/>
                  <a:pt x="30088" y="1200679"/>
                  <a:pt x="17388" y="1179512"/>
                </a:cubicBezTo>
                <a:cubicBezTo>
                  <a:pt x="6143" y="1137310"/>
                  <a:pt x="-3911" y="1107016"/>
                  <a:pt x="1513" y="1049337"/>
                </a:cubicBezTo>
                <a:cubicBezTo>
                  <a:pt x="14610" y="981604"/>
                  <a:pt x="31279" y="915061"/>
                  <a:pt x="58663" y="846137"/>
                </a:cubicBezTo>
                <a:cubicBezTo>
                  <a:pt x="74009" y="807904"/>
                  <a:pt x="89354" y="772054"/>
                  <a:pt x="104700" y="735012"/>
                </a:cubicBezTo>
                <a:cubicBezTo>
                  <a:pt x="108404" y="718079"/>
                  <a:pt x="119253" y="704717"/>
                  <a:pt x="115813" y="684212"/>
                </a:cubicBezTo>
                <a:cubicBezTo>
                  <a:pt x="114093" y="632883"/>
                  <a:pt x="86180" y="581554"/>
                  <a:pt x="71363" y="530225"/>
                </a:cubicBezTo>
                <a:cubicBezTo>
                  <a:pt x="72950" y="506942"/>
                  <a:pt x="67394" y="484848"/>
                  <a:pt x="76125" y="460375"/>
                </a:cubicBezTo>
                <a:cubicBezTo>
                  <a:pt x="82608" y="443971"/>
                  <a:pt x="96234" y="427566"/>
                  <a:pt x="106288" y="411162"/>
                </a:cubicBezTo>
                <a:lnTo>
                  <a:pt x="241225" y="322262"/>
                </a:lnTo>
                <a:lnTo>
                  <a:pt x="398388" y="173037"/>
                </a:lnTo>
                <a:cubicBezTo>
                  <a:pt x="447600" y="137054"/>
                  <a:pt x="489669" y="97498"/>
                  <a:pt x="546025" y="65087"/>
                </a:cubicBezTo>
                <a:cubicBezTo>
                  <a:pt x="600529" y="31485"/>
                  <a:pt x="640746" y="8599"/>
                  <a:pt x="709538" y="0"/>
                </a:cubicBezTo>
                <a:cubicBezTo>
                  <a:pt x="767879" y="5292"/>
                  <a:pt x="804788" y="20108"/>
                  <a:pt x="852413" y="30162"/>
                </a:cubicBezTo>
                <a:lnTo>
                  <a:pt x="1165150" y="127000"/>
                </a:lnTo>
                <a:cubicBezTo>
                  <a:pt x="1223888" y="140229"/>
                  <a:pt x="1280244" y="166555"/>
                  <a:pt x="1341363" y="166687"/>
                </a:cubicBezTo>
                <a:lnTo>
                  <a:pt x="1804913" y="147637"/>
                </a:lnTo>
                <a:lnTo>
                  <a:pt x="2222425" y="141287"/>
                </a:lnTo>
                <a:lnTo>
                  <a:pt x="2578025" y="149225"/>
                </a:lnTo>
                <a:cubicBezTo>
                  <a:pt x="2674863" y="148167"/>
                  <a:pt x="2772891" y="139964"/>
                  <a:pt x="2868538" y="146050"/>
                </a:cubicBezTo>
                <a:cubicBezTo>
                  <a:pt x="2934551" y="155442"/>
                  <a:pt x="2983896" y="167217"/>
                  <a:pt x="3041575" y="177800"/>
                </a:cubicBezTo>
                <a:cubicBezTo>
                  <a:pt x="3090258" y="198437"/>
                  <a:pt x="3152039" y="210741"/>
                  <a:pt x="3187625" y="239712"/>
                </a:cubicBezTo>
                <a:cubicBezTo>
                  <a:pt x="3252580" y="291571"/>
                  <a:pt x="3306820" y="350572"/>
                  <a:pt x="3357488" y="409575"/>
                </a:cubicBezTo>
                <a:cubicBezTo>
                  <a:pt x="3416755" y="524271"/>
                  <a:pt x="3466496" y="631825"/>
                  <a:pt x="3506713" y="742950"/>
                </a:cubicBezTo>
                <a:cubicBezTo>
                  <a:pt x="3526821" y="804862"/>
                  <a:pt x="3554074" y="865584"/>
                  <a:pt x="3567038" y="928687"/>
                </a:cubicBezTo>
                <a:cubicBezTo>
                  <a:pt x="3568625" y="949192"/>
                  <a:pt x="3558307" y="962554"/>
                  <a:pt x="3543225" y="979487"/>
                </a:cubicBezTo>
                <a:cubicBezTo>
                  <a:pt x="3519941" y="989410"/>
                  <a:pt x="3506184" y="982662"/>
                  <a:pt x="3487663" y="984250"/>
                </a:cubicBezTo>
                <a:cubicBezTo>
                  <a:pt x="3465437" y="975386"/>
                  <a:pt x="3452738" y="954617"/>
                  <a:pt x="3435275" y="939800"/>
                </a:cubicBezTo>
                <a:lnTo>
                  <a:pt x="3328913" y="774700"/>
                </a:lnTo>
                <a:cubicBezTo>
                  <a:pt x="3286580" y="706967"/>
                  <a:pt x="3254961" y="638042"/>
                  <a:pt x="3201913" y="571500"/>
                </a:cubicBezTo>
                <a:cubicBezTo>
                  <a:pt x="3179291" y="535913"/>
                  <a:pt x="3125713" y="512233"/>
                  <a:pt x="3087613" y="482600"/>
                </a:cubicBezTo>
                <a:cubicBezTo>
                  <a:pt x="3023584" y="458787"/>
                  <a:pt x="2980985" y="431404"/>
                  <a:pt x="2895525" y="411162"/>
                </a:cubicBezTo>
                <a:cubicBezTo>
                  <a:pt x="2785458" y="399918"/>
                  <a:pt x="2684917" y="410104"/>
                  <a:pt x="2579613" y="409575"/>
                </a:cubicBezTo>
                <a:lnTo>
                  <a:pt x="1974775" y="439737"/>
                </a:lnTo>
                <a:cubicBezTo>
                  <a:pt x="1870529" y="452437"/>
                  <a:pt x="1782953" y="448469"/>
                  <a:pt x="1662038" y="477837"/>
                </a:cubicBezTo>
                <a:cubicBezTo>
                  <a:pt x="1518104" y="502047"/>
                  <a:pt x="1384886" y="545305"/>
                  <a:pt x="1244525" y="596900"/>
                </a:cubicBezTo>
                <a:cubicBezTo>
                  <a:pt x="1136707" y="647436"/>
                  <a:pt x="1031272" y="717020"/>
                  <a:pt x="931788" y="784225"/>
                </a:cubicBezTo>
                <a:cubicBezTo>
                  <a:pt x="865774" y="840713"/>
                  <a:pt x="825955" y="899583"/>
                  <a:pt x="773038" y="957262"/>
                </a:cubicBezTo>
                <a:cubicBezTo>
                  <a:pt x="742346" y="1002241"/>
                  <a:pt x="706893" y="1042459"/>
                  <a:pt x="680963" y="1092200"/>
                </a:cubicBezTo>
                <a:cubicBezTo>
                  <a:pt x="667337" y="1127521"/>
                  <a:pt x="660854" y="1165225"/>
                  <a:pt x="650800" y="1201737"/>
                </a:cubicBezTo>
                <a:lnTo>
                  <a:pt x="626988" y="1225550"/>
                </a:lnTo>
                <a:lnTo>
                  <a:pt x="588888" y="1233487"/>
                </a:ln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037DEB84-32E3-85D1-6DB1-04A0D45DEC2A}"/>
              </a:ext>
            </a:extLst>
          </p:cNvPr>
          <p:cNvSpPr/>
          <p:nvPr/>
        </p:nvSpPr>
        <p:spPr>
          <a:xfrm>
            <a:off x="4410075" y="4008834"/>
            <a:ext cx="165497" cy="546497"/>
          </a:xfrm>
          <a:custGeom>
            <a:avLst/>
            <a:gdLst>
              <a:gd name="connsiteX0" fmla="*/ 4763 w 165497"/>
              <a:gd name="connsiteY0" fmla="*/ 151210 h 546497"/>
              <a:gd name="connsiteX1" fmla="*/ 0 w 165497"/>
              <a:gd name="connsiteY1" fmla="*/ 265510 h 546497"/>
              <a:gd name="connsiteX2" fmla="*/ 65484 w 165497"/>
              <a:gd name="connsiteY2" fmla="*/ 446485 h 546497"/>
              <a:gd name="connsiteX3" fmla="*/ 125016 w 165497"/>
              <a:gd name="connsiteY3" fmla="*/ 546497 h 546497"/>
              <a:gd name="connsiteX4" fmla="*/ 145256 w 165497"/>
              <a:gd name="connsiteY4" fmla="*/ 540544 h 546497"/>
              <a:gd name="connsiteX5" fmla="*/ 158353 w 165497"/>
              <a:gd name="connsiteY5" fmla="*/ 494110 h 546497"/>
              <a:gd name="connsiteX6" fmla="*/ 150019 w 165497"/>
              <a:gd name="connsiteY6" fmla="*/ 394097 h 546497"/>
              <a:gd name="connsiteX7" fmla="*/ 151209 w 165497"/>
              <a:gd name="connsiteY7" fmla="*/ 319088 h 546497"/>
              <a:gd name="connsiteX8" fmla="*/ 165497 w 165497"/>
              <a:gd name="connsiteY8" fmla="*/ 254794 h 546497"/>
              <a:gd name="connsiteX9" fmla="*/ 147638 w 165497"/>
              <a:gd name="connsiteY9" fmla="*/ 213122 h 546497"/>
              <a:gd name="connsiteX10" fmla="*/ 110728 w 165497"/>
              <a:gd name="connsiteY10" fmla="*/ 165497 h 546497"/>
              <a:gd name="connsiteX11" fmla="*/ 77391 w 165497"/>
              <a:gd name="connsiteY11" fmla="*/ 95250 h 546497"/>
              <a:gd name="connsiteX12" fmla="*/ 60722 w 165497"/>
              <a:gd name="connsiteY12" fmla="*/ 21432 h 546497"/>
              <a:gd name="connsiteX13" fmla="*/ 53578 w 165497"/>
              <a:gd name="connsiteY13" fmla="*/ 0 h 546497"/>
              <a:gd name="connsiteX14" fmla="*/ 20241 w 165497"/>
              <a:gd name="connsiteY14" fmla="*/ 8335 h 546497"/>
              <a:gd name="connsiteX15" fmla="*/ 4763 w 165497"/>
              <a:gd name="connsiteY15" fmla="*/ 151210 h 546497"/>
              <a:gd name="connsiteX0" fmla="*/ 4763 w 165497"/>
              <a:gd name="connsiteY0" fmla="*/ 151210 h 546497"/>
              <a:gd name="connsiteX1" fmla="*/ 0 w 165497"/>
              <a:gd name="connsiteY1" fmla="*/ 265510 h 546497"/>
              <a:gd name="connsiteX2" fmla="*/ 65484 w 165497"/>
              <a:gd name="connsiteY2" fmla="*/ 446485 h 546497"/>
              <a:gd name="connsiteX3" fmla="*/ 125016 w 165497"/>
              <a:gd name="connsiteY3" fmla="*/ 546497 h 546497"/>
              <a:gd name="connsiteX4" fmla="*/ 145256 w 165497"/>
              <a:gd name="connsiteY4" fmla="*/ 540544 h 546497"/>
              <a:gd name="connsiteX5" fmla="*/ 158353 w 165497"/>
              <a:gd name="connsiteY5" fmla="*/ 494110 h 546497"/>
              <a:gd name="connsiteX6" fmla="*/ 150019 w 165497"/>
              <a:gd name="connsiteY6" fmla="*/ 394097 h 546497"/>
              <a:gd name="connsiteX7" fmla="*/ 151209 w 165497"/>
              <a:gd name="connsiteY7" fmla="*/ 319088 h 546497"/>
              <a:gd name="connsiteX8" fmla="*/ 165497 w 165497"/>
              <a:gd name="connsiteY8" fmla="*/ 254794 h 546497"/>
              <a:gd name="connsiteX9" fmla="*/ 147638 w 165497"/>
              <a:gd name="connsiteY9" fmla="*/ 213122 h 546497"/>
              <a:gd name="connsiteX10" fmla="*/ 110728 w 165497"/>
              <a:gd name="connsiteY10" fmla="*/ 165497 h 546497"/>
              <a:gd name="connsiteX11" fmla="*/ 77391 w 165497"/>
              <a:gd name="connsiteY11" fmla="*/ 95250 h 546497"/>
              <a:gd name="connsiteX12" fmla="*/ 60722 w 165497"/>
              <a:gd name="connsiteY12" fmla="*/ 21432 h 546497"/>
              <a:gd name="connsiteX13" fmla="*/ 47625 w 165497"/>
              <a:gd name="connsiteY13" fmla="*/ 0 h 546497"/>
              <a:gd name="connsiteX14" fmla="*/ 20241 w 165497"/>
              <a:gd name="connsiteY14" fmla="*/ 8335 h 546497"/>
              <a:gd name="connsiteX15" fmla="*/ 4763 w 165497"/>
              <a:gd name="connsiteY15" fmla="*/ 151210 h 546497"/>
              <a:gd name="connsiteX0" fmla="*/ 4763 w 165497"/>
              <a:gd name="connsiteY0" fmla="*/ 151210 h 546497"/>
              <a:gd name="connsiteX1" fmla="*/ 0 w 165497"/>
              <a:gd name="connsiteY1" fmla="*/ 265510 h 546497"/>
              <a:gd name="connsiteX2" fmla="*/ 65484 w 165497"/>
              <a:gd name="connsiteY2" fmla="*/ 446485 h 546497"/>
              <a:gd name="connsiteX3" fmla="*/ 125016 w 165497"/>
              <a:gd name="connsiteY3" fmla="*/ 546497 h 546497"/>
              <a:gd name="connsiteX4" fmla="*/ 145256 w 165497"/>
              <a:gd name="connsiteY4" fmla="*/ 540544 h 546497"/>
              <a:gd name="connsiteX5" fmla="*/ 158353 w 165497"/>
              <a:gd name="connsiteY5" fmla="*/ 494110 h 546497"/>
              <a:gd name="connsiteX6" fmla="*/ 150019 w 165497"/>
              <a:gd name="connsiteY6" fmla="*/ 394097 h 546497"/>
              <a:gd name="connsiteX7" fmla="*/ 151209 w 165497"/>
              <a:gd name="connsiteY7" fmla="*/ 319088 h 546497"/>
              <a:gd name="connsiteX8" fmla="*/ 165497 w 165497"/>
              <a:gd name="connsiteY8" fmla="*/ 254794 h 546497"/>
              <a:gd name="connsiteX9" fmla="*/ 147638 w 165497"/>
              <a:gd name="connsiteY9" fmla="*/ 213122 h 546497"/>
              <a:gd name="connsiteX10" fmla="*/ 110728 w 165497"/>
              <a:gd name="connsiteY10" fmla="*/ 165497 h 546497"/>
              <a:gd name="connsiteX11" fmla="*/ 77391 w 165497"/>
              <a:gd name="connsiteY11" fmla="*/ 95250 h 546497"/>
              <a:gd name="connsiteX12" fmla="*/ 60722 w 165497"/>
              <a:gd name="connsiteY12" fmla="*/ 21432 h 546497"/>
              <a:gd name="connsiteX13" fmla="*/ 47625 w 165497"/>
              <a:gd name="connsiteY13" fmla="*/ 0 h 546497"/>
              <a:gd name="connsiteX14" fmla="*/ 20241 w 165497"/>
              <a:gd name="connsiteY14" fmla="*/ 23814 h 546497"/>
              <a:gd name="connsiteX15" fmla="*/ 4763 w 165497"/>
              <a:gd name="connsiteY15" fmla="*/ 151210 h 54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5497" h="546497">
                <a:moveTo>
                  <a:pt x="4763" y="151210"/>
                </a:moveTo>
                <a:lnTo>
                  <a:pt x="0" y="265510"/>
                </a:lnTo>
                <a:lnTo>
                  <a:pt x="65484" y="446485"/>
                </a:lnTo>
                <a:lnTo>
                  <a:pt x="125016" y="546497"/>
                </a:lnTo>
                <a:lnTo>
                  <a:pt x="145256" y="540544"/>
                </a:lnTo>
                <a:lnTo>
                  <a:pt x="158353" y="494110"/>
                </a:lnTo>
                <a:lnTo>
                  <a:pt x="150019" y="394097"/>
                </a:lnTo>
                <a:cubicBezTo>
                  <a:pt x="150416" y="369094"/>
                  <a:pt x="150812" y="344091"/>
                  <a:pt x="151209" y="319088"/>
                </a:cubicBezTo>
                <a:lnTo>
                  <a:pt x="165497" y="254794"/>
                </a:lnTo>
                <a:lnTo>
                  <a:pt x="147638" y="213122"/>
                </a:lnTo>
                <a:lnTo>
                  <a:pt x="110728" y="165497"/>
                </a:lnTo>
                <a:lnTo>
                  <a:pt x="77391" y="95250"/>
                </a:lnTo>
                <a:lnTo>
                  <a:pt x="60722" y="21432"/>
                </a:lnTo>
                <a:lnTo>
                  <a:pt x="47625" y="0"/>
                </a:lnTo>
                <a:lnTo>
                  <a:pt x="20241" y="23814"/>
                </a:lnTo>
                <a:lnTo>
                  <a:pt x="4763" y="151210"/>
                </a:lnTo>
                <a:close/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D03111BA-11BA-FB0E-3844-D4BF3A5C313F}"/>
              </a:ext>
            </a:extLst>
          </p:cNvPr>
          <p:cNvSpPr/>
          <p:nvPr/>
        </p:nvSpPr>
        <p:spPr>
          <a:xfrm>
            <a:off x="4410889" y="4361259"/>
            <a:ext cx="595562" cy="1025129"/>
          </a:xfrm>
          <a:custGeom>
            <a:avLst/>
            <a:gdLst>
              <a:gd name="connsiteX0" fmla="*/ 33337 w 592931"/>
              <a:gd name="connsiteY0" fmla="*/ 0 h 1025129"/>
              <a:gd name="connsiteX1" fmla="*/ 10715 w 592931"/>
              <a:gd name="connsiteY1" fmla="*/ 63104 h 1025129"/>
              <a:gd name="connsiteX2" fmla="*/ 0 w 592931"/>
              <a:gd name="connsiteY2" fmla="*/ 145257 h 1025129"/>
              <a:gd name="connsiteX3" fmla="*/ 10715 w 592931"/>
              <a:gd name="connsiteY3" fmla="*/ 205979 h 1025129"/>
              <a:gd name="connsiteX4" fmla="*/ 78581 w 592931"/>
              <a:gd name="connsiteY4" fmla="*/ 377429 h 1025129"/>
              <a:gd name="connsiteX5" fmla="*/ 109537 w 592931"/>
              <a:gd name="connsiteY5" fmla="*/ 478632 h 1025129"/>
              <a:gd name="connsiteX6" fmla="*/ 114300 w 592931"/>
              <a:gd name="connsiteY6" fmla="*/ 621507 h 1025129"/>
              <a:gd name="connsiteX7" fmla="*/ 107156 w 592931"/>
              <a:gd name="connsiteY7" fmla="*/ 683419 h 1025129"/>
              <a:gd name="connsiteX8" fmla="*/ 90487 w 592931"/>
              <a:gd name="connsiteY8" fmla="*/ 744141 h 1025129"/>
              <a:gd name="connsiteX9" fmla="*/ 110728 w 592931"/>
              <a:gd name="connsiteY9" fmla="*/ 850107 h 1025129"/>
              <a:gd name="connsiteX10" fmla="*/ 200025 w 592931"/>
              <a:gd name="connsiteY10" fmla="*/ 942975 h 1025129"/>
              <a:gd name="connsiteX11" fmla="*/ 258365 w 592931"/>
              <a:gd name="connsiteY11" fmla="*/ 994172 h 1025129"/>
              <a:gd name="connsiteX12" fmla="*/ 367903 w 592931"/>
              <a:gd name="connsiteY12" fmla="*/ 1025129 h 1025129"/>
              <a:gd name="connsiteX13" fmla="*/ 459581 w 592931"/>
              <a:gd name="connsiteY13" fmla="*/ 1000125 h 1025129"/>
              <a:gd name="connsiteX14" fmla="*/ 533400 w 592931"/>
              <a:gd name="connsiteY14" fmla="*/ 937022 h 1025129"/>
              <a:gd name="connsiteX15" fmla="*/ 585787 w 592931"/>
              <a:gd name="connsiteY15" fmla="*/ 837010 h 1025129"/>
              <a:gd name="connsiteX16" fmla="*/ 592931 w 592931"/>
              <a:gd name="connsiteY16" fmla="*/ 726282 h 1025129"/>
              <a:gd name="connsiteX17" fmla="*/ 558403 w 592931"/>
              <a:gd name="connsiteY17" fmla="*/ 645319 h 1025129"/>
              <a:gd name="connsiteX18" fmla="*/ 429815 w 592931"/>
              <a:gd name="connsiteY18" fmla="*/ 502444 h 1025129"/>
              <a:gd name="connsiteX19" fmla="*/ 351234 w 592931"/>
              <a:gd name="connsiteY19" fmla="*/ 371475 h 1025129"/>
              <a:gd name="connsiteX20" fmla="*/ 282178 w 592931"/>
              <a:gd name="connsiteY20" fmla="*/ 204788 h 1025129"/>
              <a:gd name="connsiteX21" fmla="*/ 220265 w 592931"/>
              <a:gd name="connsiteY21" fmla="*/ 83344 h 1025129"/>
              <a:gd name="connsiteX22" fmla="*/ 185737 w 592931"/>
              <a:gd name="connsiteY22" fmla="*/ 23813 h 1025129"/>
              <a:gd name="connsiteX23" fmla="*/ 169068 w 592931"/>
              <a:gd name="connsiteY23" fmla="*/ 7144 h 1025129"/>
              <a:gd name="connsiteX24" fmla="*/ 147637 w 592931"/>
              <a:gd name="connsiteY24" fmla="*/ 8335 h 1025129"/>
              <a:gd name="connsiteX0" fmla="*/ 33337 w 592931"/>
              <a:gd name="connsiteY0" fmla="*/ 0 h 1025129"/>
              <a:gd name="connsiteX1" fmla="*/ 10715 w 592931"/>
              <a:gd name="connsiteY1" fmla="*/ 63104 h 1025129"/>
              <a:gd name="connsiteX2" fmla="*/ 0 w 592931"/>
              <a:gd name="connsiteY2" fmla="*/ 145257 h 1025129"/>
              <a:gd name="connsiteX3" fmla="*/ 10715 w 592931"/>
              <a:gd name="connsiteY3" fmla="*/ 205979 h 1025129"/>
              <a:gd name="connsiteX4" fmla="*/ 78581 w 592931"/>
              <a:gd name="connsiteY4" fmla="*/ 377429 h 1025129"/>
              <a:gd name="connsiteX5" fmla="*/ 109537 w 592931"/>
              <a:gd name="connsiteY5" fmla="*/ 478632 h 1025129"/>
              <a:gd name="connsiteX6" fmla="*/ 114300 w 592931"/>
              <a:gd name="connsiteY6" fmla="*/ 621507 h 1025129"/>
              <a:gd name="connsiteX7" fmla="*/ 107156 w 592931"/>
              <a:gd name="connsiteY7" fmla="*/ 683419 h 1025129"/>
              <a:gd name="connsiteX8" fmla="*/ 90487 w 592931"/>
              <a:gd name="connsiteY8" fmla="*/ 744141 h 1025129"/>
              <a:gd name="connsiteX9" fmla="*/ 110728 w 592931"/>
              <a:gd name="connsiteY9" fmla="*/ 850107 h 1025129"/>
              <a:gd name="connsiteX10" fmla="*/ 200025 w 592931"/>
              <a:gd name="connsiteY10" fmla="*/ 942975 h 1025129"/>
              <a:gd name="connsiteX11" fmla="*/ 258365 w 592931"/>
              <a:gd name="connsiteY11" fmla="*/ 994172 h 1025129"/>
              <a:gd name="connsiteX12" fmla="*/ 367903 w 592931"/>
              <a:gd name="connsiteY12" fmla="*/ 1025129 h 1025129"/>
              <a:gd name="connsiteX13" fmla="*/ 459581 w 592931"/>
              <a:gd name="connsiteY13" fmla="*/ 1000125 h 1025129"/>
              <a:gd name="connsiteX14" fmla="*/ 533400 w 592931"/>
              <a:gd name="connsiteY14" fmla="*/ 937022 h 1025129"/>
              <a:gd name="connsiteX15" fmla="*/ 585787 w 592931"/>
              <a:gd name="connsiteY15" fmla="*/ 837010 h 1025129"/>
              <a:gd name="connsiteX16" fmla="*/ 592931 w 592931"/>
              <a:gd name="connsiteY16" fmla="*/ 726282 h 1025129"/>
              <a:gd name="connsiteX17" fmla="*/ 558403 w 592931"/>
              <a:gd name="connsiteY17" fmla="*/ 645319 h 1025129"/>
              <a:gd name="connsiteX18" fmla="*/ 429815 w 592931"/>
              <a:gd name="connsiteY18" fmla="*/ 502444 h 1025129"/>
              <a:gd name="connsiteX19" fmla="*/ 351234 w 592931"/>
              <a:gd name="connsiteY19" fmla="*/ 371475 h 1025129"/>
              <a:gd name="connsiteX20" fmla="*/ 282178 w 592931"/>
              <a:gd name="connsiteY20" fmla="*/ 204788 h 1025129"/>
              <a:gd name="connsiteX21" fmla="*/ 220265 w 592931"/>
              <a:gd name="connsiteY21" fmla="*/ 83344 h 1025129"/>
              <a:gd name="connsiteX22" fmla="*/ 185737 w 592931"/>
              <a:gd name="connsiteY22" fmla="*/ 23813 h 1025129"/>
              <a:gd name="connsiteX23" fmla="*/ 169068 w 592931"/>
              <a:gd name="connsiteY23" fmla="*/ 7144 h 1025129"/>
              <a:gd name="connsiteX24" fmla="*/ 147637 w 592931"/>
              <a:gd name="connsiteY24" fmla="*/ 8335 h 1025129"/>
              <a:gd name="connsiteX0" fmla="*/ 33337 w 592931"/>
              <a:gd name="connsiteY0" fmla="*/ 0 h 1025129"/>
              <a:gd name="connsiteX1" fmla="*/ 10715 w 592931"/>
              <a:gd name="connsiteY1" fmla="*/ 63104 h 1025129"/>
              <a:gd name="connsiteX2" fmla="*/ 0 w 592931"/>
              <a:gd name="connsiteY2" fmla="*/ 145257 h 1025129"/>
              <a:gd name="connsiteX3" fmla="*/ 10715 w 592931"/>
              <a:gd name="connsiteY3" fmla="*/ 205979 h 1025129"/>
              <a:gd name="connsiteX4" fmla="*/ 78581 w 592931"/>
              <a:gd name="connsiteY4" fmla="*/ 377429 h 1025129"/>
              <a:gd name="connsiteX5" fmla="*/ 109537 w 592931"/>
              <a:gd name="connsiteY5" fmla="*/ 478632 h 1025129"/>
              <a:gd name="connsiteX6" fmla="*/ 114300 w 592931"/>
              <a:gd name="connsiteY6" fmla="*/ 621507 h 1025129"/>
              <a:gd name="connsiteX7" fmla="*/ 107156 w 592931"/>
              <a:gd name="connsiteY7" fmla="*/ 683419 h 1025129"/>
              <a:gd name="connsiteX8" fmla="*/ 90487 w 592931"/>
              <a:gd name="connsiteY8" fmla="*/ 744141 h 1025129"/>
              <a:gd name="connsiteX9" fmla="*/ 110728 w 592931"/>
              <a:gd name="connsiteY9" fmla="*/ 850107 h 1025129"/>
              <a:gd name="connsiteX10" fmla="*/ 200025 w 592931"/>
              <a:gd name="connsiteY10" fmla="*/ 942975 h 1025129"/>
              <a:gd name="connsiteX11" fmla="*/ 258365 w 592931"/>
              <a:gd name="connsiteY11" fmla="*/ 994172 h 1025129"/>
              <a:gd name="connsiteX12" fmla="*/ 367903 w 592931"/>
              <a:gd name="connsiteY12" fmla="*/ 1025129 h 1025129"/>
              <a:gd name="connsiteX13" fmla="*/ 459581 w 592931"/>
              <a:gd name="connsiteY13" fmla="*/ 1000125 h 1025129"/>
              <a:gd name="connsiteX14" fmla="*/ 533400 w 592931"/>
              <a:gd name="connsiteY14" fmla="*/ 937022 h 1025129"/>
              <a:gd name="connsiteX15" fmla="*/ 585787 w 592931"/>
              <a:gd name="connsiteY15" fmla="*/ 837010 h 1025129"/>
              <a:gd name="connsiteX16" fmla="*/ 592931 w 592931"/>
              <a:gd name="connsiteY16" fmla="*/ 726282 h 1025129"/>
              <a:gd name="connsiteX17" fmla="*/ 558403 w 592931"/>
              <a:gd name="connsiteY17" fmla="*/ 645319 h 1025129"/>
              <a:gd name="connsiteX18" fmla="*/ 429815 w 592931"/>
              <a:gd name="connsiteY18" fmla="*/ 502444 h 1025129"/>
              <a:gd name="connsiteX19" fmla="*/ 351234 w 592931"/>
              <a:gd name="connsiteY19" fmla="*/ 371475 h 1025129"/>
              <a:gd name="connsiteX20" fmla="*/ 282178 w 592931"/>
              <a:gd name="connsiteY20" fmla="*/ 204788 h 1025129"/>
              <a:gd name="connsiteX21" fmla="*/ 220265 w 592931"/>
              <a:gd name="connsiteY21" fmla="*/ 83344 h 1025129"/>
              <a:gd name="connsiteX22" fmla="*/ 185737 w 592931"/>
              <a:gd name="connsiteY22" fmla="*/ 23813 h 1025129"/>
              <a:gd name="connsiteX23" fmla="*/ 169068 w 592931"/>
              <a:gd name="connsiteY23" fmla="*/ 7144 h 1025129"/>
              <a:gd name="connsiteX24" fmla="*/ 147637 w 592931"/>
              <a:gd name="connsiteY24" fmla="*/ 8335 h 1025129"/>
              <a:gd name="connsiteX0" fmla="*/ 33337 w 592931"/>
              <a:gd name="connsiteY0" fmla="*/ 0 h 1025129"/>
              <a:gd name="connsiteX1" fmla="*/ 10715 w 592931"/>
              <a:gd name="connsiteY1" fmla="*/ 63104 h 1025129"/>
              <a:gd name="connsiteX2" fmla="*/ 0 w 592931"/>
              <a:gd name="connsiteY2" fmla="*/ 145257 h 1025129"/>
              <a:gd name="connsiteX3" fmla="*/ 10715 w 592931"/>
              <a:gd name="connsiteY3" fmla="*/ 205979 h 1025129"/>
              <a:gd name="connsiteX4" fmla="*/ 78581 w 592931"/>
              <a:gd name="connsiteY4" fmla="*/ 377429 h 1025129"/>
              <a:gd name="connsiteX5" fmla="*/ 109537 w 592931"/>
              <a:gd name="connsiteY5" fmla="*/ 478632 h 1025129"/>
              <a:gd name="connsiteX6" fmla="*/ 114300 w 592931"/>
              <a:gd name="connsiteY6" fmla="*/ 621507 h 1025129"/>
              <a:gd name="connsiteX7" fmla="*/ 107156 w 592931"/>
              <a:gd name="connsiteY7" fmla="*/ 683419 h 1025129"/>
              <a:gd name="connsiteX8" fmla="*/ 90487 w 592931"/>
              <a:gd name="connsiteY8" fmla="*/ 744141 h 1025129"/>
              <a:gd name="connsiteX9" fmla="*/ 110728 w 592931"/>
              <a:gd name="connsiteY9" fmla="*/ 850107 h 1025129"/>
              <a:gd name="connsiteX10" fmla="*/ 200025 w 592931"/>
              <a:gd name="connsiteY10" fmla="*/ 942975 h 1025129"/>
              <a:gd name="connsiteX11" fmla="*/ 258365 w 592931"/>
              <a:gd name="connsiteY11" fmla="*/ 994172 h 1025129"/>
              <a:gd name="connsiteX12" fmla="*/ 367903 w 592931"/>
              <a:gd name="connsiteY12" fmla="*/ 1025129 h 1025129"/>
              <a:gd name="connsiteX13" fmla="*/ 459581 w 592931"/>
              <a:gd name="connsiteY13" fmla="*/ 1000125 h 1025129"/>
              <a:gd name="connsiteX14" fmla="*/ 533400 w 592931"/>
              <a:gd name="connsiteY14" fmla="*/ 937022 h 1025129"/>
              <a:gd name="connsiteX15" fmla="*/ 585787 w 592931"/>
              <a:gd name="connsiteY15" fmla="*/ 837010 h 1025129"/>
              <a:gd name="connsiteX16" fmla="*/ 592931 w 592931"/>
              <a:gd name="connsiteY16" fmla="*/ 726282 h 1025129"/>
              <a:gd name="connsiteX17" fmla="*/ 558403 w 592931"/>
              <a:gd name="connsiteY17" fmla="*/ 645319 h 1025129"/>
              <a:gd name="connsiteX18" fmla="*/ 429815 w 592931"/>
              <a:gd name="connsiteY18" fmla="*/ 502444 h 1025129"/>
              <a:gd name="connsiteX19" fmla="*/ 351234 w 592931"/>
              <a:gd name="connsiteY19" fmla="*/ 371475 h 1025129"/>
              <a:gd name="connsiteX20" fmla="*/ 282178 w 592931"/>
              <a:gd name="connsiteY20" fmla="*/ 204788 h 1025129"/>
              <a:gd name="connsiteX21" fmla="*/ 220265 w 592931"/>
              <a:gd name="connsiteY21" fmla="*/ 83344 h 1025129"/>
              <a:gd name="connsiteX22" fmla="*/ 185737 w 592931"/>
              <a:gd name="connsiteY22" fmla="*/ 23813 h 1025129"/>
              <a:gd name="connsiteX23" fmla="*/ 169068 w 592931"/>
              <a:gd name="connsiteY23" fmla="*/ 7144 h 1025129"/>
              <a:gd name="connsiteX24" fmla="*/ 147637 w 592931"/>
              <a:gd name="connsiteY24" fmla="*/ 8335 h 1025129"/>
              <a:gd name="connsiteX0" fmla="*/ 33337 w 592931"/>
              <a:gd name="connsiteY0" fmla="*/ 0 h 1025129"/>
              <a:gd name="connsiteX1" fmla="*/ 10715 w 592931"/>
              <a:gd name="connsiteY1" fmla="*/ 63104 h 1025129"/>
              <a:gd name="connsiteX2" fmla="*/ 0 w 592931"/>
              <a:gd name="connsiteY2" fmla="*/ 145257 h 1025129"/>
              <a:gd name="connsiteX3" fmla="*/ 10715 w 592931"/>
              <a:gd name="connsiteY3" fmla="*/ 205979 h 1025129"/>
              <a:gd name="connsiteX4" fmla="*/ 78581 w 592931"/>
              <a:gd name="connsiteY4" fmla="*/ 377429 h 1025129"/>
              <a:gd name="connsiteX5" fmla="*/ 109537 w 592931"/>
              <a:gd name="connsiteY5" fmla="*/ 478632 h 1025129"/>
              <a:gd name="connsiteX6" fmla="*/ 114300 w 592931"/>
              <a:gd name="connsiteY6" fmla="*/ 621507 h 1025129"/>
              <a:gd name="connsiteX7" fmla="*/ 107156 w 592931"/>
              <a:gd name="connsiteY7" fmla="*/ 683419 h 1025129"/>
              <a:gd name="connsiteX8" fmla="*/ 90487 w 592931"/>
              <a:gd name="connsiteY8" fmla="*/ 744141 h 1025129"/>
              <a:gd name="connsiteX9" fmla="*/ 110728 w 592931"/>
              <a:gd name="connsiteY9" fmla="*/ 850107 h 1025129"/>
              <a:gd name="connsiteX10" fmla="*/ 200025 w 592931"/>
              <a:gd name="connsiteY10" fmla="*/ 942975 h 1025129"/>
              <a:gd name="connsiteX11" fmla="*/ 258365 w 592931"/>
              <a:gd name="connsiteY11" fmla="*/ 994172 h 1025129"/>
              <a:gd name="connsiteX12" fmla="*/ 367903 w 592931"/>
              <a:gd name="connsiteY12" fmla="*/ 1025129 h 1025129"/>
              <a:gd name="connsiteX13" fmla="*/ 459581 w 592931"/>
              <a:gd name="connsiteY13" fmla="*/ 1000125 h 1025129"/>
              <a:gd name="connsiteX14" fmla="*/ 533400 w 592931"/>
              <a:gd name="connsiteY14" fmla="*/ 937022 h 1025129"/>
              <a:gd name="connsiteX15" fmla="*/ 585787 w 592931"/>
              <a:gd name="connsiteY15" fmla="*/ 837010 h 1025129"/>
              <a:gd name="connsiteX16" fmla="*/ 592931 w 592931"/>
              <a:gd name="connsiteY16" fmla="*/ 726282 h 1025129"/>
              <a:gd name="connsiteX17" fmla="*/ 558403 w 592931"/>
              <a:gd name="connsiteY17" fmla="*/ 645319 h 1025129"/>
              <a:gd name="connsiteX18" fmla="*/ 429815 w 592931"/>
              <a:gd name="connsiteY18" fmla="*/ 502444 h 1025129"/>
              <a:gd name="connsiteX19" fmla="*/ 351234 w 592931"/>
              <a:gd name="connsiteY19" fmla="*/ 371475 h 1025129"/>
              <a:gd name="connsiteX20" fmla="*/ 282178 w 592931"/>
              <a:gd name="connsiteY20" fmla="*/ 204788 h 1025129"/>
              <a:gd name="connsiteX21" fmla="*/ 220265 w 592931"/>
              <a:gd name="connsiteY21" fmla="*/ 83344 h 1025129"/>
              <a:gd name="connsiteX22" fmla="*/ 185737 w 592931"/>
              <a:gd name="connsiteY22" fmla="*/ 23813 h 1025129"/>
              <a:gd name="connsiteX23" fmla="*/ 169068 w 592931"/>
              <a:gd name="connsiteY23" fmla="*/ 7144 h 1025129"/>
              <a:gd name="connsiteX24" fmla="*/ 147637 w 592931"/>
              <a:gd name="connsiteY24" fmla="*/ 8335 h 1025129"/>
              <a:gd name="connsiteX0" fmla="*/ 33337 w 592931"/>
              <a:gd name="connsiteY0" fmla="*/ 0 h 1025129"/>
              <a:gd name="connsiteX1" fmla="*/ 10715 w 592931"/>
              <a:gd name="connsiteY1" fmla="*/ 63104 h 1025129"/>
              <a:gd name="connsiteX2" fmla="*/ 0 w 592931"/>
              <a:gd name="connsiteY2" fmla="*/ 145257 h 1025129"/>
              <a:gd name="connsiteX3" fmla="*/ 10715 w 592931"/>
              <a:gd name="connsiteY3" fmla="*/ 205979 h 1025129"/>
              <a:gd name="connsiteX4" fmla="*/ 78581 w 592931"/>
              <a:gd name="connsiteY4" fmla="*/ 377429 h 1025129"/>
              <a:gd name="connsiteX5" fmla="*/ 109537 w 592931"/>
              <a:gd name="connsiteY5" fmla="*/ 478632 h 1025129"/>
              <a:gd name="connsiteX6" fmla="*/ 114300 w 592931"/>
              <a:gd name="connsiteY6" fmla="*/ 621507 h 1025129"/>
              <a:gd name="connsiteX7" fmla="*/ 107156 w 592931"/>
              <a:gd name="connsiteY7" fmla="*/ 683419 h 1025129"/>
              <a:gd name="connsiteX8" fmla="*/ 90487 w 592931"/>
              <a:gd name="connsiteY8" fmla="*/ 744141 h 1025129"/>
              <a:gd name="connsiteX9" fmla="*/ 110728 w 592931"/>
              <a:gd name="connsiteY9" fmla="*/ 850107 h 1025129"/>
              <a:gd name="connsiteX10" fmla="*/ 200025 w 592931"/>
              <a:gd name="connsiteY10" fmla="*/ 942975 h 1025129"/>
              <a:gd name="connsiteX11" fmla="*/ 258365 w 592931"/>
              <a:gd name="connsiteY11" fmla="*/ 994172 h 1025129"/>
              <a:gd name="connsiteX12" fmla="*/ 367903 w 592931"/>
              <a:gd name="connsiteY12" fmla="*/ 1025129 h 1025129"/>
              <a:gd name="connsiteX13" fmla="*/ 459581 w 592931"/>
              <a:gd name="connsiteY13" fmla="*/ 1000125 h 1025129"/>
              <a:gd name="connsiteX14" fmla="*/ 533400 w 592931"/>
              <a:gd name="connsiteY14" fmla="*/ 937022 h 1025129"/>
              <a:gd name="connsiteX15" fmla="*/ 585787 w 592931"/>
              <a:gd name="connsiteY15" fmla="*/ 837010 h 1025129"/>
              <a:gd name="connsiteX16" fmla="*/ 592931 w 592931"/>
              <a:gd name="connsiteY16" fmla="*/ 726282 h 1025129"/>
              <a:gd name="connsiteX17" fmla="*/ 558403 w 592931"/>
              <a:gd name="connsiteY17" fmla="*/ 645319 h 1025129"/>
              <a:gd name="connsiteX18" fmla="*/ 429815 w 592931"/>
              <a:gd name="connsiteY18" fmla="*/ 502444 h 1025129"/>
              <a:gd name="connsiteX19" fmla="*/ 351234 w 592931"/>
              <a:gd name="connsiteY19" fmla="*/ 371475 h 1025129"/>
              <a:gd name="connsiteX20" fmla="*/ 282178 w 592931"/>
              <a:gd name="connsiteY20" fmla="*/ 204788 h 1025129"/>
              <a:gd name="connsiteX21" fmla="*/ 220265 w 592931"/>
              <a:gd name="connsiteY21" fmla="*/ 83344 h 1025129"/>
              <a:gd name="connsiteX22" fmla="*/ 185737 w 592931"/>
              <a:gd name="connsiteY22" fmla="*/ 23813 h 1025129"/>
              <a:gd name="connsiteX23" fmla="*/ 169068 w 592931"/>
              <a:gd name="connsiteY23" fmla="*/ 7144 h 1025129"/>
              <a:gd name="connsiteX24" fmla="*/ 147637 w 592931"/>
              <a:gd name="connsiteY24" fmla="*/ 8335 h 1025129"/>
              <a:gd name="connsiteX0" fmla="*/ 33337 w 592931"/>
              <a:gd name="connsiteY0" fmla="*/ 0 h 1025129"/>
              <a:gd name="connsiteX1" fmla="*/ 10715 w 592931"/>
              <a:gd name="connsiteY1" fmla="*/ 63104 h 1025129"/>
              <a:gd name="connsiteX2" fmla="*/ 0 w 592931"/>
              <a:gd name="connsiteY2" fmla="*/ 145257 h 1025129"/>
              <a:gd name="connsiteX3" fmla="*/ 10715 w 592931"/>
              <a:gd name="connsiteY3" fmla="*/ 205979 h 1025129"/>
              <a:gd name="connsiteX4" fmla="*/ 78581 w 592931"/>
              <a:gd name="connsiteY4" fmla="*/ 377429 h 1025129"/>
              <a:gd name="connsiteX5" fmla="*/ 109537 w 592931"/>
              <a:gd name="connsiteY5" fmla="*/ 478632 h 1025129"/>
              <a:gd name="connsiteX6" fmla="*/ 114300 w 592931"/>
              <a:gd name="connsiteY6" fmla="*/ 621507 h 1025129"/>
              <a:gd name="connsiteX7" fmla="*/ 107156 w 592931"/>
              <a:gd name="connsiteY7" fmla="*/ 683419 h 1025129"/>
              <a:gd name="connsiteX8" fmla="*/ 90487 w 592931"/>
              <a:gd name="connsiteY8" fmla="*/ 744141 h 1025129"/>
              <a:gd name="connsiteX9" fmla="*/ 110728 w 592931"/>
              <a:gd name="connsiteY9" fmla="*/ 850107 h 1025129"/>
              <a:gd name="connsiteX10" fmla="*/ 200025 w 592931"/>
              <a:gd name="connsiteY10" fmla="*/ 942975 h 1025129"/>
              <a:gd name="connsiteX11" fmla="*/ 258365 w 592931"/>
              <a:gd name="connsiteY11" fmla="*/ 994172 h 1025129"/>
              <a:gd name="connsiteX12" fmla="*/ 367903 w 592931"/>
              <a:gd name="connsiteY12" fmla="*/ 1025129 h 1025129"/>
              <a:gd name="connsiteX13" fmla="*/ 459581 w 592931"/>
              <a:gd name="connsiteY13" fmla="*/ 1000125 h 1025129"/>
              <a:gd name="connsiteX14" fmla="*/ 533400 w 592931"/>
              <a:gd name="connsiteY14" fmla="*/ 937022 h 1025129"/>
              <a:gd name="connsiteX15" fmla="*/ 585787 w 592931"/>
              <a:gd name="connsiteY15" fmla="*/ 837010 h 1025129"/>
              <a:gd name="connsiteX16" fmla="*/ 592931 w 592931"/>
              <a:gd name="connsiteY16" fmla="*/ 726282 h 1025129"/>
              <a:gd name="connsiteX17" fmla="*/ 558403 w 592931"/>
              <a:gd name="connsiteY17" fmla="*/ 645319 h 1025129"/>
              <a:gd name="connsiteX18" fmla="*/ 429815 w 592931"/>
              <a:gd name="connsiteY18" fmla="*/ 502444 h 1025129"/>
              <a:gd name="connsiteX19" fmla="*/ 351234 w 592931"/>
              <a:gd name="connsiteY19" fmla="*/ 371475 h 1025129"/>
              <a:gd name="connsiteX20" fmla="*/ 282178 w 592931"/>
              <a:gd name="connsiteY20" fmla="*/ 204788 h 1025129"/>
              <a:gd name="connsiteX21" fmla="*/ 220265 w 592931"/>
              <a:gd name="connsiteY21" fmla="*/ 83344 h 1025129"/>
              <a:gd name="connsiteX22" fmla="*/ 185737 w 592931"/>
              <a:gd name="connsiteY22" fmla="*/ 23813 h 1025129"/>
              <a:gd name="connsiteX23" fmla="*/ 169068 w 592931"/>
              <a:gd name="connsiteY23" fmla="*/ 7144 h 1025129"/>
              <a:gd name="connsiteX24" fmla="*/ 147637 w 592931"/>
              <a:gd name="connsiteY24" fmla="*/ 8335 h 1025129"/>
              <a:gd name="connsiteX0" fmla="*/ 33337 w 592931"/>
              <a:gd name="connsiteY0" fmla="*/ 0 h 1025129"/>
              <a:gd name="connsiteX1" fmla="*/ 10715 w 592931"/>
              <a:gd name="connsiteY1" fmla="*/ 63104 h 1025129"/>
              <a:gd name="connsiteX2" fmla="*/ 0 w 592931"/>
              <a:gd name="connsiteY2" fmla="*/ 145257 h 1025129"/>
              <a:gd name="connsiteX3" fmla="*/ 10715 w 592931"/>
              <a:gd name="connsiteY3" fmla="*/ 205979 h 1025129"/>
              <a:gd name="connsiteX4" fmla="*/ 78581 w 592931"/>
              <a:gd name="connsiteY4" fmla="*/ 377429 h 1025129"/>
              <a:gd name="connsiteX5" fmla="*/ 109537 w 592931"/>
              <a:gd name="connsiteY5" fmla="*/ 478632 h 1025129"/>
              <a:gd name="connsiteX6" fmla="*/ 114300 w 592931"/>
              <a:gd name="connsiteY6" fmla="*/ 621507 h 1025129"/>
              <a:gd name="connsiteX7" fmla="*/ 107156 w 592931"/>
              <a:gd name="connsiteY7" fmla="*/ 683419 h 1025129"/>
              <a:gd name="connsiteX8" fmla="*/ 90487 w 592931"/>
              <a:gd name="connsiteY8" fmla="*/ 744141 h 1025129"/>
              <a:gd name="connsiteX9" fmla="*/ 110728 w 592931"/>
              <a:gd name="connsiteY9" fmla="*/ 850107 h 1025129"/>
              <a:gd name="connsiteX10" fmla="*/ 200025 w 592931"/>
              <a:gd name="connsiteY10" fmla="*/ 942975 h 1025129"/>
              <a:gd name="connsiteX11" fmla="*/ 258365 w 592931"/>
              <a:gd name="connsiteY11" fmla="*/ 994172 h 1025129"/>
              <a:gd name="connsiteX12" fmla="*/ 367903 w 592931"/>
              <a:gd name="connsiteY12" fmla="*/ 1025129 h 1025129"/>
              <a:gd name="connsiteX13" fmla="*/ 459581 w 592931"/>
              <a:gd name="connsiteY13" fmla="*/ 1000125 h 1025129"/>
              <a:gd name="connsiteX14" fmla="*/ 533400 w 592931"/>
              <a:gd name="connsiteY14" fmla="*/ 937022 h 1025129"/>
              <a:gd name="connsiteX15" fmla="*/ 585787 w 592931"/>
              <a:gd name="connsiteY15" fmla="*/ 837010 h 1025129"/>
              <a:gd name="connsiteX16" fmla="*/ 592931 w 592931"/>
              <a:gd name="connsiteY16" fmla="*/ 726282 h 1025129"/>
              <a:gd name="connsiteX17" fmla="*/ 558403 w 592931"/>
              <a:gd name="connsiteY17" fmla="*/ 645319 h 1025129"/>
              <a:gd name="connsiteX18" fmla="*/ 429815 w 592931"/>
              <a:gd name="connsiteY18" fmla="*/ 502444 h 1025129"/>
              <a:gd name="connsiteX19" fmla="*/ 351234 w 592931"/>
              <a:gd name="connsiteY19" fmla="*/ 371475 h 1025129"/>
              <a:gd name="connsiteX20" fmla="*/ 282178 w 592931"/>
              <a:gd name="connsiteY20" fmla="*/ 204788 h 1025129"/>
              <a:gd name="connsiteX21" fmla="*/ 220265 w 592931"/>
              <a:gd name="connsiteY21" fmla="*/ 83344 h 1025129"/>
              <a:gd name="connsiteX22" fmla="*/ 185737 w 592931"/>
              <a:gd name="connsiteY22" fmla="*/ 23813 h 1025129"/>
              <a:gd name="connsiteX23" fmla="*/ 169068 w 592931"/>
              <a:gd name="connsiteY23" fmla="*/ 7144 h 1025129"/>
              <a:gd name="connsiteX24" fmla="*/ 147637 w 592931"/>
              <a:gd name="connsiteY24" fmla="*/ 8335 h 1025129"/>
              <a:gd name="connsiteX0" fmla="*/ 33337 w 592931"/>
              <a:gd name="connsiteY0" fmla="*/ 0 h 1025129"/>
              <a:gd name="connsiteX1" fmla="*/ 10715 w 592931"/>
              <a:gd name="connsiteY1" fmla="*/ 63104 h 1025129"/>
              <a:gd name="connsiteX2" fmla="*/ 0 w 592931"/>
              <a:gd name="connsiteY2" fmla="*/ 145257 h 1025129"/>
              <a:gd name="connsiteX3" fmla="*/ 10715 w 592931"/>
              <a:gd name="connsiteY3" fmla="*/ 205979 h 1025129"/>
              <a:gd name="connsiteX4" fmla="*/ 78581 w 592931"/>
              <a:gd name="connsiteY4" fmla="*/ 377429 h 1025129"/>
              <a:gd name="connsiteX5" fmla="*/ 109537 w 592931"/>
              <a:gd name="connsiteY5" fmla="*/ 478632 h 1025129"/>
              <a:gd name="connsiteX6" fmla="*/ 114300 w 592931"/>
              <a:gd name="connsiteY6" fmla="*/ 621507 h 1025129"/>
              <a:gd name="connsiteX7" fmla="*/ 107156 w 592931"/>
              <a:gd name="connsiteY7" fmla="*/ 683419 h 1025129"/>
              <a:gd name="connsiteX8" fmla="*/ 90487 w 592931"/>
              <a:gd name="connsiteY8" fmla="*/ 744141 h 1025129"/>
              <a:gd name="connsiteX9" fmla="*/ 110728 w 592931"/>
              <a:gd name="connsiteY9" fmla="*/ 850107 h 1025129"/>
              <a:gd name="connsiteX10" fmla="*/ 200025 w 592931"/>
              <a:gd name="connsiteY10" fmla="*/ 942975 h 1025129"/>
              <a:gd name="connsiteX11" fmla="*/ 258365 w 592931"/>
              <a:gd name="connsiteY11" fmla="*/ 994172 h 1025129"/>
              <a:gd name="connsiteX12" fmla="*/ 367903 w 592931"/>
              <a:gd name="connsiteY12" fmla="*/ 1025129 h 1025129"/>
              <a:gd name="connsiteX13" fmla="*/ 459581 w 592931"/>
              <a:gd name="connsiteY13" fmla="*/ 1000125 h 1025129"/>
              <a:gd name="connsiteX14" fmla="*/ 533400 w 592931"/>
              <a:gd name="connsiteY14" fmla="*/ 937022 h 1025129"/>
              <a:gd name="connsiteX15" fmla="*/ 585787 w 592931"/>
              <a:gd name="connsiteY15" fmla="*/ 837010 h 1025129"/>
              <a:gd name="connsiteX16" fmla="*/ 592931 w 592931"/>
              <a:gd name="connsiteY16" fmla="*/ 726282 h 1025129"/>
              <a:gd name="connsiteX17" fmla="*/ 558403 w 592931"/>
              <a:gd name="connsiteY17" fmla="*/ 645319 h 1025129"/>
              <a:gd name="connsiteX18" fmla="*/ 429815 w 592931"/>
              <a:gd name="connsiteY18" fmla="*/ 502444 h 1025129"/>
              <a:gd name="connsiteX19" fmla="*/ 351234 w 592931"/>
              <a:gd name="connsiteY19" fmla="*/ 371475 h 1025129"/>
              <a:gd name="connsiteX20" fmla="*/ 282178 w 592931"/>
              <a:gd name="connsiteY20" fmla="*/ 204788 h 1025129"/>
              <a:gd name="connsiteX21" fmla="*/ 220265 w 592931"/>
              <a:gd name="connsiteY21" fmla="*/ 83344 h 1025129"/>
              <a:gd name="connsiteX22" fmla="*/ 185737 w 592931"/>
              <a:gd name="connsiteY22" fmla="*/ 23813 h 1025129"/>
              <a:gd name="connsiteX23" fmla="*/ 169068 w 592931"/>
              <a:gd name="connsiteY23" fmla="*/ 7144 h 1025129"/>
              <a:gd name="connsiteX24" fmla="*/ 147637 w 592931"/>
              <a:gd name="connsiteY24" fmla="*/ 8335 h 1025129"/>
              <a:gd name="connsiteX0" fmla="*/ 33337 w 595185"/>
              <a:gd name="connsiteY0" fmla="*/ 0 h 1025129"/>
              <a:gd name="connsiteX1" fmla="*/ 10715 w 595185"/>
              <a:gd name="connsiteY1" fmla="*/ 63104 h 1025129"/>
              <a:gd name="connsiteX2" fmla="*/ 0 w 595185"/>
              <a:gd name="connsiteY2" fmla="*/ 145257 h 1025129"/>
              <a:gd name="connsiteX3" fmla="*/ 10715 w 595185"/>
              <a:gd name="connsiteY3" fmla="*/ 205979 h 1025129"/>
              <a:gd name="connsiteX4" fmla="*/ 78581 w 595185"/>
              <a:gd name="connsiteY4" fmla="*/ 377429 h 1025129"/>
              <a:gd name="connsiteX5" fmla="*/ 109537 w 595185"/>
              <a:gd name="connsiteY5" fmla="*/ 478632 h 1025129"/>
              <a:gd name="connsiteX6" fmla="*/ 114300 w 595185"/>
              <a:gd name="connsiteY6" fmla="*/ 621507 h 1025129"/>
              <a:gd name="connsiteX7" fmla="*/ 107156 w 595185"/>
              <a:gd name="connsiteY7" fmla="*/ 683419 h 1025129"/>
              <a:gd name="connsiteX8" fmla="*/ 90487 w 595185"/>
              <a:gd name="connsiteY8" fmla="*/ 744141 h 1025129"/>
              <a:gd name="connsiteX9" fmla="*/ 110728 w 595185"/>
              <a:gd name="connsiteY9" fmla="*/ 850107 h 1025129"/>
              <a:gd name="connsiteX10" fmla="*/ 200025 w 595185"/>
              <a:gd name="connsiteY10" fmla="*/ 942975 h 1025129"/>
              <a:gd name="connsiteX11" fmla="*/ 258365 w 595185"/>
              <a:gd name="connsiteY11" fmla="*/ 994172 h 1025129"/>
              <a:gd name="connsiteX12" fmla="*/ 367903 w 595185"/>
              <a:gd name="connsiteY12" fmla="*/ 1025129 h 1025129"/>
              <a:gd name="connsiteX13" fmla="*/ 459581 w 595185"/>
              <a:gd name="connsiteY13" fmla="*/ 1000125 h 1025129"/>
              <a:gd name="connsiteX14" fmla="*/ 533400 w 595185"/>
              <a:gd name="connsiteY14" fmla="*/ 937022 h 1025129"/>
              <a:gd name="connsiteX15" fmla="*/ 585787 w 595185"/>
              <a:gd name="connsiteY15" fmla="*/ 837010 h 1025129"/>
              <a:gd name="connsiteX16" fmla="*/ 592931 w 595185"/>
              <a:gd name="connsiteY16" fmla="*/ 726282 h 1025129"/>
              <a:gd name="connsiteX17" fmla="*/ 558403 w 595185"/>
              <a:gd name="connsiteY17" fmla="*/ 645319 h 1025129"/>
              <a:gd name="connsiteX18" fmla="*/ 429815 w 595185"/>
              <a:gd name="connsiteY18" fmla="*/ 502444 h 1025129"/>
              <a:gd name="connsiteX19" fmla="*/ 351234 w 595185"/>
              <a:gd name="connsiteY19" fmla="*/ 371475 h 1025129"/>
              <a:gd name="connsiteX20" fmla="*/ 282178 w 595185"/>
              <a:gd name="connsiteY20" fmla="*/ 204788 h 1025129"/>
              <a:gd name="connsiteX21" fmla="*/ 220265 w 595185"/>
              <a:gd name="connsiteY21" fmla="*/ 83344 h 1025129"/>
              <a:gd name="connsiteX22" fmla="*/ 185737 w 595185"/>
              <a:gd name="connsiteY22" fmla="*/ 23813 h 1025129"/>
              <a:gd name="connsiteX23" fmla="*/ 169068 w 595185"/>
              <a:gd name="connsiteY23" fmla="*/ 7144 h 1025129"/>
              <a:gd name="connsiteX24" fmla="*/ 147637 w 595185"/>
              <a:gd name="connsiteY24" fmla="*/ 8335 h 1025129"/>
              <a:gd name="connsiteX0" fmla="*/ 33337 w 595185"/>
              <a:gd name="connsiteY0" fmla="*/ 0 h 1025129"/>
              <a:gd name="connsiteX1" fmla="*/ 10715 w 595185"/>
              <a:gd name="connsiteY1" fmla="*/ 63104 h 1025129"/>
              <a:gd name="connsiteX2" fmla="*/ 0 w 595185"/>
              <a:gd name="connsiteY2" fmla="*/ 145257 h 1025129"/>
              <a:gd name="connsiteX3" fmla="*/ 10715 w 595185"/>
              <a:gd name="connsiteY3" fmla="*/ 205979 h 1025129"/>
              <a:gd name="connsiteX4" fmla="*/ 78581 w 595185"/>
              <a:gd name="connsiteY4" fmla="*/ 377429 h 1025129"/>
              <a:gd name="connsiteX5" fmla="*/ 109537 w 595185"/>
              <a:gd name="connsiteY5" fmla="*/ 478632 h 1025129"/>
              <a:gd name="connsiteX6" fmla="*/ 114300 w 595185"/>
              <a:gd name="connsiteY6" fmla="*/ 621507 h 1025129"/>
              <a:gd name="connsiteX7" fmla="*/ 107156 w 595185"/>
              <a:gd name="connsiteY7" fmla="*/ 683419 h 1025129"/>
              <a:gd name="connsiteX8" fmla="*/ 90487 w 595185"/>
              <a:gd name="connsiteY8" fmla="*/ 744141 h 1025129"/>
              <a:gd name="connsiteX9" fmla="*/ 110728 w 595185"/>
              <a:gd name="connsiteY9" fmla="*/ 850107 h 1025129"/>
              <a:gd name="connsiteX10" fmla="*/ 200025 w 595185"/>
              <a:gd name="connsiteY10" fmla="*/ 942975 h 1025129"/>
              <a:gd name="connsiteX11" fmla="*/ 258365 w 595185"/>
              <a:gd name="connsiteY11" fmla="*/ 994172 h 1025129"/>
              <a:gd name="connsiteX12" fmla="*/ 367903 w 595185"/>
              <a:gd name="connsiteY12" fmla="*/ 1025129 h 1025129"/>
              <a:gd name="connsiteX13" fmla="*/ 459581 w 595185"/>
              <a:gd name="connsiteY13" fmla="*/ 1000125 h 1025129"/>
              <a:gd name="connsiteX14" fmla="*/ 533400 w 595185"/>
              <a:gd name="connsiteY14" fmla="*/ 937022 h 1025129"/>
              <a:gd name="connsiteX15" fmla="*/ 585787 w 595185"/>
              <a:gd name="connsiteY15" fmla="*/ 837010 h 1025129"/>
              <a:gd name="connsiteX16" fmla="*/ 592931 w 595185"/>
              <a:gd name="connsiteY16" fmla="*/ 726282 h 1025129"/>
              <a:gd name="connsiteX17" fmla="*/ 558403 w 595185"/>
              <a:gd name="connsiteY17" fmla="*/ 645319 h 1025129"/>
              <a:gd name="connsiteX18" fmla="*/ 429815 w 595185"/>
              <a:gd name="connsiteY18" fmla="*/ 502444 h 1025129"/>
              <a:gd name="connsiteX19" fmla="*/ 351234 w 595185"/>
              <a:gd name="connsiteY19" fmla="*/ 371475 h 1025129"/>
              <a:gd name="connsiteX20" fmla="*/ 282178 w 595185"/>
              <a:gd name="connsiteY20" fmla="*/ 204788 h 1025129"/>
              <a:gd name="connsiteX21" fmla="*/ 220265 w 595185"/>
              <a:gd name="connsiteY21" fmla="*/ 83344 h 1025129"/>
              <a:gd name="connsiteX22" fmla="*/ 185737 w 595185"/>
              <a:gd name="connsiteY22" fmla="*/ 23813 h 1025129"/>
              <a:gd name="connsiteX23" fmla="*/ 169068 w 595185"/>
              <a:gd name="connsiteY23" fmla="*/ 7144 h 1025129"/>
              <a:gd name="connsiteX24" fmla="*/ 147637 w 595185"/>
              <a:gd name="connsiteY24" fmla="*/ 8335 h 1025129"/>
              <a:gd name="connsiteX0" fmla="*/ 33337 w 595185"/>
              <a:gd name="connsiteY0" fmla="*/ 0 h 1025129"/>
              <a:gd name="connsiteX1" fmla="*/ 10715 w 595185"/>
              <a:gd name="connsiteY1" fmla="*/ 63104 h 1025129"/>
              <a:gd name="connsiteX2" fmla="*/ 0 w 595185"/>
              <a:gd name="connsiteY2" fmla="*/ 145257 h 1025129"/>
              <a:gd name="connsiteX3" fmla="*/ 10715 w 595185"/>
              <a:gd name="connsiteY3" fmla="*/ 205979 h 1025129"/>
              <a:gd name="connsiteX4" fmla="*/ 78581 w 595185"/>
              <a:gd name="connsiteY4" fmla="*/ 377429 h 1025129"/>
              <a:gd name="connsiteX5" fmla="*/ 109537 w 595185"/>
              <a:gd name="connsiteY5" fmla="*/ 478632 h 1025129"/>
              <a:gd name="connsiteX6" fmla="*/ 114300 w 595185"/>
              <a:gd name="connsiteY6" fmla="*/ 621507 h 1025129"/>
              <a:gd name="connsiteX7" fmla="*/ 107156 w 595185"/>
              <a:gd name="connsiteY7" fmla="*/ 683419 h 1025129"/>
              <a:gd name="connsiteX8" fmla="*/ 90487 w 595185"/>
              <a:gd name="connsiteY8" fmla="*/ 744141 h 1025129"/>
              <a:gd name="connsiteX9" fmla="*/ 110728 w 595185"/>
              <a:gd name="connsiteY9" fmla="*/ 850107 h 1025129"/>
              <a:gd name="connsiteX10" fmla="*/ 200025 w 595185"/>
              <a:gd name="connsiteY10" fmla="*/ 942975 h 1025129"/>
              <a:gd name="connsiteX11" fmla="*/ 258365 w 595185"/>
              <a:gd name="connsiteY11" fmla="*/ 994172 h 1025129"/>
              <a:gd name="connsiteX12" fmla="*/ 367903 w 595185"/>
              <a:gd name="connsiteY12" fmla="*/ 1025129 h 1025129"/>
              <a:gd name="connsiteX13" fmla="*/ 459581 w 595185"/>
              <a:gd name="connsiteY13" fmla="*/ 1000125 h 1025129"/>
              <a:gd name="connsiteX14" fmla="*/ 533400 w 595185"/>
              <a:gd name="connsiteY14" fmla="*/ 937022 h 1025129"/>
              <a:gd name="connsiteX15" fmla="*/ 585787 w 595185"/>
              <a:gd name="connsiteY15" fmla="*/ 837010 h 1025129"/>
              <a:gd name="connsiteX16" fmla="*/ 592931 w 595185"/>
              <a:gd name="connsiteY16" fmla="*/ 726282 h 1025129"/>
              <a:gd name="connsiteX17" fmla="*/ 558403 w 595185"/>
              <a:gd name="connsiteY17" fmla="*/ 645319 h 1025129"/>
              <a:gd name="connsiteX18" fmla="*/ 429815 w 595185"/>
              <a:gd name="connsiteY18" fmla="*/ 502444 h 1025129"/>
              <a:gd name="connsiteX19" fmla="*/ 351234 w 595185"/>
              <a:gd name="connsiteY19" fmla="*/ 371475 h 1025129"/>
              <a:gd name="connsiteX20" fmla="*/ 282178 w 595185"/>
              <a:gd name="connsiteY20" fmla="*/ 204788 h 1025129"/>
              <a:gd name="connsiteX21" fmla="*/ 220265 w 595185"/>
              <a:gd name="connsiteY21" fmla="*/ 83344 h 1025129"/>
              <a:gd name="connsiteX22" fmla="*/ 185737 w 595185"/>
              <a:gd name="connsiteY22" fmla="*/ 23813 h 1025129"/>
              <a:gd name="connsiteX23" fmla="*/ 169068 w 595185"/>
              <a:gd name="connsiteY23" fmla="*/ 7144 h 1025129"/>
              <a:gd name="connsiteX24" fmla="*/ 147637 w 595185"/>
              <a:gd name="connsiteY24" fmla="*/ 8335 h 1025129"/>
              <a:gd name="connsiteX0" fmla="*/ 33337 w 595185"/>
              <a:gd name="connsiteY0" fmla="*/ 0 h 1025129"/>
              <a:gd name="connsiteX1" fmla="*/ 10715 w 595185"/>
              <a:gd name="connsiteY1" fmla="*/ 63104 h 1025129"/>
              <a:gd name="connsiteX2" fmla="*/ 0 w 595185"/>
              <a:gd name="connsiteY2" fmla="*/ 145257 h 1025129"/>
              <a:gd name="connsiteX3" fmla="*/ 10715 w 595185"/>
              <a:gd name="connsiteY3" fmla="*/ 205979 h 1025129"/>
              <a:gd name="connsiteX4" fmla="*/ 78581 w 595185"/>
              <a:gd name="connsiteY4" fmla="*/ 377429 h 1025129"/>
              <a:gd name="connsiteX5" fmla="*/ 109537 w 595185"/>
              <a:gd name="connsiteY5" fmla="*/ 478632 h 1025129"/>
              <a:gd name="connsiteX6" fmla="*/ 114300 w 595185"/>
              <a:gd name="connsiteY6" fmla="*/ 621507 h 1025129"/>
              <a:gd name="connsiteX7" fmla="*/ 107156 w 595185"/>
              <a:gd name="connsiteY7" fmla="*/ 683419 h 1025129"/>
              <a:gd name="connsiteX8" fmla="*/ 90487 w 595185"/>
              <a:gd name="connsiteY8" fmla="*/ 744141 h 1025129"/>
              <a:gd name="connsiteX9" fmla="*/ 110728 w 595185"/>
              <a:gd name="connsiteY9" fmla="*/ 850107 h 1025129"/>
              <a:gd name="connsiteX10" fmla="*/ 200025 w 595185"/>
              <a:gd name="connsiteY10" fmla="*/ 942975 h 1025129"/>
              <a:gd name="connsiteX11" fmla="*/ 258365 w 595185"/>
              <a:gd name="connsiteY11" fmla="*/ 994172 h 1025129"/>
              <a:gd name="connsiteX12" fmla="*/ 367903 w 595185"/>
              <a:gd name="connsiteY12" fmla="*/ 1025129 h 1025129"/>
              <a:gd name="connsiteX13" fmla="*/ 459581 w 595185"/>
              <a:gd name="connsiteY13" fmla="*/ 1000125 h 1025129"/>
              <a:gd name="connsiteX14" fmla="*/ 533400 w 595185"/>
              <a:gd name="connsiteY14" fmla="*/ 937022 h 1025129"/>
              <a:gd name="connsiteX15" fmla="*/ 585787 w 595185"/>
              <a:gd name="connsiteY15" fmla="*/ 837010 h 1025129"/>
              <a:gd name="connsiteX16" fmla="*/ 592931 w 595185"/>
              <a:gd name="connsiteY16" fmla="*/ 726282 h 1025129"/>
              <a:gd name="connsiteX17" fmla="*/ 558403 w 595185"/>
              <a:gd name="connsiteY17" fmla="*/ 645319 h 1025129"/>
              <a:gd name="connsiteX18" fmla="*/ 429815 w 595185"/>
              <a:gd name="connsiteY18" fmla="*/ 502444 h 1025129"/>
              <a:gd name="connsiteX19" fmla="*/ 351234 w 595185"/>
              <a:gd name="connsiteY19" fmla="*/ 371475 h 1025129"/>
              <a:gd name="connsiteX20" fmla="*/ 282178 w 595185"/>
              <a:gd name="connsiteY20" fmla="*/ 204788 h 1025129"/>
              <a:gd name="connsiteX21" fmla="*/ 220265 w 595185"/>
              <a:gd name="connsiteY21" fmla="*/ 83344 h 1025129"/>
              <a:gd name="connsiteX22" fmla="*/ 185737 w 595185"/>
              <a:gd name="connsiteY22" fmla="*/ 23813 h 1025129"/>
              <a:gd name="connsiteX23" fmla="*/ 169068 w 595185"/>
              <a:gd name="connsiteY23" fmla="*/ 7144 h 1025129"/>
              <a:gd name="connsiteX24" fmla="*/ 147637 w 595185"/>
              <a:gd name="connsiteY24" fmla="*/ 8335 h 1025129"/>
              <a:gd name="connsiteX0" fmla="*/ 33337 w 595185"/>
              <a:gd name="connsiteY0" fmla="*/ 0 h 1025129"/>
              <a:gd name="connsiteX1" fmla="*/ 10715 w 595185"/>
              <a:gd name="connsiteY1" fmla="*/ 63104 h 1025129"/>
              <a:gd name="connsiteX2" fmla="*/ 0 w 595185"/>
              <a:gd name="connsiteY2" fmla="*/ 145257 h 1025129"/>
              <a:gd name="connsiteX3" fmla="*/ 10715 w 595185"/>
              <a:gd name="connsiteY3" fmla="*/ 205979 h 1025129"/>
              <a:gd name="connsiteX4" fmla="*/ 78581 w 595185"/>
              <a:gd name="connsiteY4" fmla="*/ 377429 h 1025129"/>
              <a:gd name="connsiteX5" fmla="*/ 109537 w 595185"/>
              <a:gd name="connsiteY5" fmla="*/ 478632 h 1025129"/>
              <a:gd name="connsiteX6" fmla="*/ 114300 w 595185"/>
              <a:gd name="connsiteY6" fmla="*/ 621507 h 1025129"/>
              <a:gd name="connsiteX7" fmla="*/ 107156 w 595185"/>
              <a:gd name="connsiteY7" fmla="*/ 683419 h 1025129"/>
              <a:gd name="connsiteX8" fmla="*/ 90487 w 595185"/>
              <a:gd name="connsiteY8" fmla="*/ 744141 h 1025129"/>
              <a:gd name="connsiteX9" fmla="*/ 110728 w 595185"/>
              <a:gd name="connsiteY9" fmla="*/ 850107 h 1025129"/>
              <a:gd name="connsiteX10" fmla="*/ 200025 w 595185"/>
              <a:gd name="connsiteY10" fmla="*/ 942975 h 1025129"/>
              <a:gd name="connsiteX11" fmla="*/ 258365 w 595185"/>
              <a:gd name="connsiteY11" fmla="*/ 994172 h 1025129"/>
              <a:gd name="connsiteX12" fmla="*/ 367903 w 595185"/>
              <a:gd name="connsiteY12" fmla="*/ 1025129 h 1025129"/>
              <a:gd name="connsiteX13" fmla="*/ 459581 w 595185"/>
              <a:gd name="connsiteY13" fmla="*/ 1000125 h 1025129"/>
              <a:gd name="connsiteX14" fmla="*/ 533400 w 595185"/>
              <a:gd name="connsiteY14" fmla="*/ 937022 h 1025129"/>
              <a:gd name="connsiteX15" fmla="*/ 585787 w 595185"/>
              <a:gd name="connsiteY15" fmla="*/ 837010 h 1025129"/>
              <a:gd name="connsiteX16" fmla="*/ 592931 w 595185"/>
              <a:gd name="connsiteY16" fmla="*/ 726282 h 1025129"/>
              <a:gd name="connsiteX17" fmla="*/ 558403 w 595185"/>
              <a:gd name="connsiteY17" fmla="*/ 645319 h 1025129"/>
              <a:gd name="connsiteX18" fmla="*/ 429815 w 595185"/>
              <a:gd name="connsiteY18" fmla="*/ 502444 h 1025129"/>
              <a:gd name="connsiteX19" fmla="*/ 351234 w 595185"/>
              <a:gd name="connsiteY19" fmla="*/ 371475 h 1025129"/>
              <a:gd name="connsiteX20" fmla="*/ 282178 w 595185"/>
              <a:gd name="connsiteY20" fmla="*/ 204788 h 1025129"/>
              <a:gd name="connsiteX21" fmla="*/ 220265 w 595185"/>
              <a:gd name="connsiteY21" fmla="*/ 83344 h 1025129"/>
              <a:gd name="connsiteX22" fmla="*/ 185737 w 595185"/>
              <a:gd name="connsiteY22" fmla="*/ 23813 h 1025129"/>
              <a:gd name="connsiteX23" fmla="*/ 169068 w 595185"/>
              <a:gd name="connsiteY23" fmla="*/ 7144 h 1025129"/>
              <a:gd name="connsiteX24" fmla="*/ 147637 w 595185"/>
              <a:gd name="connsiteY24" fmla="*/ 8335 h 1025129"/>
              <a:gd name="connsiteX0" fmla="*/ 33337 w 595185"/>
              <a:gd name="connsiteY0" fmla="*/ 0 h 1025129"/>
              <a:gd name="connsiteX1" fmla="*/ 10715 w 595185"/>
              <a:gd name="connsiteY1" fmla="*/ 63104 h 1025129"/>
              <a:gd name="connsiteX2" fmla="*/ 0 w 595185"/>
              <a:gd name="connsiteY2" fmla="*/ 145257 h 1025129"/>
              <a:gd name="connsiteX3" fmla="*/ 10715 w 595185"/>
              <a:gd name="connsiteY3" fmla="*/ 205979 h 1025129"/>
              <a:gd name="connsiteX4" fmla="*/ 78581 w 595185"/>
              <a:gd name="connsiteY4" fmla="*/ 377429 h 1025129"/>
              <a:gd name="connsiteX5" fmla="*/ 109537 w 595185"/>
              <a:gd name="connsiteY5" fmla="*/ 478632 h 1025129"/>
              <a:gd name="connsiteX6" fmla="*/ 114300 w 595185"/>
              <a:gd name="connsiteY6" fmla="*/ 621507 h 1025129"/>
              <a:gd name="connsiteX7" fmla="*/ 107156 w 595185"/>
              <a:gd name="connsiteY7" fmla="*/ 683419 h 1025129"/>
              <a:gd name="connsiteX8" fmla="*/ 90487 w 595185"/>
              <a:gd name="connsiteY8" fmla="*/ 744141 h 1025129"/>
              <a:gd name="connsiteX9" fmla="*/ 110728 w 595185"/>
              <a:gd name="connsiteY9" fmla="*/ 850107 h 1025129"/>
              <a:gd name="connsiteX10" fmla="*/ 200025 w 595185"/>
              <a:gd name="connsiteY10" fmla="*/ 942975 h 1025129"/>
              <a:gd name="connsiteX11" fmla="*/ 258365 w 595185"/>
              <a:gd name="connsiteY11" fmla="*/ 994172 h 1025129"/>
              <a:gd name="connsiteX12" fmla="*/ 367903 w 595185"/>
              <a:gd name="connsiteY12" fmla="*/ 1025129 h 1025129"/>
              <a:gd name="connsiteX13" fmla="*/ 459581 w 595185"/>
              <a:gd name="connsiteY13" fmla="*/ 1000125 h 1025129"/>
              <a:gd name="connsiteX14" fmla="*/ 533400 w 595185"/>
              <a:gd name="connsiteY14" fmla="*/ 937022 h 1025129"/>
              <a:gd name="connsiteX15" fmla="*/ 585787 w 595185"/>
              <a:gd name="connsiteY15" fmla="*/ 837010 h 1025129"/>
              <a:gd name="connsiteX16" fmla="*/ 592931 w 595185"/>
              <a:gd name="connsiteY16" fmla="*/ 726282 h 1025129"/>
              <a:gd name="connsiteX17" fmla="*/ 558403 w 595185"/>
              <a:gd name="connsiteY17" fmla="*/ 645319 h 1025129"/>
              <a:gd name="connsiteX18" fmla="*/ 429815 w 595185"/>
              <a:gd name="connsiteY18" fmla="*/ 502444 h 1025129"/>
              <a:gd name="connsiteX19" fmla="*/ 351234 w 595185"/>
              <a:gd name="connsiteY19" fmla="*/ 371475 h 1025129"/>
              <a:gd name="connsiteX20" fmla="*/ 282178 w 595185"/>
              <a:gd name="connsiteY20" fmla="*/ 204788 h 1025129"/>
              <a:gd name="connsiteX21" fmla="*/ 220265 w 595185"/>
              <a:gd name="connsiteY21" fmla="*/ 83344 h 1025129"/>
              <a:gd name="connsiteX22" fmla="*/ 185737 w 595185"/>
              <a:gd name="connsiteY22" fmla="*/ 23813 h 1025129"/>
              <a:gd name="connsiteX23" fmla="*/ 169068 w 595185"/>
              <a:gd name="connsiteY23" fmla="*/ 7144 h 1025129"/>
              <a:gd name="connsiteX24" fmla="*/ 147637 w 595185"/>
              <a:gd name="connsiteY24" fmla="*/ 8335 h 1025129"/>
              <a:gd name="connsiteX0" fmla="*/ 33337 w 595185"/>
              <a:gd name="connsiteY0" fmla="*/ 0 h 1025129"/>
              <a:gd name="connsiteX1" fmla="*/ 10715 w 595185"/>
              <a:gd name="connsiteY1" fmla="*/ 63104 h 1025129"/>
              <a:gd name="connsiteX2" fmla="*/ 0 w 595185"/>
              <a:gd name="connsiteY2" fmla="*/ 145257 h 1025129"/>
              <a:gd name="connsiteX3" fmla="*/ 10715 w 595185"/>
              <a:gd name="connsiteY3" fmla="*/ 205979 h 1025129"/>
              <a:gd name="connsiteX4" fmla="*/ 78581 w 595185"/>
              <a:gd name="connsiteY4" fmla="*/ 377429 h 1025129"/>
              <a:gd name="connsiteX5" fmla="*/ 109537 w 595185"/>
              <a:gd name="connsiteY5" fmla="*/ 478632 h 1025129"/>
              <a:gd name="connsiteX6" fmla="*/ 114300 w 595185"/>
              <a:gd name="connsiteY6" fmla="*/ 621507 h 1025129"/>
              <a:gd name="connsiteX7" fmla="*/ 107156 w 595185"/>
              <a:gd name="connsiteY7" fmla="*/ 683419 h 1025129"/>
              <a:gd name="connsiteX8" fmla="*/ 90487 w 595185"/>
              <a:gd name="connsiteY8" fmla="*/ 744141 h 1025129"/>
              <a:gd name="connsiteX9" fmla="*/ 110728 w 595185"/>
              <a:gd name="connsiteY9" fmla="*/ 850107 h 1025129"/>
              <a:gd name="connsiteX10" fmla="*/ 200025 w 595185"/>
              <a:gd name="connsiteY10" fmla="*/ 942975 h 1025129"/>
              <a:gd name="connsiteX11" fmla="*/ 258365 w 595185"/>
              <a:gd name="connsiteY11" fmla="*/ 994172 h 1025129"/>
              <a:gd name="connsiteX12" fmla="*/ 367903 w 595185"/>
              <a:gd name="connsiteY12" fmla="*/ 1025129 h 1025129"/>
              <a:gd name="connsiteX13" fmla="*/ 459581 w 595185"/>
              <a:gd name="connsiteY13" fmla="*/ 1000125 h 1025129"/>
              <a:gd name="connsiteX14" fmla="*/ 533400 w 595185"/>
              <a:gd name="connsiteY14" fmla="*/ 937022 h 1025129"/>
              <a:gd name="connsiteX15" fmla="*/ 585787 w 595185"/>
              <a:gd name="connsiteY15" fmla="*/ 837010 h 1025129"/>
              <a:gd name="connsiteX16" fmla="*/ 592931 w 595185"/>
              <a:gd name="connsiteY16" fmla="*/ 726282 h 1025129"/>
              <a:gd name="connsiteX17" fmla="*/ 558403 w 595185"/>
              <a:gd name="connsiteY17" fmla="*/ 645319 h 1025129"/>
              <a:gd name="connsiteX18" fmla="*/ 429815 w 595185"/>
              <a:gd name="connsiteY18" fmla="*/ 502444 h 1025129"/>
              <a:gd name="connsiteX19" fmla="*/ 351234 w 595185"/>
              <a:gd name="connsiteY19" fmla="*/ 371475 h 1025129"/>
              <a:gd name="connsiteX20" fmla="*/ 282178 w 595185"/>
              <a:gd name="connsiteY20" fmla="*/ 204788 h 1025129"/>
              <a:gd name="connsiteX21" fmla="*/ 220265 w 595185"/>
              <a:gd name="connsiteY21" fmla="*/ 83344 h 1025129"/>
              <a:gd name="connsiteX22" fmla="*/ 185737 w 595185"/>
              <a:gd name="connsiteY22" fmla="*/ 23813 h 1025129"/>
              <a:gd name="connsiteX23" fmla="*/ 169068 w 595185"/>
              <a:gd name="connsiteY23" fmla="*/ 7144 h 1025129"/>
              <a:gd name="connsiteX24" fmla="*/ 147637 w 595185"/>
              <a:gd name="connsiteY24" fmla="*/ 8335 h 1025129"/>
              <a:gd name="connsiteX0" fmla="*/ 33337 w 595185"/>
              <a:gd name="connsiteY0" fmla="*/ 0 h 1025129"/>
              <a:gd name="connsiteX1" fmla="*/ 10715 w 595185"/>
              <a:gd name="connsiteY1" fmla="*/ 63104 h 1025129"/>
              <a:gd name="connsiteX2" fmla="*/ 0 w 595185"/>
              <a:gd name="connsiteY2" fmla="*/ 145257 h 1025129"/>
              <a:gd name="connsiteX3" fmla="*/ 10715 w 595185"/>
              <a:gd name="connsiteY3" fmla="*/ 205979 h 1025129"/>
              <a:gd name="connsiteX4" fmla="*/ 78581 w 595185"/>
              <a:gd name="connsiteY4" fmla="*/ 377429 h 1025129"/>
              <a:gd name="connsiteX5" fmla="*/ 109537 w 595185"/>
              <a:gd name="connsiteY5" fmla="*/ 478632 h 1025129"/>
              <a:gd name="connsiteX6" fmla="*/ 114300 w 595185"/>
              <a:gd name="connsiteY6" fmla="*/ 621507 h 1025129"/>
              <a:gd name="connsiteX7" fmla="*/ 107156 w 595185"/>
              <a:gd name="connsiteY7" fmla="*/ 683419 h 1025129"/>
              <a:gd name="connsiteX8" fmla="*/ 90487 w 595185"/>
              <a:gd name="connsiteY8" fmla="*/ 744141 h 1025129"/>
              <a:gd name="connsiteX9" fmla="*/ 110728 w 595185"/>
              <a:gd name="connsiteY9" fmla="*/ 850107 h 1025129"/>
              <a:gd name="connsiteX10" fmla="*/ 200025 w 595185"/>
              <a:gd name="connsiteY10" fmla="*/ 942975 h 1025129"/>
              <a:gd name="connsiteX11" fmla="*/ 258365 w 595185"/>
              <a:gd name="connsiteY11" fmla="*/ 994172 h 1025129"/>
              <a:gd name="connsiteX12" fmla="*/ 367903 w 595185"/>
              <a:gd name="connsiteY12" fmla="*/ 1025129 h 1025129"/>
              <a:gd name="connsiteX13" fmla="*/ 459581 w 595185"/>
              <a:gd name="connsiteY13" fmla="*/ 1000125 h 1025129"/>
              <a:gd name="connsiteX14" fmla="*/ 533400 w 595185"/>
              <a:gd name="connsiteY14" fmla="*/ 937022 h 1025129"/>
              <a:gd name="connsiteX15" fmla="*/ 585787 w 595185"/>
              <a:gd name="connsiteY15" fmla="*/ 837010 h 1025129"/>
              <a:gd name="connsiteX16" fmla="*/ 592931 w 595185"/>
              <a:gd name="connsiteY16" fmla="*/ 726282 h 1025129"/>
              <a:gd name="connsiteX17" fmla="*/ 558403 w 595185"/>
              <a:gd name="connsiteY17" fmla="*/ 645319 h 1025129"/>
              <a:gd name="connsiteX18" fmla="*/ 429815 w 595185"/>
              <a:gd name="connsiteY18" fmla="*/ 502444 h 1025129"/>
              <a:gd name="connsiteX19" fmla="*/ 351234 w 595185"/>
              <a:gd name="connsiteY19" fmla="*/ 371475 h 1025129"/>
              <a:gd name="connsiteX20" fmla="*/ 282178 w 595185"/>
              <a:gd name="connsiteY20" fmla="*/ 204788 h 1025129"/>
              <a:gd name="connsiteX21" fmla="*/ 220265 w 595185"/>
              <a:gd name="connsiteY21" fmla="*/ 83344 h 1025129"/>
              <a:gd name="connsiteX22" fmla="*/ 185737 w 595185"/>
              <a:gd name="connsiteY22" fmla="*/ 23813 h 1025129"/>
              <a:gd name="connsiteX23" fmla="*/ 169068 w 595185"/>
              <a:gd name="connsiteY23" fmla="*/ 7144 h 1025129"/>
              <a:gd name="connsiteX24" fmla="*/ 147637 w 595185"/>
              <a:gd name="connsiteY24" fmla="*/ 8335 h 1025129"/>
              <a:gd name="connsiteX0" fmla="*/ 33337 w 595185"/>
              <a:gd name="connsiteY0" fmla="*/ 0 h 1025129"/>
              <a:gd name="connsiteX1" fmla="*/ 10715 w 595185"/>
              <a:gd name="connsiteY1" fmla="*/ 63104 h 1025129"/>
              <a:gd name="connsiteX2" fmla="*/ 0 w 595185"/>
              <a:gd name="connsiteY2" fmla="*/ 145257 h 1025129"/>
              <a:gd name="connsiteX3" fmla="*/ 10715 w 595185"/>
              <a:gd name="connsiteY3" fmla="*/ 205979 h 1025129"/>
              <a:gd name="connsiteX4" fmla="*/ 78581 w 595185"/>
              <a:gd name="connsiteY4" fmla="*/ 377429 h 1025129"/>
              <a:gd name="connsiteX5" fmla="*/ 109537 w 595185"/>
              <a:gd name="connsiteY5" fmla="*/ 478632 h 1025129"/>
              <a:gd name="connsiteX6" fmla="*/ 114300 w 595185"/>
              <a:gd name="connsiteY6" fmla="*/ 621507 h 1025129"/>
              <a:gd name="connsiteX7" fmla="*/ 107156 w 595185"/>
              <a:gd name="connsiteY7" fmla="*/ 683419 h 1025129"/>
              <a:gd name="connsiteX8" fmla="*/ 90487 w 595185"/>
              <a:gd name="connsiteY8" fmla="*/ 744141 h 1025129"/>
              <a:gd name="connsiteX9" fmla="*/ 110728 w 595185"/>
              <a:gd name="connsiteY9" fmla="*/ 850107 h 1025129"/>
              <a:gd name="connsiteX10" fmla="*/ 200025 w 595185"/>
              <a:gd name="connsiteY10" fmla="*/ 942975 h 1025129"/>
              <a:gd name="connsiteX11" fmla="*/ 258365 w 595185"/>
              <a:gd name="connsiteY11" fmla="*/ 994172 h 1025129"/>
              <a:gd name="connsiteX12" fmla="*/ 367903 w 595185"/>
              <a:gd name="connsiteY12" fmla="*/ 1025129 h 1025129"/>
              <a:gd name="connsiteX13" fmla="*/ 459581 w 595185"/>
              <a:gd name="connsiteY13" fmla="*/ 1000125 h 1025129"/>
              <a:gd name="connsiteX14" fmla="*/ 533400 w 595185"/>
              <a:gd name="connsiteY14" fmla="*/ 937022 h 1025129"/>
              <a:gd name="connsiteX15" fmla="*/ 585787 w 595185"/>
              <a:gd name="connsiteY15" fmla="*/ 837010 h 1025129"/>
              <a:gd name="connsiteX16" fmla="*/ 592931 w 595185"/>
              <a:gd name="connsiteY16" fmla="*/ 726282 h 1025129"/>
              <a:gd name="connsiteX17" fmla="*/ 558403 w 595185"/>
              <a:gd name="connsiteY17" fmla="*/ 645319 h 1025129"/>
              <a:gd name="connsiteX18" fmla="*/ 429815 w 595185"/>
              <a:gd name="connsiteY18" fmla="*/ 502444 h 1025129"/>
              <a:gd name="connsiteX19" fmla="*/ 351234 w 595185"/>
              <a:gd name="connsiteY19" fmla="*/ 371475 h 1025129"/>
              <a:gd name="connsiteX20" fmla="*/ 282178 w 595185"/>
              <a:gd name="connsiteY20" fmla="*/ 204788 h 1025129"/>
              <a:gd name="connsiteX21" fmla="*/ 220265 w 595185"/>
              <a:gd name="connsiteY21" fmla="*/ 83344 h 1025129"/>
              <a:gd name="connsiteX22" fmla="*/ 185737 w 595185"/>
              <a:gd name="connsiteY22" fmla="*/ 23813 h 1025129"/>
              <a:gd name="connsiteX23" fmla="*/ 169068 w 595185"/>
              <a:gd name="connsiteY23" fmla="*/ 7144 h 1025129"/>
              <a:gd name="connsiteX24" fmla="*/ 147637 w 595185"/>
              <a:gd name="connsiteY24" fmla="*/ 8335 h 1025129"/>
              <a:gd name="connsiteX0" fmla="*/ 33714 w 595562"/>
              <a:gd name="connsiteY0" fmla="*/ 0 h 1025129"/>
              <a:gd name="connsiteX1" fmla="*/ 11092 w 595562"/>
              <a:gd name="connsiteY1" fmla="*/ 63104 h 1025129"/>
              <a:gd name="connsiteX2" fmla="*/ 377 w 595562"/>
              <a:gd name="connsiteY2" fmla="*/ 145257 h 1025129"/>
              <a:gd name="connsiteX3" fmla="*/ 11092 w 595562"/>
              <a:gd name="connsiteY3" fmla="*/ 205979 h 1025129"/>
              <a:gd name="connsiteX4" fmla="*/ 78958 w 595562"/>
              <a:gd name="connsiteY4" fmla="*/ 377429 h 1025129"/>
              <a:gd name="connsiteX5" fmla="*/ 109914 w 595562"/>
              <a:gd name="connsiteY5" fmla="*/ 478632 h 1025129"/>
              <a:gd name="connsiteX6" fmla="*/ 114677 w 595562"/>
              <a:gd name="connsiteY6" fmla="*/ 621507 h 1025129"/>
              <a:gd name="connsiteX7" fmla="*/ 107533 w 595562"/>
              <a:gd name="connsiteY7" fmla="*/ 683419 h 1025129"/>
              <a:gd name="connsiteX8" fmla="*/ 90864 w 595562"/>
              <a:gd name="connsiteY8" fmla="*/ 744141 h 1025129"/>
              <a:gd name="connsiteX9" fmla="*/ 111105 w 595562"/>
              <a:gd name="connsiteY9" fmla="*/ 850107 h 1025129"/>
              <a:gd name="connsiteX10" fmla="*/ 200402 w 595562"/>
              <a:gd name="connsiteY10" fmla="*/ 942975 h 1025129"/>
              <a:gd name="connsiteX11" fmla="*/ 258742 w 595562"/>
              <a:gd name="connsiteY11" fmla="*/ 994172 h 1025129"/>
              <a:gd name="connsiteX12" fmla="*/ 368280 w 595562"/>
              <a:gd name="connsiteY12" fmla="*/ 1025129 h 1025129"/>
              <a:gd name="connsiteX13" fmla="*/ 459958 w 595562"/>
              <a:gd name="connsiteY13" fmla="*/ 1000125 h 1025129"/>
              <a:gd name="connsiteX14" fmla="*/ 533777 w 595562"/>
              <a:gd name="connsiteY14" fmla="*/ 937022 h 1025129"/>
              <a:gd name="connsiteX15" fmla="*/ 586164 w 595562"/>
              <a:gd name="connsiteY15" fmla="*/ 837010 h 1025129"/>
              <a:gd name="connsiteX16" fmla="*/ 593308 w 595562"/>
              <a:gd name="connsiteY16" fmla="*/ 726282 h 1025129"/>
              <a:gd name="connsiteX17" fmla="*/ 558780 w 595562"/>
              <a:gd name="connsiteY17" fmla="*/ 645319 h 1025129"/>
              <a:gd name="connsiteX18" fmla="*/ 430192 w 595562"/>
              <a:gd name="connsiteY18" fmla="*/ 502444 h 1025129"/>
              <a:gd name="connsiteX19" fmla="*/ 351611 w 595562"/>
              <a:gd name="connsiteY19" fmla="*/ 371475 h 1025129"/>
              <a:gd name="connsiteX20" fmla="*/ 282555 w 595562"/>
              <a:gd name="connsiteY20" fmla="*/ 204788 h 1025129"/>
              <a:gd name="connsiteX21" fmla="*/ 220642 w 595562"/>
              <a:gd name="connsiteY21" fmla="*/ 83344 h 1025129"/>
              <a:gd name="connsiteX22" fmla="*/ 186114 w 595562"/>
              <a:gd name="connsiteY22" fmla="*/ 23813 h 1025129"/>
              <a:gd name="connsiteX23" fmla="*/ 169445 w 595562"/>
              <a:gd name="connsiteY23" fmla="*/ 7144 h 1025129"/>
              <a:gd name="connsiteX24" fmla="*/ 148014 w 595562"/>
              <a:gd name="connsiteY24" fmla="*/ 8335 h 1025129"/>
              <a:gd name="connsiteX0" fmla="*/ 33714 w 595562"/>
              <a:gd name="connsiteY0" fmla="*/ 0 h 1025129"/>
              <a:gd name="connsiteX1" fmla="*/ 11092 w 595562"/>
              <a:gd name="connsiteY1" fmla="*/ 63104 h 1025129"/>
              <a:gd name="connsiteX2" fmla="*/ 377 w 595562"/>
              <a:gd name="connsiteY2" fmla="*/ 145257 h 1025129"/>
              <a:gd name="connsiteX3" fmla="*/ 11092 w 595562"/>
              <a:gd name="connsiteY3" fmla="*/ 205979 h 1025129"/>
              <a:gd name="connsiteX4" fmla="*/ 78958 w 595562"/>
              <a:gd name="connsiteY4" fmla="*/ 377429 h 1025129"/>
              <a:gd name="connsiteX5" fmla="*/ 109914 w 595562"/>
              <a:gd name="connsiteY5" fmla="*/ 478632 h 1025129"/>
              <a:gd name="connsiteX6" fmla="*/ 114677 w 595562"/>
              <a:gd name="connsiteY6" fmla="*/ 621507 h 1025129"/>
              <a:gd name="connsiteX7" fmla="*/ 107533 w 595562"/>
              <a:gd name="connsiteY7" fmla="*/ 683419 h 1025129"/>
              <a:gd name="connsiteX8" fmla="*/ 90864 w 595562"/>
              <a:gd name="connsiteY8" fmla="*/ 744141 h 1025129"/>
              <a:gd name="connsiteX9" fmla="*/ 111105 w 595562"/>
              <a:gd name="connsiteY9" fmla="*/ 850107 h 1025129"/>
              <a:gd name="connsiteX10" fmla="*/ 200402 w 595562"/>
              <a:gd name="connsiteY10" fmla="*/ 942975 h 1025129"/>
              <a:gd name="connsiteX11" fmla="*/ 258742 w 595562"/>
              <a:gd name="connsiteY11" fmla="*/ 994172 h 1025129"/>
              <a:gd name="connsiteX12" fmla="*/ 368280 w 595562"/>
              <a:gd name="connsiteY12" fmla="*/ 1025129 h 1025129"/>
              <a:gd name="connsiteX13" fmla="*/ 459958 w 595562"/>
              <a:gd name="connsiteY13" fmla="*/ 1000125 h 1025129"/>
              <a:gd name="connsiteX14" fmla="*/ 533777 w 595562"/>
              <a:gd name="connsiteY14" fmla="*/ 937022 h 1025129"/>
              <a:gd name="connsiteX15" fmla="*/ 586164 w 595562"/>
              <a:gd name="connsiteY15" fmla="*/ 837010 h 1025129"/>
              <a:gd name="connsiteX16" fmla="*/ 593308 w 595562"/>
              <a:gd name="connsiteY16" fmla="*/ 726282 h 1025129"/>
              <a:gd name="connsiteX17" fmla="*/ 558780 w 595562"/>
              <a:gd name="connsiteY17" fmla="*/ 645319 h 1025129"/>
              <a:gd name="connsiteX18" fmla="*/ 430192 w 595562"/>
              <a:gd name="connsiteY18" fmla="*/ 502444 h 1025129"/>
              <a:gd name="connsiteX19" fmla="*/ 351611 w 595562"/>
              <a:gd name="connsiteY19" fmla="*/ 371475 h 1025129"/>
              <a:gd name="connsiteX20" fmla="*/ 282555 w 595562"/>
              <a:gd name="connsiteY20" fmla="*/ 204788 h 1025129"/>
              <a:gd name="connsiteX21" fmla="*/ 220642 w 595562"/>
              <a:gd name="connsiteY21" fmla="*/ 83344 h 1025129"/>
              <a:gd name="connsiteX22" fmla="*/ 186114 w 595562"/>
              <a:gd name="connsiteY22" fmla="*/ 23813 h 1025129"/>
              <a:gd name="connsiteX23" fmla="*/ 169445 w 595562"/>
              <a:gd name="connsiteY23" fmla="*/ 7144 h 1025129"/>
              <a:gd name="connsiteX24" fmla="*/ 148014 w 595562"/>
              <a:gd name="connsiteY24" fmla="*/ 8335 h 1025129"/>
              <a:gd name="connsiteX0" fmla="*/ 33714 w 595562"/>
              <a:gd name="connsiteY0" fmla="*/ 0 h 1025129"/>
              <a:gd name="connsiteX1" fmla="*/ 11092 w 595562"/>
              <a:gd name="connsiteY1" fmla="*/ 63104 h 1025129"/>
              <a:gd name="connsiteX2" fmla="*/ 377 w 595562"/>
              <a:gd name="connsiteY2" fmla="*/ 145257 h 1025129"/>
              <a:gd name="connsiteX3" fmla="*/ 11092 w 595562"/>
              <a:gd name="connsiteY3" fmla="*/ 205979 h 1025129"/>
              <a:gd name="connsiteX4" fmla="*/ 78958 w 595562"/>
              <a:gd name="connsiteY4" fmla="*/ 377429 h 1025129"/>
              <a:gd name="connsiteX5" fmla="*/ 109914 w 595562"/>
              <a:gd name="connsiteY5" fmla="*/ 478632 h 1025129"/>
              <a:gd name="connsiteX6" fmla="*/ 114677 w 595562"/>
              <a:gd name="connsiteY6" fmla="*/ 621507 h 1025129"/>
              <a:gd name="connsiteX7" fmla="*/ 107533 w 595562"/>
              <a:gd name="connsiteY7" fmla="*/ 683419 h 1025129"/>
              <a:gd name="connsiteX8" fmla="*/ 90864 w 595562"/>
              <a:gd name="connsiteY8" fmla="*/ 744141 h 1025129"/>
              <a:gd name="connsiteX9" fmla="*/ 111105 w 595562"/>
              <a:gd name="connsiteY9" fmla="*/ 850107 h 1025129"/>
              <a:gd name="connsiteX10" fmla="*/ 200402 w 595562"/>
              <a:gd name="connsiteY10" fmla="*/ 942975 h 1025129"/>
              <a:gd name="connsiteX11" fmla="*/ 258742 w 595562"/>
              <a:gd name="connsiteY11" fmla="*/ 994172 h 1025129"/>
              <a:gd name="connsiteX12" fmla="*/ 368280 w 595562"/>
              <a:gd name="connsiteY12" fmla="*/ 1025129 h 1025129"/>
              <a:gd name="connsiteX13" fmla="*/ 459958 w 595562"/>
              <a:gd name="connsiteY13" fmla="*/ 1000125 h 1025129"/>
              <a:gd name="connsiteX14" fmla="*/ 533777 w 595562"/>
              <a:gd name="connsiteY14" fmla="*/ 937022 h 1025129"/>
              <a:gd name="connsiteX15" fmla="*/ 586164 w 595562"/>
              <a:gd name="connsiteY15" fmla="*/ 837010 h 1025129"/>
              <a:gd name="connsiteX16" fmla="*/ 593308 w 595562"/>
              <a:gd name="connsiteY16" fmla="*/ 726282 h 1025129"/>
              <a:gd name="connsiteX17" fmla="*/ 558780 w 595562"/>
              <a:gd name="connsiteY17" fmla="*/ 645319 h 1025129"/>
              <a:gd name="connsiteX18" fmla="*/ 430192 w 595562"/>
              <a:gd name="connsiteY18" fmla="*/ 502444 h 1025129"/>
              <a:gd name="connsiteX19" fmla="*/ 351611 w 595562"/>
              <a:gd name="connsiteY19" fmla="*/ 371475 h 1025129"/>
              <a:gd name="connsiteX20" fmla="*/ 282555 w 595562"/>
              <a:gd name="connsiteY20" fmla="*/ 204788 h 1025129"/>
              <a:gd name="connsiteX21" fmla="*/ 220642 w 595562"/>
              <a:gd name="connsiteY21" fmla="*/ 83344 h 1025129"/>
              <a:gd name="connsiteX22" fmla="*/ 186114 w 595562"/>
              <a:gd name="connsiteY22" fmla="*/ 23813 h 1025129"/>
              <a:gd name="connsiteX23" fmla="*/ 169445 w 595562"/>
              <a:gd name="connsiteY23" fmla="*/ 7144 h 1025129"/>
              <a:gd name="connsiteX24" fmla="*/ 148014 w 595562"/>
              <a:gd name="connsiteY24" fmla="*/ 8335 h 1025129"/>
              <a:gd name="connsiteX0" fmla="*/ 33714 w 595562"/>
              <a:gd name="connsiteY0" fmla="*/ 0 h 1025129"/>
              <a:gd name="connsiteX1" fmla="*/ 11092 w 595562"/>
              <a:gd name="connsiteY1" fmla="*/ 63104 h 1025129"/>
              <a:gd name="connsiteX2" fmla="*/ 377 w 595562"/>
              <a:gd name="connsiteY2" fmla="*/ 145257 h 1025129"/>
              <a:gd name="connsiteX3" fmla="*/ 11092 w 595562"/>
              <a:gd name="connsiteY3" fmla="*/ 205979 h 1025129"/>
              <a:gd name="connsiteX4" fmla="*/ 78958 w 595562"/>
              <a:gd name="connsiteY4" fmla="*/ 377429 h 1025129"/>
              <a:gd name="connsiteX5" fmla="*/ 109914 w 595562"/>
              <a:gd name="connsiteY5" fmla="*/ 478632 h 1025129"/>
              <a:gd name="connsiteX6" fmla="*/ 114677 w 595562"/>
              <a:gd name="connsiteY6" fmla="*/ 621507 h 1025129"/>
              <a:gd name="connsiteX7" fmla="*/ 107533 w 595562"/>
              <a:gd name="connsiteY7" fmla="*/ 683419 h 1025129"/>
              <a:gd name="connsiteX8" fmla="*/ 90864 w 595562"/>
              <a:gd name="connsiteY8" fmla="*/ 744141 h 1025129"/>
              <a:gd name="connsiteX9" fmla="*/ 111105 w 595562"/>
              <a:gd name="connsiteY9" fmla="*/ 850107 h 1025129"/>
              <a:gd name="connsiteX10" fmla="*/ 200402 w 595562"/>
              <a:gd name="connsiteY10" fmla="*/ 942975 h 1025129"/>
              <a:gd name="connsiteX11" fmla="*/ 258742 w 595562"/>
              <a:gd name="connsiteY11" fmla="*/ 994172 h 1025129"/>
              <a:gd name="connsiteX12" fmla="*/ 368280 w 595562"/>
              <a:gd name="connsiteY12" fmla="*/ 1025129 h 1025129"/>
              <a:gd name="connsiteX13" fmla="*/ 459958 w 595562"/>
              <a:gd name="connsiteY13" fmla="*/ 1000125 h 1025129"/>
              <a:gd name="connsiteX14" fmla="*/ 533777 w 595562"/>
              <a:gd name="connsiteY14" fmla="*/ 937022 h 1025129"/>
              <a:gd name="connsiteX15" fmla="*/ 586164 w 595562"/>
              <a:gd name="connsiteY15" fmla="*/ 837010 h 1025129"/>
              <a:gd name="connsiteX16" fmla="*/ 593308 w 595562"/>
              <a:gd name="connsiteY16" fmla="*/ 726282 h 1025129"/>
              <a:gd name="connsiteX17" fmla="*/ 558780 w 595562"/>
              <a:gd name="connsiteY17" fmla="*/ 645319 h 1025129"/>
              <a:gd name="connsiteX18" fmla="*/ 430192 w 595562"/>
              <a:gd name="connsiteY18" fmla="*/ 502444 h 1025129"/>
              <a:gd name="connsiteX19" fmla="*/ 351611 w 595562"/>
              <a:gd name="connsiteY19" fmla="*/ 371475 h 1025129"/>
              <a:gd name="connsiteX20" fmla="*/ 282555 w 595562"/>
              <a:gd name="connsiteY20" fmla="*/ 204788 h 1025129"/>
              <a:gd name="connsiteX21" fmla="*/ 220642 w 595562"/>
              <a:gd name="connsiteY21" fmla="*/ 83344 h 1025129"/>
              <a:gd name="connsiteX22" fmla="*/ 186114 w 595562"/>
              <a:gd name="connsiteY22" fmla="*/ 23813 h 1025129"/>
              <a:gd name="connsiteX23" fmla="*/ 169445 w 595562"/>
              <a:gd name="connsiteY23" fmla="*/ 7144 h 1025129"/>
              <a:gd name="connsiteX24" fmla="*/ 148014 w 595562"/>
              <a:gd name="connsiteY24" fmla="*/ 8335 h 1025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95562" h="1025129">
                <a:moveTo>
                  <a:pt x="33714" y="0"/>
                </a:moveTo>
                <a:lnTo>
                  <a:pt x="11092" y="63104"/>
                </a:lnTo>
                <a:cubicBezTo>
                  <a:pt x="7520" y="90488"/>
                  <a:pt x="-2004" y="117873"/>
                  <a:pt x="377" y="145257"/>
                </a:cubicBezTo>
                <a:lnTo>
                  <a:pt x="11092" y="205979"/>
                </a:lnTo>
                <a:lnTo>
                  <a:pt x="78958" y="377429"/>
                </a:lnTo>
                <a:cubicBezTo>
                  <a:pt x="89277" y="411163"/>
                  <a:pt x="107929" y="444898"/>
                  <a:pt x="109914" y="478632"/>
                </a:cubicBezTo>
                <a:cubicBezTo>
                  <a:pt x="118645" y="526257"/>
                  <a:pt x="113089" y="573882"/>
                  <a:pt x="114677" y="621507"/>
                </a:cubicBezTo>
                <a:lnTo>
                  <a:pt x="107533" y="683419"/>
                </a:lnTo>
                <a:cubicBezTo>
                  <a:pt x="101977" y="703660"/>
                  <a:pt x="95229" y="716757"/>
                  <a:pt x="90864" y="744141"/>
                </a:cubicBezTo>
                <a:cubicBezTo>
                  <a:pt x="88086" y="783035"/>
                  <a:pt x="98405" y="817167"/>
                  <a:pt x="111105" y="850107"/>
                </a:cubicBezTo>
                <a:cubicBezTo>
                  <a:pt x="134918" y="887017"/>
                  <a:pt x="170636" y="912019"/>
                  <a:pt x="200402" y="942975"/>
                </a:cubicBezTo>
                <a:cubicBezTo>
                  <a:pt x="219849" y="960041"/>
                  <a:pt x="234532" y="977106"/>
                  <a:pt x="258742" y="994172"/>
                </a:cubicBezTo>
                <a:cubicBezTo>
                  <a:pt x="290493" y="1018779"/>
                  <a:pt x="329386" y="1021954"/>
                  <a:pt x="368280" y="1025129"/>
                </a:cubicBezTo>
                <a:cubicBezTo>
                  <a:pt x="398839" y="1021557"/>
                  <a:pt x="427018" y="1020367"/>
                  <a:pt x="459958" y="1000125"/>
                </a:cubicBezTo>
                <a:cubicBezTo>
                  <a:pt x="489327" y="983853"/>
                  <a:pt x="509171" y="969963"/>
                  <a:pt x="533777" y="937022"/>
                </a:cubicBezTo>
                <a:cubicBezTo>
                  <a:pt x="554811" y="904876"/>
                  <a:pt x="568702" y="870347"/>
                  <a:pt x="586164" y="837010"/>
                </a:cubicBezTo>
                <a:cubicBezTo>
                  <a:pt x="588545" y="800101"/>
                  <a:pt x="600452" y="763191"/>
                  <a:pt x="593308" y="726282"/>
                </a:cubicBezTo>
                <a:cubicBezTo>
                  <a:pt x="587752" y="699294"/>
                  <a:pt x="570289" y="672307"/>
                  <a:pt x="558780" y="645319"/>
                </a:cubicBezTo>
                <a:lnTo>
                  <a:pt x="430192" y="502444"/>
                </a:lnTo>
                <a:lnTo>
                  <a:pt x="351611" y="371475"/>
                </a:lnTo>
                <a:lnTo>
                  <a:pt x="282555" y="204788"/>
                </a:lnTo>
                <a:lnTo>
                  <a:pt x="220642" y="83344"/>
                </a:lnTo>
                <a:lnTo>
                  <a:pt x="186114" y="23813"/>
                </a:lnTo>
                <a:lnTo>
                  <a:pt x="169445" y="7144"/>
                </a:lnTo>
                <a:lnTo>
                  <a:pt x="148014" y="8335"/>
                </a:ln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1616C1AC-3821-694C-2C0E-E7CB2C41FF04}"/>
              </a:ext>
            </a:extLst>
          </p:cNvPr>
          <p:cNvSpPr/>
          <p:nvPr/>
        </p:nvSpPr>
        <p:spPr>
          <a:xfrm>
            <a:off x="3926682" y="3971925"/>
            <a:ext cx="2431256" cy="2643188"/>
          </a:xfrm>
          <a:custGeom>
            <a:avLst/>
            <a:gdLst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3103 w 2431256"/>
              <a:gd name="connsiteY12" fmla="*/ 34528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3103 w 2431256"/>
              <a:gd name="connsiteY12" fmla="*/ 34528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3103 w 2431256"/>
              <a:gd name="connsiteY12" fmla="*/ 34528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3103 w 2431256"/>
              <a:gd name="connsiteY12" fmla="*/ 34528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431256" h="2643188">
                <a:moveTo>
                  <a:pt x="476249" y="271463"/>
                </a:moveTo>
                <a:lnTo>
                  <a:pt x="461962" y="371475"/>
                </a:lnTo>
                <a:cubicBezTo>
                  <a:pt x="461168" y="392906"/>
                  <a:pt x="460375" y="414338"/>
                  <a:pt x="459581" y="435769"/>
                </a:cubicBezTo>
                <a:lnTo>
                  <a:pt x="442912" y="464344"/>
                </a:lnTo>
                <a:lnTo>
                  <a:pt x="423862" y="471488"/>
                </a:lnTo>
                <a:cubicBezTo>
                  <a:pt x="408781" y="465932"/>
                  <a:pt x="393699" y="469900"/>
                  <a:pt x="378618" y="454819"/>
                </a:cubicBezTo>
                <a:cubicBezTo>
                  <a:pt x="363140" y="429022"/>
                  <a:pt x="373855" y="396082"/>
                  <a:pt x="371474" y="366713"/>
                </a:cubicBezTo>
                <a:cubicBezTo>
                  <a:pt x="375443" y="338138"/>
                  <a:pt x="385366" y="310753"/>
                  <a:pt x="383381" y="280988"/>
                </a:cubicBezTo>
                <a:cubicBezTo>
                  <a:pt x="389334" y="242491"/>
                  <a:pt x="364331" y="206375"/>
                  <a:pt x="354806" y="169069"/>
                </a:cubicBezTo>
                <a:cubicBezTo>
                  <a:pt x="328612" y="134938"/>
                  <a:pt x="311943" y="93662"/>
                  <a:pt x="276224" y="66675"/>
                </a:cubicBezTo>
                <a:cubicBezTo>
                  <a:pt x="259952" y="46038"/>
                  <a:pt x="236537" y="34925"/>
                  <a:pt x="216693" y="19050"/>
                </a:cubicBezTo>
                <a:cubicBezTo>
                  <a:pt x="200024" y="12700"/>
                  <a:pt x="195262" y="6350"/>
                  <a:pt x="166687" y="0"/>
                </a:cubicBezTo>
                <a:cubicBezTo>
                  <a:pt x="130571" y="1985"/>
                  <a:pt x="87313" y="9922"/>
                  <a:pt x="63103" y="34528"/>
                </a:cubicBezTo>
                <a:cubicBezTo>
                  <a:pt x="26590" y="50006"/>
                  <a:pt x="26986" y="72628"/>
                  <a:pt x="9524" y="95250"/>
                </a:cubicBezTo>
                <a:cubicBezTo>
                  <a:pt x="-1" y="137320"/>
                  <a:pt x="-2381" y="174625"/>
                  <a:pt x="2381" y="214313"/>
                </a:cubicBezTo>
                <a:cubicBezTo>
                  <a:pt x="4762" y="265907"/>
                  <a:pt x="20240" y="284163"/>
                  <a:pt x="38099" y="319088"/>
                </a:cubicBezTo>
                <a:cubicBezTo>
                  <a:pt x="78580" y="365125"/>
                  <a:pt x="134540" y="405210"/>
                  <a:pt x="159543" y="457200"/>
                </a:cubicBezTo>
                <a:cubicBezTo>
                  <a:pt x="197246" y="523081"/>
                  <a:pt x="218280" y="588963"/>
                  <a:pt x="247649" y="654844"/>
                </a:cubicBezTo>
                <a:lnTo>
                  <a:pt x="309562" y="954881"/>
                </a:lnTo>
                <a:cubicBezTo>
                  <a:pt x="320674" y="1046162"/>
                  <a:pt x="325834" y="1138635"/>
                  <a:pt x="342899" y="1228725"/>
                </a:cubicBezTo>
                <a:cubicBezTo>
                  <a:pt x="363140" y="1300956"/>
                  <a:pt x="390524" y="1370807"/>
                  <a:pt x="435768" y="1416844"/>
                </a:cubicBezTo>
                <a:cubicBezTo>
                  <a:pt x="494110" y="1480344"/>
                  <a:pt x="557212" y="1529556"/>
                  <a:pt x="621506" y="1571625"/>
                </a:cubicBezTo>
                <a:cubicBezTo>
                  <a:pt x="697706" y="1611710"/>
                  <a:pt x="775097" y="1638697"/>
                  <a:pt x="864393" y="1659731"/>
                </a:cubicBezTo>
                <a:cubicBezTo>
                  <a:pt x="975915" y="1664097"/>
                  <a:pt x="1088628" y="1658937"/>
                  <a:pt x="1188243" y="1633538"/>
                </a:cubicBezTo>
                <a:cubicBezTo>
                  <a:pt x="1301352" y="1604170"/>
                  <a:pt x="1397793" y="1550988"/>
                  <a:pt x="1502568" y="1509713"/>
                </a:cubicBezTo>
                <a:cubicBezTo>
                  <a:pt x="1569243" y="1487488"/>
                  <a:pt x="1639490" y="1477169"/>
                  <a:pt x="1702593" y="1443038"/>
                </a:cubicBezTo>
                <a:cubicBezTo>
                  <a:pt x="1753393" y="1423194"/>
                  <a:pt x="1778000" y="1379538"/>
                  <a:pt x="1833562" y="1362075"/>
                </a:cubicBezTo>
                <a:cubicBezTo>
                  <a:pt x="1881584" y="1361282"/>
                  <a:pt x="1918890" y="1361678"/>
                  <a:pt x="1952624" y="1373981"/>
                </a:cubicBezTo>
                <a:cubicBezTo>
                  <a:pt x="1976833" y="1404541"/>
                  <a:pt x="1978421" y="1431528"/>
                  <a:pt x="1978818" y="1462088"/>
                </a:cubicBezTo>
                <a:cubicBezTo>
                  <a:pt x="1984374" y="1557338"/>
                  <a:pt x="1981597" y="1653779"/>
                  <a:pt x="1995487" y="1747838"/>
                </a:cubicBezTo>
                <a:cubicBezTo>
                  <a:pt x="2018902" y="1836737"/>
                  <a:pt x="2044699" y="1922463"/>
                  <a:pt x="2083593" y="2000250"/>
                </a:cubicBezTo>
                <a:cubicBezTo>
                  <a:pt x="2131218" y="2082801"/>
                  <a:pt x="2191543" y="2149475"/>
                  <a:pt x="2245518" y="2224088"/>
                </a:cubicBezTo>
                <a:lnTo>
                  <a:pt x="2366962" y="2493169"/>
                </a:lnTo>
                <a:lnTo>
                  <a:pt x="2431256" y="2643188"/>
                </a:ln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E23B890B-2F97-B226-D536-E43B82B13156}"/>
              </a:ext>
            </a:extLst>
          </p:cNvPr>
          <p:cNvSpPr/>
          <p:nvPr/>
        </p:nvSpPr>
        <p:spPr>
          <a:xfrm>
            <a:off x="4549775" y="3090863"/>
            <a:ext cx="2398045" cy="1412875"/>
          </a:xfrm>
          <a:custGeom>
            <a:avLst/>
            <a:gdLst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7180"/>
              <a:gd name="connsiteY0" fmla="*/ 1125537 h 1412875"/>
              <a:gd name="connsiteX1" fmla="*/ 61913 w 2397180"/>
              <a:gd name="connsiteY1" fmla="*/ 1138237 h 1412875"/>
              <a:gd name="connsiteX2" fmla="*/ 98425 w 2397180"/>
              <a:gd name="connsiteY2" fmla="*/ 1209675 h 1412875"/>
              <a:gd name="connsiteX3" fmla="*/ 123825 w 2397180"/>
              <a:gd name="connsiteY3" fmla="*/ 1262062 h 1412875"/>
              <a:gd name="connsiteX4" fmla="*/ 242888 w 2397180"/>
              <a:gd name="connsiteY4" fmla="*/ 1309687 h 1412875"/>
              <a:gd name="connsiteX5" fmla="*/ 328613 w 2397180"/>
              <a:gd name="connsiteY5" fmla="*/ 1343025 h 1412875"/>
              <a:gd name="connsiteX6" fmla="*/ 401638 w 2397180"/>
              <a:gd name="connsiteY6" fmla="*/ 1398587 h 1412875"/>
              <a:gd name="connsiteX7" fmla="*/ 515938 w 2397180"/>
              <a:gd name="connsiteY7" fmla="*/ 1412875 h 1412875"/>
              <a:gd name="connsiteX8" fmla="*/ 566738 w 2397180"/>
              <a:gd name="connsiteY8" fmla="*/ 1385887 h 1412875"/>
              <a:gd name="connsiteX9" fmla="*/ 573088 w 2397180"/>
              <a:gd name="connsiteY9" fmla="*/ 1325562 h 1412875"/>
              <a:gd name="connsiteX10" fmla="*/ 508000 w 2397180"/>
              <a:gd name="connsiteY10" fmla="*/ 1231900 h 1412875"/>
              <a:gd name="connsiteX11" fmla="*/ 439738 w 2397180"/>
              <a:gd name="connsiteY11" fmla="*/ 1154112 h 1412875"/>
              <a:gd name="connsiteX12" fmla="*/ 250825 w 2397180"/>
              <a:gd name="connsiteY12" fmla="*/ 1039812 h 1412875"/>
              <a:gd name="connsiteX13" fmla="*/ 138113 w 2397180"/>
              <a:gd name="connsiteY13" fmla="*/ 969962 h 1412875"/>
              <a:gd name="connsiteX14" fmla="*/ 53975 w 2397180"/>
              <a:gd name="connsiteY14" fmla="*/ 869950 h 1412875"/>
              <a:gd name="connsiteX15" fmla="*/ 7938 w 2397180"/>
              <a:gd name="connsiteY15" fmla="*/ 741362 h 1412875"/>
              <a:gd name="connsiteX16" fmla="*/ 39688 w 2397180"/>
              <a:gd name="connsiteY16" fmla="*/ 608012 h 1412875"/>
              <a:gd name="connsiteX17" fmla="*/ 188913 w 2397180"/>
              <a:gd name="connsiteY17" fmla="*/ 427037 h 1412875"/>
              <a:gd name="connsiteX18" fmla="*/ 442913 w 2397180"/>
              <a:gd name="connsiteY18" fmla="*/ 223837 h 1412875"/>
              <a:gd name="connsiteX19" fmla="*/ 692150 w 2397180"/>
              <a:gd name="connsiteY19" fmla="*/ 85725 h 1412875"/>
              <a:gd name="connsiteX20" fmla="*/ 942975 w 2397180"/>
              <a:gd name="connsiteY20" fmla="*/ 19050 h 1412875"/>
              <a:gd name="connsiteX21" fmla="*/ 1162050 w 2397180"/>
              <a:gd name="connsiteY21" fmla="*/ 0 h 1412875"/>
              <a:gd name="connsiteX22" fmla="*/ 1589088 w 2397180"/>
              <a:gd name="connsiteY22" fmla="*/ 14287 h 1412875"/>
              <a:gd name="connsiteX23" fmla="*/ 1968500 w 2397180"/>
              <a:gd name="connsiteY23" fmla="*/ 101600 h 1412875"/>
              <a:gd name="connsiteX24" fmla="*/ 2200275 w 2397180"/>
              <a:gd name="connsiteY24" fmla="*/ 222250 h 1412875"/>
              <a:gd name="connsiteX25" fmla="*/ 2333625 w 2397180"/>
              <a:gd name="connsiteY25" fmla="*/ 396875 h 1412875"/>
              <a:gd name="connsiteX26" fmla="*/ 2395538 w 2397180"/>
              <a:gd name="connsiteY26" fmla="*/ 609600 h 1412875"/>
              <a:gd name="connsiteX27" fmla="*/ 2378075 w 2397180"/>
              <a:gd name="connsiteY27" fmla="*/ 850900 h 1412875"/>
              <a:gd name="connsiteX28" fmla="*/ 2300288 w 2397180"/>
              <a:gd name="connsiteY28" fmla="*/ 1017587 h 1412875"/>
              <a:gd name="connsiteX29" fmla="*/ 2232025 w 2397180"/>
              <a:gd name="connsiteY29" fmla="*/ 1133475 h 1412875"/>
              <a:gd name="connsiteX30" fmla="*/ 2181225 w 2397180"/>
              <a:gd name="connsiteY30" fmla="*/ 1201737 h 1412875"/>
              <a:gd name="connsiteX31" fmla="*/ 2184400 w 2397180"/>
              <a:gd name="connsiteY31" fmla="*/ 1231900 h 1412875"/>
              <a:gd name="connsiteX0" fmla="*/ 0 w 2398045"/>
              <a:gd name="connsiteY0" fmla="*/ 1125537 h 1412875"/>
              <a:gd name="connsiteX1" fmla="*/ 61913 w 2398045"/>
              <a:gd name="connsiteY1" fmla="*/ 1138237 h 1412875"/>
              <a:gd name="connsiteX2" fmla="*/ 98425 w 2398045"/>
              <a:gd name="connsiteY2" fmla="*/ 1209675 h 1412875"/>
              <a:gd name="connsiteX3" fmla="*/ 123825 w 2398045"/>
              <a:gd name="connsiteY3" fmla="*/ 1262062 h 1412875"/>
              <a:gd name="connsiteX4" fmla="*/ 242888 w 2398045"/>
              <a:gd name="connsiteY4" fmla="*/ 1309687 h 1412875"/>
              <a:gd name="connsiteX5" fmla="*/ 328613 w 2398045"/>
              <a:gd name="connsiteY5" fmla="*/ 1343025 h 1412875"/>
              <a:gd name="connsiteX6" fmla="*/ 401638 w 2398045"/>
              <a:gd name="connsiteY6" fmla="*/ 1398587 h 1412875"/>
              <a:gd name="connsiteX7" fmla="*/ 515938 w 2398045"/>
              <a:gd name="connsiteY7" fmla="*/ 1412875 h 1412875"/>
              <a:gd name="connsiteX8" fmla="*/ 566738 w 2398045"/>
              <a:gd name="connsiteY8" fmla="*/ 1385887 h 1412875"/>
              <a:gd name="connsiteX9" fmla="*/ 573088 w 2398045"/>
              <a:gd name="connsiteY9" fmla="*/ 1325562 h 1412875"/>
              <a:gd name="connsiteX10" fmla="*/ 508000 w 2398045"/>
              <a:gd name="connsiteY10" fmla="*/ 1231900 h 1412875"/>
              <a:gd name="connsiteX11" fmla="*/ 439738 w 2398045"/>
              <a:gd name="connsiteY11" fmla="*/ 1154112 h 1412875"/>
              <a:gd name="connsiteX12" fmla="*/ 250825 w 2398045"/>
              <a:gd name="connsiteY12" fmla="*/ 1039812 h 1412875"/>
              <a:gd name="connsiteX13" fmla="*/ 138113 w 2398045"/>
              <a:gd name="connsiteY13" fmla="*/ 969962 h 1412875"/>
              <a:gd name="connsiteX14" fmla="*/ 53975 w 2398045"/>
              <a:gd name="connsiteY14" fmla="*/ 869950 h 1412875"/>
              <a:gd name="connsiteX15" fmla="*/ 7938 w 2398045"/>
              <a:gd name="connsiteY15" fmla="*/ 741362 h 1412875"/>
              <a:gd name="connsiteX16" fmla="*/ 39688 w 2398045"/>
              <a:gd name="connsiteY16" fmla="*/ 608012 h 1412875"/>
              <a:gd name="connsiteX17" fmla="*/ 188913 w 2398045"/>
              <a:gd name="connsiteY17" fmla="*/ 427037 h 1412875"/>
              <a:gd name="connsiteX18" fmla="*/ 442913 w 2398045"/>
              <a:gd name="connsiteY18" fmla="*/ 223837 h 1412875"/>
              <a:gd name="connsiteX19" fmla="*/ 692150 w 2398045"/>
              <a:gd name="connsiteY19" fmla="*/ 85725 h 1412875"/>
              <a:gd name="connsiteX20" fmla="*/ 942975 w 2398045"/>
              <a:gd name="connsiteY20" fmla="*/ 19050 h 1412875"/>
              <a:gd name="connsiteX21" fmla="*/ 1162050 w 2398045"/>
              <a:gd name="connsiteY21" fmla="*/ 0 h 1412875"/>
              <a:gd name="connsiteX22" fmla="*/ 1589088 w 2398045"/>
              <a:gd name="connsiteY22" fmla="*/ 14287 h 1412875"/>
              <a:gd name="connsiteX23" fmla="*/ 1968500 w 2398045"/>
              <a:gd name="connsiteY23" fmla="*/ 101600 h 1412875"/>
              <a:gd name="connsiteX24" fmla="*/ 2200275 w 2398045"/>
              <a:gd name="connsiteY24" fmla="*/ 222250 h 1412875"/>
              <a:gd name="connsiteX25" fmla="*/ 2333625 w 2398045"/>
              <a:gd name="connsiteY25" fmla="*/ 396875 h 1412875"/>
              <a:gd name="connsiteX26" fmla="*/ 2395538 w 2398045"/>
              <a:gd name="connsiteY26" fmla="*/ 609600 h 1412875"/>
              <a:gd name="connsiteX27" fmla="*/ 2378075 w 2398045"/>
              <a:gd name="connsiteY27" fmla="*/ 850900 h 1412875"/>
              <a:gd name="connsiteX28" fmla="*/ 2300288 w 2398045"/>
              <a:gd name="connsiteY28" fmla="*/ 1017587 h 1412875"/>
              <a:gd name="connsiteX29" fmla="*/ 2232025 w 2398045"/>
              <a:gd name="connsiteY29" fmla="*/ 1133475 h 1412875"/>
              <a:gd name="connsiteX30" fmla="*/ 2181225 w 2398045"/>
              <a:gd name="connsiteY30" fmla="*/ 1201737 h 1412875"/>
              <a:gd name="connsiteX31" fmla="*/ 2184400 w 2398045"/>
              <a:gd name="connsiteY31" fmla="*/ 1231900 h 1412875"/>
              <a:gd name="connsiteX0" fmla="*/ 0 w 2398045"/>
              <a:gd name="connsiteY0" fmla="*/ 1125537 h 1412875"/>
              <a:gd name="connsiteX1" fmla="*/ 61913 w 2398045"/>
              <a:gd name="connsiteY1" fmla="*/ 1138237 h 1412875"/>
              <a:gd name="connsiteX2" fmla="*/ 98425 w 2398045"/>
              <a:gd name="connsiteY2" fmla="*/ 1209675 h 1412875"/>
              <a:gd name="connsiteX3" fmla="*/ 123825 w 2398045"/>
              <a:gd name="connsiteY3" fmla="*/ 1262062 h 1412875"/>
              <a:gd name="connsiteX4" fmla="*/ 242888 w 2398045"/>
              <a:gd name="connsiteY4" fmla="*/ 1309687 h 1412875"/>
              <a:gd name="connsiteX5" fmla="*/ 328613 w 2398045"/>
              <a:gd name="connsiteY5" fmla="*/ 1343025 h 1412875"/>
              <a:gd name="connsiteX6" fmla="*/ 401638 w 2398045"/>
              <a:gd name="connsiteY6" fmla="*/ 1398587 h 1412875"/>
              <a:gd name="connsiteX7" fmla="*/ 515938 w 2398045"/>
              <a:gd name="connsiteY7" fmla="*/ 1412875 h 1412875"/>
              <a:gd name="connsiteX8" fmla="*/ 566738 w 2398045"/>
              <a:gd name="connsiteY8" fmla="*/ 1385887 h 1412875"/>
              <a:gd name="connsiteX9" fmla="*/ 573088 w 2398045"/>
              <a:gd name="connsiteY9" fmla="*/ 1325562 h 1412875"/>
              <a:gd name="connsiteX10" fmla="*/ 508000 w 2398045"/>
              <a:gd name="connsiteY10" fmla="*/ 1231900 h 1412875"/>
              <a:gd name="connsiteX11" fmla="*/ 439738 w 2398045"/>
              <a:gd name="connsiteY11" fmla="*/ 1154112 h 1412875"/>
              <a:gd name="connsiteX12" fmla="*/ 250825 w 2398045"/>
              <a:gd name="connsiteY12" fmla="*/ 1039812 h 1412875"/>
              <a:gd name="connsiteX13" fmla="*/ 138113 w 2398045"/>
              <a:gd name="connsiteY13" fmla="*/ 969962 h 1412875"/>
              <a:gd name="connsiteX14" fmla="*/ 53975 w 2398045"/>
              <a:gd name="connsiteY14" fmla="*/ 869950 h 1412875"/>
              <a:gd name="connsiteX15" fmla="*/ 7938 w 2398045"/>
              <a:gd name="connsiteY15" fmla="*/ 741362 h 1412875"/>
              <a:gd name="connsiteX16" fmla="*/ 39688 w 2398045"/>
              <a:gd name="connsiteY16" fmla="*/ 608012 h 1412875"/>
              <a:gd name="connsiteX17" fmla="*/ 188913 w 2398045"/>
              <a:gd name="connsiteY17" fmla="*/ 427037 h 1412875"/>
              <a:gd name="connsiteX18" fmla="*/ 442913 w 2398045"/>
              <a:gd name="connsiteY18" fmla="*/ 223837 h 1412875"/>
              <a:gd name="connsiteX19" fmla="*/ 692150 w 2398045"/>
              <a:gd name="connsiteY19" fmla="*/ 85725 h 1412875"/>
              <a:gd name="connsiteX20" fmla="*/ 942975 w 2398045"/>
              <a:gd name="connsiteY20" fmla="*/ 19050 h 1412875"/>
              <a:gd name="connsiteX21" fmla="*/ 1162050 w 2398045"/>
              <a:gd name="connsiteY21" fmla="*/ 0 h 1412875"/>
              <a:gd name="connsiteX22" fmla="*/ 1589088 w 2398045"/>
              <a:gd name="connsiteY22" fmla="*/ 14287 h 1412875"/>
              <a:gd name="connsiteX23" fmla="*/ 1968500 w 2398045"/>
              <a:gd name="connsiteY23" fmla="*/ 101600 h 1412875"/>
              <a:gd name="connsiteX24" fmla="*/ 2200275 w 2398045"/>
              <a:gd name="connsiteY24" fmla="*/ 222250 h 1412875"/>
              <a:gd name="connsiteX25" fmla="*/ 2333625 w 2398045"/>
              <a:gd name="connsiteY25" fmla="*/ 396875 h 1412875"/>
              <a:gd name="connsiteX26" fmla="*/ 2395538 w 2398045"/>
              <a:gd name="connsiteY26" fmla="*/ 609600 h 1412875"/>
              <a:gd name="connsiteX27" fmla="*/ 2378075 w 2398045"/>
              <a:gd name="connsiteY27" fmla="*/ 850900 h 1412875"/>
              <a:gd name="connsiteX28" fmla="*/ 2300288 w 2398045"/>
              <a:gd name="connsiteY28" fmla="*/ 1017587 h 1412875"/>
              <a:gd name="connsiteX29" fmla="*/ 2232025 w 2398045"/>
              <a:gd name="connsiteY29" fmla="*/ 1133475 h 1412875"/>
              <a:gd name="connsiteX30" fmla="*/ 2181225 w 2398045"/>
              <a:gd name="connsiteY30" fmla="*/ 1201737 h 1412875"/>
              <a:gd name="connsiteX31" fmla="*/ 2184400 w 2398045"/>
              <a:gd name="connsiteY31" fmla="*/ 1231900 h 1412875"/>
              <a:gd name="connsiteX0" fmla="*/ 0 w 2398045"/>
              <a:gd name="connsiteY0" fmla="*/ 1125537 h 1412875"/>
              <a:gd name="connsiteX1" fmla="*/ 61913 w 2398045"/>
              <a:gd name="connsiteY1" fmla="*/ 1138237 h 1412875"/>
              <a:gd name="connsiteX2" fmla="*/ 98425 w 2398045"/>
              <a:gd name="connsiteY2" fmla="*/ 1209675 h 1412875"/>
              <a:gd name="connsiteX3" fmla="*/ 123825 w 2398045"/>
              <a:gd name="connsiteY3" fmla="*/ 1262062 h 1412875"/>
              <a:gd name="connsiteX4" fmla="*/ 242888 w 2398045"/>
              <a:gd name="connsiteY4" fmla="*/ 1309687 h 1412875"/>
              <a:gd name="connsiteX5" fmla="*/ 328613 w 2398045"/>
              <a:gd name="connsiteY5" fmla="*/ 1343025 h 1412875"/>
              <a:gd name="connsiteX6" fmla="*/ 401638 w 2398045"/>
              <a:gd name="connsiteY6" fmla="*/ 1398587 h 1412875"/>
              <a:gd name="connsiteX7" fmla="*/ 515938 w 2398045"/>
              <a:gd name="connsiteY7" fmla="*/ 1412875 h 1412875"/>
              <a:gd name="connsiteX8" fmla="*/ 566738 w 2398045"/>
              <a:gd name="connsiteY8" fmla="*/ 1385887 h 1412875"/>
              <a:gd name="connsiteX9" fmla="*/ 573088 w 2398045"/>
              <a:gd name="connsiteY9" fmla="*/ 1325562 h 1412875"/>
              <a:gd name="connsiteX10" fmla="*/ 508000 w 2398045"/>
              <a:gd name="connsiteY10" fmla="*/ 1231900 h 1412875"/>
              <a:gd name="connsiteX11" fmla="*/ 439738 w 2398045"/>
              <a:gd name="connsiteY11" fmla="*/ 1154112 h 1412875"/>
              <a:gd name="connsiteX12" fmla="*/ 250825 w 2398045"/>
              <a:gd name="connsiteY12" fmla="*/ 1039812 h 1412875"/>
              <a:gd name="connsiteX13" fmla="*/ 138113 w 2398045"/>
              <a:gd name="connsiteY13" fmla="*/ 969962 h 1412875"/>
              <a:gd name="connsiteX14" fmla="*/ 53975 w 2398045"/>
              <a:gd name="connsiteY14" fmla="*/ 869950 h 1412875"/>
              <a:gd name="connsiteX15" fmla="*/ 7938 w 2398045"/>
              <a:gd name="connsiteY15" fmla="*/ 741362 h 1412875"/>
              <a:gd name="connsiteX16" fmla="*/ 39688 w 2398045"/>
              <a:gd name="connsiteY16" fmla="*/ 608012 h 1412875"/>
              <a:gd name="connsiteX17" fmla="*/ 188913 w 2398045"/>
              <a:gd name="connsiteY17" fmla="*/ 427037 h 1412875"/>
              <a:gd name="connsiteX18" fmla="*/ 442913 w 2398045"/>
              <a:gd name="connsiteY18" fmla="*/ 223837 h 1412875"/>
              <a:gd name="connsiteX19" fmla="*/ 692150 w 2398045"/>
              <a:gd name="connsiteY19" fmla="*/ 85725 h 1412875"/>
              <a:gd name="connsiteX20" fmla="*/ 942975 w 2398045"/>
              <a:gd name="connsiteY20" fmla="*/ 19050 h 1412875"/>
              <a:gd name="connsiteX21" fmla="*/ 1162050 w 2398045"/>
              <a:gd name="connsiteY21" fmla="*/ 0 h 1412875"/>
              <a:gd name="connsiteX22" fmla="*/ 1589088 w 2398045"/>
              <a:gd name="connsiteY22" fmla="*/ 14287 h 1412875"/>
              <a:gd name="connsiteX23" fmla="*/ 1968500 w 2398045"/>
              <a:gd name="connsiteY23" fmla="*/ 101600 h 1412875"/>
              <a:gd name="connsiteX24" fmla="*/ 2200275 w 2398045"/>
              <a:gd name="connsiteY24" fmla="*/ 222250 h 1412875"/>
              <a:gd name="connsiteX25" fmla="*/ 2333625 w 2398045"/>
              <a:gd name="connsiteY25" fmla="*/ 396875 h 1412875"/>
              <a:gd name="connsiteX26" fmla="*/ 2395538 w 2398045"/>
              <a:gd name="connsiteY26" fmla="*/ 609600 h 1412875"/>
              <a:gd name="connsiteX27" fmla="*/ 2378075 w 2398045"/>
              <a:gd name="connsiteY27" fmla="*/ 850900 h 1412875"/>
              <a:gd name="connsiteX28" fmla="*/ 2300288 w 2398045"/>
              <a:gd name="connsiteY28" fmla="*/ 1017587 h 1412875"/>
              <a:gd name="connsiteX29" fmla="*/ 2232025 w 2398045"/>
              <a:gd name="connsiteY29" fmla="*/ 1133475 h 1412875"/>
              <a:gd name="connsiteX30" fmla="*/ 2181225 w 2398045"/>
              <a:gd name="connsiteY30" fmla="*/ 1201737 h 1412875"/>
              <a:gd name="connsiteX31" fmla="*/ 2184400 w 2398045"/>
              <a:gd name="connsiteY31" fmla="*/ 1231900 h 1412875"/>
              <a:gd name="connsiteX0" fmla="*/ 0 w 2398045"/>
              <a:gd name="connsiteY0" fmla="*/ 1125537 h 1412875"/>
              <a:gd name="connsiteX1" fmla="*/ 61913 w 2398045"/>
              <a:gd name="connsiteY1" fmla="*/ 1138237 h 1412875"/>
              <a:gd name="connsiteX2" fmla="*/ 98425 w 2398045"/>
              <a:gd name="connsiteY2" fmla="*/ 1209675 h 1412875"/>
              <a:gd name="connsiteX3" fmla="*/ 123825 w 2398045"/>
              <a:gd name="connsiteY3" fmla="*/ 1262062 h 1412875"/>
              <a:gd name="connsiteX4" fmla="*/ 242888 w 2398045"/>
              <a:gd name="connsiteY4" fmla="*/ 1309687 h 1412875"/>
              <a:gd name="connsiteX5" fmla="*/ 328613 w 2398045"/>
              <a:gd name="connsiteY5" fmla="*/ 1343025 h 1412875"/>
              <a:gd name="connsiteX6" fmla="*/ 401638 w 2398045"/>
              <a:gd name="connsiteY6" fmla="*/ 1398587 h 1412875"/>
              <a:gd name="connsiteX7" fmla="*/ 515938 w 2398045"/>
              <a:gd name="connsiteY7" fmla="*/ 1412875 h 1412875"/>
              <a:gd name="connsiteX8" fmla="*/ 566738 w 2398045"/>
              <a:gd name="connsiteY8" fmla="*/ 1385887 h 1412875"/>
              <a:gd name="connsiteX9" fmla="*/ 573088 w 2398045"/>
              <a:gd name="connsiteY9" fmla="*/ 1325562 h 1412875"/>
              <a:gd name="connsiteX10" fmla="*/ 508000 w 2398045"/>
              <a:gd name="connsiteY10" fmla="*/ 1231900 h 1412875"/>
              <a:gd name="connsiteX11" fmla="*/ 439738 w 2398045"/>
              <a:gd name="connsiteY11" fmla="*/ 1154112 h 1412875"/>
              <a:gd name="connsiteX12" fmla="*/ 250825 w 2398045"/>
              <a:gd name="connsiteY12" fmla="*/ 1039812 h 1412875"/>
              <a:gd name="connsiteX13" fmla="*/ 138113 w 2398045"/>
              <a:gd name="connsiteY13" fmla="*/ 969962 h 1412875"/>
              <a:gd name="connsiteX14" fmla="*/ 53975 w 2398045"/>
              <a:gd name="connsiteY14" fmla="*/ 869950 h 1412875"/>
              <a:gd name="connsiteX15" fmla="*/ 7938 w 2398045"/>
              <a:gd name="connsiteY15" fmla="*/ 741362 h 1412875"/>
              <a:gd name="connsiteX16" fmla="*/ 39688 w 2398045"/>
              <a:gd name="connsiteY16" fmla="*/ 608012 h 1412875"/>
              <a:gd name="connsiteX17" fmla="*/ 188913 w 2398045"/>
              <a:gd name="connsiteY17" fmla="*/ 427037 h 1412875"/>
              <a:gd name="connsiteX18" fmla="*/ 442913 w 2398045"/>
              <a:gd name="connsiteY18" fmla="*/ 223837 h 1412875"/>
              <a:gd name="connsiteX19" fmla="*/ 692150 w 2398045"/>
              <a:gd name="connsiteY19" fmla="*/ 85725 h 1412875"/>
              <a:gd name="connsiteX20" fmla="*/ 942975 w 2398045"/>
              <a:gd name="connsiteY20" fmla="*/ 19050 h 1412875"/>
              <a:gd name="connsiteX21" fmla="*/ 1162050 w 2398045"/>
              <a:gd name="connsiteY21" fmla="*/ 0 h 1412875"/>
              <a:gd name="connsiteX22" fmla="*/ 1589088 w 2398045"/>
              <a:gd name="connsiteY22" fmla="*/ 14287 h 1412875"/>
              <a:gd name="connsiteX23" fmla="*/ 1968500 w 2398045"/>
              <a:gd name="connsiteY23" fmla="*/ 101600 h 1412875"/>
              <a:gd name="connsiteX24" fmla="*/ 2200275 w 2398045"/>
              <a:gd name="connsiteY24" fmla="*/ 222250 h 1412875"/>
              <a:gd name="connsiteX25" fmla="*/ 2333625 w 2398045"/>
              <a:gd name="connsiteY25" fmla="*/ 396875 h 1412875"/>
              <a:gd name="connsiteX26" fmla="*/ 2395538 w 2398045"/>
              <a:gd name="connsiteY26" fmla="*/ 609600 h 1412875"/>
              <a:gd name="connsiteX27" fmla="*/ 2378075 w 2398045"/>
              <a:gd name="connsiteY27" fmla="*/ 850900 h 1412875"/>
              <a:gd name="connsiteX28" fmla="*/ 2300288 w 2398045"/>
              <a:gd name="connsiteY28" fmla="*/ 1017587 h 1412875"/>
              <a:gd name="connsiteX29" fmla="*/ 2232025 w 2398045"/>
              <a:gd name="connsiteY29" fmla="*/ 1133475 h 1412875"/>
              <a:gd name="connsiteX30" fmla="*/ 2181225 w 2398045"/>
              <a:gd name="connsiteY30" fmla="*/ 1201737 h 1412875"/>
              <a:gd name="connsiteX31" fmla="*/ 2184400 w 2398045"/>
              <a:gd name="connsiteY31" fmla="*/ 1231900 h 1412875"/>
              <a:gd name="connsiteX0" fmla="*/ 0 w 2398045"/>
              <a:gd name="connsiteY0" fmla="*/ 1125537 h 1412875"/>
              <a:gd name="connsiteX1" fmla="*/ 61913 w 2398045"/>
              <a:gd name="connsiteY1" fmla="*/ 1138237 h 1412875"/>
              <a:gd name="connsiteX2" fmla="*/ 98425 w 2398045"/>
              <a:gd name="connsiteY2" fmla="*/ 1209675 h 1412875"/>
              <a:gd name="connsiteX3" fmla="*/ 123825 w 2398045"/>
              <a:gd name="connsiteY3" fmla="*/ 1262062 h 1412875"/>
              <a:gd name="connsiteX4" fmla="*/ 242888 w 2398045"/>
              <a:gd name="connsiteY4" fmla="*/ 1309687 h 1412875"/>
              <a:gd name="connsiteX5" fmla="*/ 328613 w 2398045"/>
              <a:gd name="connsiteY5" fmla="*/ 1343025 h 1412875"/>
              <a:gd name="connsiteX6" fmla="*/ 401638 w 2398045"/>
              <a:gd name="connsiteY6" fmla="*/ 1398587 h 1412875"/>
              <a:gd name="connsiteX7" fmla="*/ 515938 w 2398045"/>
              <a:gd name="connsiteY7" fmla="*/ 1412875 h 1412875"/>
              <a:gd name="connsiteX8" fmla="*/ 566738 w 2398045"/>
              <a:gd name="connsiteY8" fmla="*/ 1385887 h 1412875"/>
              <a:gd name="connsiteX9" fmla="*/ 573088 w 2398045"/>
              <a:gd name="connsiteY9" fmla="*/ 1325562 h 1412875"/>
              <a:gd name="connsiteX10" fmla="*/ 508000 w 2398045"/>
              <a:gd name="connsiteY10" fmla="*/ 1231900 h 1412875"/>
              <a:gd name="connsiteX11" fmla="*/ 439738 w 2398045"/>
              <a:gd name="connsiteY11" fmla="*/ 1154112 h 1412875"/>
              <a:gd name="connsiteX12" fmla="*/ 250825 w 2398045"/>
              <a:gd name="connsiteY12" fmla="*/ 1039812 h 1412875"/>
              <a:gd name="connsiteX13" fmla="*/ 138113 w 2398045"/>
              <a:gd name="connsiteY13" fmla="*/ 969962 h 1412875"/>
              <a:gd name="connsiteX14" fmla="*/ 53975 w 2398045"/>
              <a:gd name="connsiteY14" fmla="*/ 869950 h 1412875"/>
              <a:gd name="connsiteX15" fmla="*/ 7938 w 2398045"/>
              <a:gd name="connsiteY15" fmla="*/ 741362 h 1412875"/>
              <a:gd name="connsiteX16" fmla="*/ 39688 w 2398045"/>
              <a:gd name="connsiteY16" fmla="*/ 608012 h 1412875"/>
              <a:gd name="connsiteX17" fmla="*/ 188913 w 2398045"/>
              <a:gd name="connsiteY17" fmla="*/ 427037 h 1412875"/>
              <a:gd name="connsiteX18" fmla="*/ 442913 w 2398045"/>
              <a:gd name="connsiteY18" fmla="*/ 223837 h 1412875"/>
              <a:gd name="connsiteX19" fmla="*/ 692150 w 2398045"/>
              <a:gd name="connsiteY19" fmla="*/ 85725 h 1412875"/>
              <a:gd name="connsiteX20" fmla="*/ 942975 w 2398045"/>
              <a:gd name="connsiteY20" fmla="*/ 19050 h 1412875"/>
              <a:gd name="connsiteX21" fmla="*/ 1162050 w 2398045"/>
              <a:gd name="connsiteY21" fmla="*/ 0 h 1412875"/>
              <a:gd name="connsiteX22" fmla="*/ 1589088 w 2398045"/>
              <a:gd name="connsiteY22" fmla="*/ 14287 h 1412875"/>
              <a:gd name="connsiteX23" fmla="*/ 1968500 w 2398045"/>
              <a:gd name="connsiteY23" fmla="*/ 101600 h 1412875"/>
              <a:gd name="connsiteX24" fmla="*/ 2200275 w 2398045"/>
              <a:gd name="connsiteY24" fmla="*/ 222250 h 1412875"/>
              <a:gd name="connsiteX25" fmla="*/ 2333625 w 2398045"/>
              <a:gd name="connsiteY25" fmla="*/ 396875 h 1412875"/>
              <a:gd name="connsiteX26" fmla="*/ 2395538 w 2398045"/>
              <a:gd name="connsiteY26" fmla="*/ 609600 h 1412875"/>
              <a:gd name="connsiteX27" fmla="*/ 2378075 w 2398045"/>
              <a:gd name="connsiteY27" fmla="*/ 850900 h 1412875"/>
              <a:gd name="connsiteX28" fmla="*/ 2300288 w 2398045"/>
              <a:gd name="connsiteY28" fmla="*/ 1017587 h 1412875"/>
              <a:gd name="connsiteX29" fmla="*/ 2232025 w 2398045"/>
              <a:gd name="connsiteY29" fmla="*/ 1133475 h 1412875"/>
              <a:gd name="connsiteX30" fmla="*/ 2181225 w 2398045"/>
              <a:gd name="connsiteY30" fmla="*/ 1201737 h 1412875"/>
              <a:gd name="connsiteX31" fmla="*/ 2184400 w 2398045"/>
              <a:gd name="connsiteY31" fmla="*/ 1231900 h 1412875"/>
              <a:gd name="connsiteX0" fmla="*/ 0 w 2398045"/>
              <a:gd name="connsiteY0" fmla="*/ 1125537 h 1412875"/>
              <a:gd name="connsiteX1" fmla="*/ 61913 w 2398045"/>
              <a:gd name="connsiteY1" fmla="*/ 1138237 h 1412875"/>
              <a:gd name="connsiteX2" fmla="*/ 98425 w 2398045"/>
              <a:gd name="connsiteY2" fmla="*/ 1209675 h 1412875"/>
              <a:gd name="connsiteX3" fmla="*/ 123825 w 2398045"/>
              <a:gd name="connsiteY3" fmla="*/ 1262062 h 1412875"/>
              <a:gd name="connsiteX4" fmla="*/ 242888 w 2398045"/>
              <a:gd name="connsiteY4" fmla="*/ 1309687 h 1412875"/>
              <a:gd name="connsiteX5" fmla="*/ 328613 w 2398045"/>
              <a:gd name="connsiteY5" fmla="*/ 1343025 h 1412875"/>
              <a:gd name="connsiteX6" fmla="*/ 401638 w 2398045"/>
              <a:gd name="connsiteY6" fmla="*/ 1398587 h 1412875"/>
              <a:gd name="connsiteX7" fmla="*/ 515938 w 2398045"/>
              <a:gd name="connsiteY7" fmla="*/ 1412875 h 1412875"/>
              <a:gd name="connsiteX8" fmla="*/ 566738 w 2398045"/>
              <a:gd name="connsiteY8" fmla="*/ 1385887 h 1412875"/>
              <a:gd name="connsiteX9" fmla="*/ 573088 w 2398045"/>
              <a:gd name="connsiteY9" fmla="*/ 1325562 h 1412875"/>
              <a:gd name="connsiteX10" fmla="*/ 508000 w 2398045"/>
              <a:gd name="connsiteY10" fmla="*/ 1231900 h 1412875"/>
              <a:gd name="connsiteX11" fmla="*/ 439738 w 2398045"/>
              <a:gd name="connsiteY11" fmla="*/ 1154112 h 1412875"/>
              <a:gd name="connsiteX12" fmla="*/ 250825 w 2398045"/>
              <a:gd name="connsiteY12" fmla="*/ 1039812 h 1412875"/>
              <a:gd name="connsiteX13" fmla="*/ 138113 w 2398045"/>
              <a:gd name="connsiteY13" fmla="*/ 969962 h 1412875"/>
              <a:gd name="connsiteX14" fmla="*/ 53975 w 2398045"/>
              <a:gd name="connsiteY14" fmla="*/ 869950 h 1412875"/>
              <a:gd name="connsiteX15" fmla="*/ 7938 w 2398045"/>
              <a:gd name="connsiteY15" fmla="*/ 741362 h 1412875"/>
              <a:gd name="connsiteX16" fmla="*/ 39688 w 2398045"/>
              <a:gd name="connsiteY16" fmla="*/ 608012 h 1412875"/>
              <a:gd name="connsiteX17" fmla="*/ 188913 w 2398045"/>
              <a:gd name="connsiteY17" fmla="*/ 427037 h 1412875"/>
              <a:gd name="connsiteX18" fmla="*/ 442913 w 2398045"/>
              <a:gd name="connsiteY18" fmla="*/ 223837 h 1412875"/>
              <a:gd name="connsiteX19" fmla="*/ 692150 w 2398045"/>
              <a:gd name="connsiteY19" fmla="*/ 85725 h 1412875"/>
              <a:gd name="connsiteX20" fmla="*/ 942975 w 2398045"/>
              <a:gd name="connsiteY20" fmla="*/ 19050 h 1412875"/>
              <a:gd name="connsiteX21" fmla="*/ 1162050 w 2398045"/>
              <a:gd name="connsiteY21" fmla="*/ 0 h 1412875"/>
              <a:gd name="connsiteX22" fmla="*/ 1589088 w 2398045"/>
              <a:gd name="connsiteY22" fmla="*/ 14287 h 1412875"/>
              <a:gd name="connsiteX23" fmla="*/ 1968500 w 2398045"/>
              <a:gd name="connsiteY23" fmla="*/ 101600 h 1412875"/>
              <a:gd name="connsiteX24" fmla="*/ 2200275 w 2398045"/>
              <a:gd name="connsiteY24" fmla="*/ 222250 h 1412875"/>
              <a:gd name="connsiteX25" fmla="*/ 2333625 w 2398045"/>
              <a:gd name="connsiteY25" fmla="*/ 396875 h 1412875"/>
              <a:gd name="connsiteX26" fmla="*/ 2395538 w 2398045"/>
              <a:gd name="connsiteY26" fmla="*/ 609600 h 1412875"/>
              <a:gd name="connsiteX27" fmla="*/ 2378075 w 2398045"/>
              <a:gd name="connsiteY27" fmla="*/ 850900 h 1412875"/>
              <a:gd name="connsiteX28" fmla="*/ 2300288 w 2398045"/>
              <a:gd name="connsiteY28" fmla="*/ 1017587 h 1412875"/>
              <a:gd name="connsiteX29" fmla="*/ 2232025 w 2398045"/>
              <a:gd name="connsiteY29" fmla="*/ 1133475 h 1412875"/>
              <a:gd name="connsiteX30" fmla="*/ 2181225 w 2398045"/>
              <a:gd name="connsiteY30" fmla="*/ 1201737 h 1412875"/>
              <a:gd name="connsiteX31" fmla="*/ 2184400 w 2398045"/>
              <a:gd name="connsiteY31" fmla="*/ 1231900 h 141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398045" h="1412875">
                <a:moveTo>
                  <a:pt x="0" y="1125537"/>
                </a:moveTo>
                <a:cubicBezTo>
                  <a:pt x="20638" y="1129770"/>
                  <a:pt x="43657" y="1125670"/>
                  <a:pt x="61913" y="1138237"/>
                </a:cubicBezTo>
                <a:cubicBezTo>
                  <a:pt x="84800" y="1158478"/>
                  <a:pt x="86254" y="1185862"/>
                  <a:pt x="98425" y="1209675"/>
                </a:cubicBezTo>
                <a:cubicBezTo>
                  <a:pt x="106892" y="1227137"/>
                  <a:pt x="108214" y="1249363"/>
                  <a:pt x="123825" y="1262062"/>
                </a:cubicBezTo>
                <a:cubicBezTo>
                  <a:pt x="158750" y="1289843"/>
                  <a:pt x="203200" y="1293812"/>
                  <a:pt x="242888" y="1309687"/>
                </a:cubicBezTo>
                <a:lnTo>
                  <a:pt x="328613" y="1343025"/>
                </a:lnTo>
                <a:cubicBezTo>
                  <a:pt x="352955" y="1361546"/>
                  <a:pt x="370152" y="1387210"/>
                  <a:pt x="401638" y="1398587"/>
                </a:cubicBezTo>
                <a:cubicBezTo>
                  <a:pt x="445692" y="1412875"/>
                  <a:pt x="477838" y="1408112"/>
                  <a:pt x="515938" y="1412875"/>
                </a:cubicBezTo>
                <a:cubicBezTo>
                  <a:pt x="532871" y="1403879"/>
                  <a:pt x="554568" y="1403217"/>
                  <a:pt x="566738" y="1385887"/>
                </a:cubicBezTo>
                <a:cubicBezTo>
                  <a:pt x="572427" y="1365779"/>
                  <a:pt x="575734" y="1346860"/>
                  <a:pt x="573088" y="1325562"/>
                </a:cubicBezTo>
                <a:cubicBezTo>
                  <a:pt x="562108" y="1291960"/>
                  <a:pt x="529696" y="1263121"/>
                  <a:pt x="508000" y="1231900"/>
                </a:cubicBezTo>
                <a:cubicBezTo>
                  <a:pt x="485246" y="1205971"/>
                  <a:pt x="473208" y="1178850"/>
                  <a:pt x="439738" y="1154112"/>
                </a:cubicBezTo>
                <a:cubicBezTo>
                  <a:pt x="388673" y="1105297"/>
                  <a:pt x="313796" y="1077912"/>
                  <a:pt x="250825" y="1039812"/>
                </a:cubicBezTo>
                <a:lnTo>
                  <a:pt x="138113" y="969962"/>
                </a:lnTo>
                <a:cubicBezTo>
                  <a:pt x="110067" y="936625"/>
                  <a:pt x="76068" y="911621"/>
                  <a:pt x="53975" y="869950"/>
                </a:cubicBezTo>
                <a:cubicBezTo>
                  <a:pt x="26722" y="827087"/>
                  <a:pt x="18521" y="790178"/>
                  <a:pt x="7938" y="741362"/>
                </a:cubicBezTo>
                <a:cubicBezTo>
                  <a:pt x="7805" y="696912"/>
                  <a:pt x="19580" y="641746"/>
                  <a:pt x="39688" y="608012"/>
                </a:cubicBezTo>
                <a:cubicBezTo>
                  <a:pt x="83477" y="539353"/>
                  <a:pt x="129646" y="480218"/>
                  <a:pt x="188913" y="427037"/>
                </a:cubicBezTo>
                <a:cubicBezTo>
                  <a:pt x="270008" y="352160"/>
                  <a:pt x="347530" y="284426"/>
                  <a:pt x="442913" y="223837"/>
                </a:cubicBezTo>
                <a:cubicBezTo>
                  <a:pt x="524802" y="174228"/>
                  <a:pt x="601927" y="127000"/>
                  <a:pt x="692150" y="85725"/>
                </a:cubicBezTo>
                <a:cubicBezTo>
                  <a:pt x="773377" y="50403"/>
                  <a:pt x="856986" y="23416"/>
                  <a:pt x="942975" y="19050"/>
                </a:cubicBezTo>
                <a:cubicBezTo>
                  <a:pt x="1020762" y="4366"/>
                  <a:pt x="1089025" y="6350"/>
                  <a:pt x="1162050" y="0"/>
                </a:cubicBezTo>
                <a:cubicBezTo>
                  <a:pt x="1304396" y="4762"/>
                  <a:pt x="1446742" y="0"/>
                  <a:pt x="1589088" y="14287"/>
                </a:cubicBezTo>
                <a:cubicBezTo>
                  <a:pt x="1727466" y="33866"/>
                  <a:pt x="1842029" y="58208"/>
                  <a:pt x="1968500" y="101600"/>
                </a:cubicBezTo>
                <a:cubicBezTo>
                  <a:pt x="2055283" y="132292"/>
                  <a:pt x="2124208" y="168936"/>
                  <a:pt x="2200275" y="222250"/>
                </a:cubicBezTo>
                <a:cubicBezTo>
                  <a:pt x="2257822" y="274505"/>
                  <a:pt x="2299891" y="329142"/>
                  <a:pt x="2333625" y="396875"/>
                </a:cubicBezTo>
                <a:cubicBezTo>
                  <a:pt x="2363788" y="467783"/>
                  <a:pt x="2383235" y="535120"/>
                  <a:pt x="2395538" y="609600"/>
                </a:cubicBezTo>
                <a:cubicBezTo>
                  <a:pt x="2402814" y="690033"/>
                  <a:pt x="2393421" y="770467"/>
                  <a:pt x="2378075" y="850900"/>
                </a:cubicBezTo>
                <a:cubicBezTo>
                  <a:pt x="2361671" y="920750"/>
                  <a:pt x="2326217" y="962025"/>
                  <a:pt x="2300288" y="1017587"/>
                </a:cubicBezTo>
                <a:lnTo>
                  <a:pt x="2232025" y="1133475"/>
                </a:lnTo>
                <a:lnTo>
                  <a:pt x="2181225" y="1201737"/>
                </a:lnTo>
                <a:lnTo>
                  <a:pt x="2184400" y="1231900"/>
                </a:ln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7C625F09-5E35-E54C-B37E-9177B557FBE9}"/>
              </a:ext>
            </a:extLst>
          </p:cNvPr>
          <p:cNvSpPr/>
          <p:nvPr/>
        </p:nvSpPr>
        <p:spPr>
          <a:xfrm>
            <a:off x="6738938" y="3805236"/>
            <a:ext cx="452741" cy="1050131"/>
          </a:xfrm>
          <a:custGeom>
            <a:avLst/>
            <a:gdLst>
              <a:gd name="connsiteX0" fmla="*/ 433388 w 883444"/>
              <a:gd name="connsiteY0" fmla="*/ 516731 h 2800350"/>
              <a:gd name="connsiteX1" fmla="*/ 578644 w 883444"/>
              <a:gd name="connsiteY1" fmla="*/ 392906 h 2800350"/>
              <a:gd name="connsiteX2" fmla="*/ 690563 w 883444"/>
              <a:gd name="connsiteY2" fmla="*/ 250031 h 2800350"/>
              <a:gd name="connsiteX3" fmla="*/ 740569 w 883444"/>
              <a:gd name="connsiteY3" fmla="*/ 111918 h 2800350"/>
              <a:gd name="connsiteX4" fmla="*/ 809625 w 883444"/>
              <a:gd name="connsiteY4" fmla="*/ 9525 h 2800350"/>
              <a:gd name="connsiteX5" fmla="*/ 823913 w 883444"/>
              <a:gd name="connsiteY5" fmla="*/ 0 h 2800350"/>
              <a:gd name="connsiteX6" fmla="*/ 859631 w 883444"/>
              <a:gd name="connsiteY6" fmla="*/ 14287 h 2800350"/>
              <a:gd name="connsiteX7" fmla="*/ 873919 w 883444"/>
              <a:gd name="connsiteY7" fmla="*/ 95250 h 2800350"/>
              <a:gd name="connsiteX8" fmla="*/ 883444 w 883444"/>
              <a:gd name="connsiteY8" fmla="*/ 319087 h 2800350"/>
              <a:gd name="connsiteX9" fmla="*/ 754856 w 883444"/>
              <a:gd name="connsiteY9" fmla="*/ 642937 h 2800350"/>
              <a:gd name="connsiteX10" fmla="*/ 454819 w 883444"/>
              <a:gd name="connsiteY10" fmla="*/ 1050131 h 2800350"/>
              <a:gd name="connsiteX11" fmla="*/ 185738 w 883444"/>
              <a:gd name="connsiteY11" fmla="*/ 1319212 h 2800350"/>
              <a:gd name="connsiteX12" fmla="*/ 38100 w 883444"/>
              <a:gd name="connsiteY12" fmla="*/ 1493043 h 2800350"/>
              <a:gd name="connsiteX13" fmla="*/ 0 w 883444"/>
              <a:gd name="connsiteY13" fmla="*/ 1743075 h 2800350"/>
              <a:gd name="connsiteX14" fmla="*/ 121444 w 883444"/>
              <a:gd name="connsiteY14" fmla="*/ 2152650 h 2800350"/>
              <a:gd name="connsiteX15" fmla="*/ 197644 w 883444"/>
              <a:gd name="connsiteY15" fmla="*/ 2383631 h 2800350"/>
              <a:gd name="connsiteX16" fmla="*/ 378619 w 883444"/>
              <a:gd name="connsiteY16" fmla="*/ 2800350 h 2800350"/>
              <a:gd name="connsiteX0" fmla="*/ 433893 w 883949"/>
              <a:gd name="connsiteY0" fmla="*/ 516731 h 2800350"/>
              <a:gd name="connsiteX1" fmla="*/ 579149 w 883949"/>
              <a:gd name="connsiteY1" fmla="*/ 392906 h 2800350"/>
              <a:gd name="connsiteX2" fmla="*/ 691068 w 883949"/>
              <a:gd name="connsiteY2" fmla="*/ 250031 h 2800350"/>
              <a:gd name="connsiteX3" fmla="*/ 741074 w 883949"/>
              <a:gd name="connsiteY3" fmla="*/ 111918 h 2800350"/>
              <a:gd name="connsiteX4" fmla="*/ 810130 w 883949"/>
              <a:gd name="connsiteY4" fmla="*/ 9525 h 2800350"/>
              <a:gd name="connsiteX5" fmla="*/ 824418 w 883949"/>
              <a:gd name="connsiteY5" fmla="*/ 0 h 2800350"/>
              <a:gd name="connsiteX6" fmla="*/ 860136 w 883949"/>
              <a:gd name="connsiteY6" fmla="*/ 14287 h 2800350"/>
              <a:gd name="connsiteX7" fmla="*/ 874424 w 883949"/>
              <a:gd name="connsiteY7" fmla="*/ 95250 h 2800350"/>
              <a:gd name="connsiteX8" fmla="*/ 883949 w 883949"/>
              <a:gd name="connsiteY8" fmla="*/ 319087 h 2800350"/>
              <a:gd name="connsiteX9" fmla="*/ 755361 w 883949"/>
              <a:gd name="connsiteY9" fmla="*/ 642937 h 2800350"/>
              <a:gd name="connsiteX10" fmla="*/ 455324 w 883949"/>
              <a:gd name="connsiteY10" fmla="*/ 1050131 h 2800350"/>
              <a:gd name="connsiteX11" fmla="*/ 186243 w 883949"/>
              <a:gd name="connsiteY11" fmla="*/ 1319212 h 2800350"/>
              <a:gd name="connsiteX12" fmla="*/ 38605 w 883949"/>
              <a:gd name="connsiteY12" fmla="*/ 1493043 h 2800350"/>
              <a:gd name="connsiteX13" fmla="*/ 505 w 883949"/>
              <a:gd name="connsiteY13" fmla="*/ 1743075 h 2800350"/>
              <a:gd name="connsiteX14" fmla="*/ 121949 w 883949"/>
              <a:gd name="connsiteY14" fmla="*/ 2152650 h 2800350"/>
              <a:gd name="connsiteX15" fmla="*/ 198149 w 883949"/>
              <a:gd name="connsiteY15" fmla="*/ 2383631 h 2800350"/>
              <a:gd name="connsiteX16" fmla="*/ 379124 w 883949"/>
              <a:gd name="connsiteY16" fmla="*/ 2800350 h 2800350"/>
              <a:gd name="connsiteX0" fmla="*/ 433893 w 883949"/>
              <a:gd name="connsiteY0" fmla="*/ 516731 h 2800350"/>
              <a:gd name="connsiteX1" fmla="*/ 579149 w 883949"/>
              <a:gd name="connsiteY1" fmla="*/ 392906 h 2800350"/>
              <a:gd name="connsiteX2" fmla="*/ 691068 w 883949"/>
              <a:gd name="connsiteY2" fmla="*/ 250031 h 2800350"/>
              <a:gd name="connsiteX3" fmla="*/ 741074 w 883949"/>
              <a:gd name="connsiteY3" fmla="*/ 111918 h 2800350"/>
              <a:gd name="connsiteX4" fmla="*/ 810130 w 883949"/>
              <a:gd name="connsiteY4" fmla="*/ 9525 h 2800350"/>
              <a:gd name="connsiteX5" fmla="*/ 824418 w 883949"/>
              <a:gd name="connsiteY5" fmla="*/ 0 h 2800350"/>
              <a:gd name="connsiteX6" fmla="*/ 860136 w 883949"/>
              <a:gd name="connsiteY6" fmla="*/ 14287 h 2800350"/>
              <a:gd name="connsiteX7" fmla="*/ 874424 w 883949"/>
              <a:gd name="connsiteY7" fmla="*/ 95250 h 2800350"/>
              <a:gd name="connsiteX8" fmla="*/ 883949 w 883949"/>
              <a:gd name="connsiteY8" fmla="*/ 319087 h 2800350"/>
              <a:gd name="connsiteX9" fmla="*/ 755361 w 883949"/>
              <a:gd name="connsiteY9" fmla="*/ 642937 h 2800350"/>
              <a:gd name="connsiteX10" fmla="*/ 455324 w 883949"/>
              <a:gd name="connsiteY10" fmla="*/ 1050131 h 2800350"/>
              <a:gd name="connsiteX11" fmla="*/ 186243 w 883949"/>
              <a:gd name="connsiteY11" fmla="*/ 1319212 h 2800350"/>
              <a:gd name="connsiteX12" fmla="*/ 38605 w 883949"/>
              <a:gd name="connsiteY12" fmla="*/ 1493043 h 2800350"/>
              <a:gd name="connsiteX13" fmla="*/ 505 w 883949"/>
              <a:gd name="connsiteY13" fmla="*/ 1743075 h 2800350"/>
              <a:gd name="connsiteX14" fmla="*/ 121949 w 883949"/>
              <a:gd name="connsiteY14" fmla="*/ 2152650 h 2800350"/>
              <a:gd name="connsiteX15" fmla="*/ 198149 w 883949"/>
              <a:gd name="connsiteY15" fmla="*/ 2383631 h 2800350"/>
              <a:gd name="connsiteX16" fmla="*/ 379124 w 883949"/>
              <a:gd name="connsiteY16" fmla="*/ 2800350 h 2800350"/>
              <a:gd name="connsiteX0" fmla="*/ 434171 w 884227"/>
              <a:gd name="connsiteY0" fmla="*/ 516731 h 2800350"/>
              <a:gd name="connsiteX1" fmla="*/ 579427 w 884227"/>
              <a:gd name="connsiteY1" fmla="*/ 392906 h 2800350"/>
              <a:gd name="connsiteX2" fmla="*/ 691346 w 884227"/>
              <a:gd name="connsiteY2" fmla="*/ 250031 h 2800350"/>
              <a:gd name="connsiteX3" fmla="*/ 741352 w 884227"/>
              <a:gd name="connsiteY3" fmla="*/ 111918 h 2800350"/>
              <a:gd name="connsiteX4" fmla="*/ 810408 w 884227"/>
              <a:gd name="connsiteY4" fmla="*/ 9525 h 2800350"/>
              <a:gd name="connsiteX5" fmla="*/ 824696 w 884227"/>
              <a:gd name="connsiteY5" fmla="*/ 0 h 2800350"/>
              <a:gd name="connsiteX6" fmla="*/ 860414 w 884227"/>
              <a:gd name="connsiteY6" fmla="*/ 14287 h 2800350"/>
              <a:gd name="connsiteX7" fmla="*/ 874702 w 884227"/>
              <a:gd name="connsiteY7" fmla="*/ 95250 h 2800350"/>
              <a:gd name="connsiteX8" fmla="*/ 884227 w 884227"/>
              <a:gd name="connsiteY8" fmla="*/ 319087 h 2800350"/>
              <a:gd name="connsiteX9" fmla="*/ 755639 w 884227"/>
              <a:gd name="connsiteY9" fmla="*/ 642937 h 2800350"/>
              <a:gd name="connsiteX10" fmla="*/ 455602 w 884227"/>
              <a:gd name="connsiteY10" fmla="*/ 1050131 h 2800350"/>
              <a:gd name="connsiteX11" fmla="*/ 186521 w 884227"/>
              <a:gd name="connsiteY11" fmla="*/ 1319212 h 2800350"/>
              <a:gd name="connsiteX12" fmla="*/ 38883 w 884227"/>
              <a:gd name="connsiteY12" fmla="*/ 1493043 h 2800350"/>
              <a:gd name="connsiteX13" fmla="*/ 783 w 884227"/>
              <a:gd name="connsiteY13" fmla="*/ 1743075 h 2800350"/>
              <a:gd name="connsiteX14" fmla="*/ 122227 w 884227"/>
              <a:gd name="connsiteY14" fmla="*/ 2152650 h 2800350"/>
              <a:gd name="connsiteX15" fmla="*/ 198427 w 884227"/>
              <a:gd name="connsiteY15" fmla="*/ 2383631 h 2800350"/>
              <a:gd name="connsiteX16" fmla="*/ 379402 w 884227"/>
              <a:gd name="connsiteY16" fmla="*/ 2800350 h 2800350"/>
              <a:gd name="connsiteX0" fmla="*/ 434171 w 884227"/>
              <a:gd name="connsiteY0" fmla="*/ 516731 h 2800350"/>
              <a:gd name="connsiteX1" fmla="*/ 579427 w 884227"/>
              <a:gd name="connsiteY1" fmla="*/ 392906 h 2800350"/>
              <a:gd name="connsiteX2" fmla="*/ 691346 w 884227"/>
              <a:gd name="connsiteY2" fmla="*/ 250031 h 2800350"/>
              <a:gd name="connsiteX3" fmla="*/ 741352 w 884227"/>
              <a:gd name="connsiteY3" fmla="*/ 111918 h 2800350"/>
              <a:gd name="connsiteX4" fmla="*/ 810408 w 884227"/>
              <a:gd name="connsiteY4" fmla="*/ 9525 h 2800350"/>
              <a:gd name="connsiteX5" fmla="*/ 824696 w 884227"/>
              <a:gd name="connsiteY5" fmla="*/ 0 h 2800350"/>
              <a:gd name="connsiteX6" fmla="*/ 860414 w 884227"/>
              <a:gd name="connsiteY6" fmla="*/ 14287 h 2800350"/>
              <a:gd name="connsiteX7" fmla="*/ 874702 w 884227"/>
              <a:gd name="connsiteY7" fmla="*/ 95250 h 2800350"/>
              <a:gd name="connsiteX8" fmla="*/ 884227 w 884227"/>
              <a:gd name="connsiteY8" fmla="*/ 319087 h 2800350"/>
              <a:gd name="connsiteX9" fmla="*/ 755639 w 884227"/>
              <a:gd name="connsiteY9" fmla="*/ 642937 h 2800350"/>
              <a:gd name="connsiteX10" fmla="*/ 455602 w 884227"/>
              <a:gd name="connsiteY10" fmla="*/ 1050131 h 2800350"/>
              <a:gd name="connsiteX11" fmla="*/ 186521 w 884227"/>
              <a:gd name="connsiteY11" fmla="*/ 1319212 h 2800350"/>
              <a:gd name="connsiteX12" fmla="*/ 38883 w 884227"/>
              <a:gd name="connsiteY12" fmla="*/ 1493043 h 2800350"/>
              <a:gd name="connsiteX13" fmla="*/ 783 w 884227"/>
              <a:gd name="connsiteY13" fmla="*/ 1743075 h 2800350"/>
              <a:gd name="connsiteX14" fmla="*/ 122227 w 884227"/>
              <a:gd name="connsiteY14" fmla="*/ 2152650 h 2800350"/>
              <a:gd name="connsiteX15" fmla="*/ 198427 w 884227"/>
              <a:gd name="connsiteY15" fmla="*/ 2383631 h 2800350"/>
              <a:gd name="connsiteX16" fmla="*/ 379402 w 884227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6912"/>
              <a:gd name="connsiteY0" fmla="*/ 516731 h 2800350"/>
              <a:gd name="connsiteX1" fmla="*/ 579427 w 886912"/>
              <a:gd name="connsiteY1" fmla="*/ 392906 h 2800350"/>
              <a:gd name="connsiteX2" fmla="*/ 691346 w 886912"/>
              <a:gd name="connsiteY2" fmla="*/ 250031 h 2800350"/>
              <a:gd name="connsiteX3" fmla="*/ 741352 w 886912"/>
              <a:gd name="connsiteY3" fmla="*/ 111918 h 2800350"/>
              <a:gd name="connsiteX4" fmla="*/ 810408 w 886912"/>
              <a:gd name="connsiteY4" fmla="*/ 9525 h 2800350"/>
              <a:gd name="connsiteX5" fmla="*/ 824696 w 886912"/>
              <a:gd name="connsiteY5" fmla="*/ 0 h 2800350"/>
              <a:gd name="connsiteX6" fmla="*/ 860414 w 886912"/>
              <a:gd name="connsiteY6" fmla="*/ 14287 h 2800350"/>
              <a:gd name="connsiteX7" fmla="*/ 874702 w 886912"/>
              <a:gd name="connsiteY7" fmla="*/ 95250 h 2800350"/>
              <a:gd name="connsiteX8" fmla="*/ 884227 w 886912"/>
              <a:gd name="connsiteY8" fmla="*/ 319087 h 2800350"/>
              <a:gd name="connsiteX9" fmla="*/ 755639 w 886912"/>
              <a:gd name="connsiteY9" fmla="*/ 642937 h 2800350"/>
              <a:gd name="connsiteX10" fmla="*/ 455602 w 886912"/>
              <a:gd name="connsiteY10" fmla="*/ 1050131 h 2800350"/>
              <a:gd name="connsiteX11" fmla="*/ 186521 w 886912"/>
              <a:gd name="connsiteY11" fmla="*/ 1319212 h 2800350"/>
              <a:gd name="connsiteX12" fmla="*/ 38883 w 886912"/>
              <a:gd name="connsiteY12" fmla="*/ 1493043 h 2800350"/>
              <a:gd name="connsiteX13" fmla="*/ 783 w 886912"/>
              <a:gd name="connsiteY13" fmla="*/ 1743075 h 2800350"/>
              <a:gd name="connsiteX14" fmla="*/ 122227 w 886912"/>
              <a:gd name="connsiteY14" fmla="*/ 2152650 h 2800350"/>
              <a:gd name="connsiteX15" fmla="*/ 198427 w 886912"/>
              <a:gd name="connsiteY15" fmla="*/ 2383631 h 2800350"/>
              <a:gd name="connsiteX16" fmla="*/ 379402 w 886912"/>
              <a:gd name="connsiteY16" fmla="*/ 2800350 h 2800350"/>
              <a:gd name="connsiteX0" fmla="*/ 434171 w 886912"/>
              <a:gd name="connsiteY0" fmla="*/ 516731 h 2800350"/>
              <a:gd name="connsiteX1" fmla="*/ 579427 w 886912"/>
              <a:gd name="connsiteY1" fmla="*/ 392906 h 2800350"/>
              <a:gd name="connsiteX2" fmla="*/ 691346 w 886912"/>
              <a:gd name="connsiteY2" fmla="*/ 250031 h 2800350"/>
              <a:gd name="connsiteX3" fmla="*/ 741352 w 886912"/>
              <a:gd name="connsiteY3" fmla="*/ 111918 h 2800350"/>
              <a:gd name="connsiteX4" fmla="*/ 810408 w 886912"/>
              <a:gd name="connsiteY4" fmla="*/ 9525 h 2800350"/>
              <a:gd name="connsiteX5" fmla="*/ 824696 w 886912"/>
              <a:gd name="connsiteY5" fmla="*/ 0 h 2800350"/>
              <a:gd name="connsiteX6" fmla="*/ 860414 w 886912"/>
              <a:gd name="connsiteY6" fmla="*/ 14287 h 2800350"/>
              <a:gd name="connsiteX7" fmla="*/ 874702 w 886912"/>
              <a:gd name="connsiteY7" fmla="*/ 95250 h 2800350"/>
              <a:gd name="connsiteX8" fmla="*/ 884227 w 886912"/>
              <a:gd name="connsiteY8" fmla="*/ 319087 h 2800350"/>
              <a:gd name="connsiteX9" fmla="*/ 755639 w 886912"/>
              <a:gd name="connsiteY9" fmla="*/ 642937 h 2800350"/>
              <a:gd name="connsiteX10" fmla="*/ 455602 w 886912"/>
              <a:gd name="connsiteY10" fmla="*/ 1050131 h 2800350"/>
              <a:gd name="connsiteX11" fmla="*/ 186521 w 886912"/>
              <a:gd name="connsiteY11" fmla="*/ 1319212 h 2800350"/>
              <a:gd name="connsiteX12" fmla="*/ 38883 w 886912"/>
              <a:gd name="connsiteY12" fmla="*/ 1493043 h 2800350"/>
              <a:gd name="connsiteX13" fmla="*/ 783 w 886912"/>
              <a:gd name="connsiteY13" fmla="*/ 1743075 h 2800350"/>
              <a:gd name="connsiteX14" fmla="*/ 122227 w 886912"/>
              <a:gd name="connsiteY14" fmla="*/ 2152650 h 2800350"/>
              <a:gd name="connsiteX15" fmla="*/ 198427 w 886912"/>
              <a:gd name="connsiteY15" fmla="*/ 2383631 h 2800350"/>
              <a:gd name="connsiteX16" fmla="*/ 379402 w 886912"/>
              <a:gd name="connsiteY16" fmla="*/ 2800350 h 2800350"/>
              <a:gd name="connsiteX0" fmla="*/ 434171 w 886912"/>
              <a:gd name="connsiteY0" fmla="*/ 516731 h 2800350"/>
              <a:gd name="connsiteX1" fmla="*/ 579427 w 886912"/>
              <a:gd name="connsiteY1" fmla="*/ 392906 h 2800350"/>
              <a:gd name="connsiteX2" fmla="*/ 691346 w 886912"/>
              <a:gd name="connsiteY2" fmla="*/ 250031 h 2800350"/>
              <a:gd name="connsiteX3" fmla="*/ 741352 w 886912"/>
              <a:gd name="connsiteY3" fmla="*/ 111918 h 2800350"/>
              <a:gd name="connsiteX4" fmla="*/ 810408 w 886912"/>
              <a:gd name="connsiteY4" fmla="*/ 9525 h 2800350"/>
              <a:gd name="connsiteX5" fmla="*/ 824696 w 886912"/>
              <a:gd name="connsiteY5" fmla="*/ 0 h 2800350"/>
              <a:gd name="connsiteX6" fmla="*/ 860414 w 886912"/>
              <a:gd name="connsiteY6" fmla="*/ 14287 h 2800350"/>
              <a:gd name="connsiteX7" fmla="*/ 874702 w 886912"/>
              <a:gd name="connsiteY7" fmla="*/ 95250 h 2800350"/>
              <a:gd name="connsiteX8" fmla="*/ 884227 w 886912"/>
              <a:gd name="connsiteY8" fmla="*/ 319087 h 2800350"/>
              <a:gd name="connsiteX9" fmla="*/ 755639 w 886912"/>
              <a:gd name="connsiteY9" fmla="*/ 642937 h 2800350"/>
              <a:gd name="connsiteX10" fmla="*/ 455602 w 886912"/>
              <a:gd name="connsiteY10" fmla="*/ 1050131 h 2800350"/>
              <a:gd name="connsiteX11" fmla="*/ 186521 w 886912"/>
              <a:gd name="connsiteY11" fmla="*/ 1319212 h 2800350"/>
              <a:gd name="connsiteX12" fmla="*/ 38883 w 886912"/>
              <a:gd name="connsiteY12" fmla="*/ 1493043 h 2800350"/>
              <a:gd name="connsiteX13" fmla="*/ 783 w 886912"/>
              <a:gd name="connsiteY13" fmla="*/ 1743075 h 2800350"/>
              <a:gd name="connsiteX14" fmla="*/ 122227 w 886912"/>
              <a:gd name="connsiteY14" fmla="*/ 2152650 h 2800350"/>
              <a:gd name="connsiteX15" fmla="*/ 379402 w 886912"/>
              <a:gd name="connsiteY15" fmla="*/ 2800350 h 2800350"/>
              <a:gd name="connsiteX0" fmla="*/ 434171 w 886912"/>
              <a:gd name="connsiteY0" fmla="*/ 516731 h 2152650"/>
              <a:gd name="connsiteX1" fmla="*/ 579427 w 886912"/>
              <a:gd name="connsiteY1" fmla="*/ 392906 h 2152650"/>
              <a:gd name="connsiteX2" fmla="*/ 691346 w 886912"/>
              <a:gd name="connsiteY2" fmla="*/ 250031 h 2152650"/>
              <a:gd name="connsiteX3" fmla="*/ 741352 w 886912"/>
              <a:gd name="connsiteY3" fmla="*/ 111918 h 2152650"/>
              <a:gd name="connsiteX4" fmla="*/ 810408 w 886912"/>
              <a:gd name="connsiteY4" fmla="*/ 9525 h 2152650"/>
              <a:gd name="connsiteX5" fmla="*/ 824696 w 886912"/>
              <a:gd name="connsiteY5" fmla="*/ 0 h 2152650"/>
              <a:gd name="connsiteX6" fmla="*/ 860414 w 886912"/>
              <a:gd name="connsiteY6" fmla="*/ 14287 h 2152650"/>
              <a:gd name="connsiteX7" fmla="*/ 874702 w 886912"/>
              <a:gd name="connsiteY7" fmla="*/ 95250 h 2152650"/>
              <a:gd name="connsiteX8" fmla="*/ 884227 w 886912"/>
              <a:gd name="connsiteY8" fmla="*/ 319087 h 2152650"/>
              <a:gd name="connsiteX9" fmla="*/ 755639 w 886912"/>
              <a:gd name="connsiteY9" fmla="*/ 642937 h 2152650"/>
              <a:gd name="connsiteX10" fmla="*/ 455602 w 886912"/>
              <a:gd name="connsiteY10" fmla="*/ 1050131 h 2152650"/>
              <a:gd name="connsiteX11" fmla="*/ 186521 w 886912"/>
              <a:gd name="connsiteY11" fmla="*/ 1319212 h 2152650"/>
              <a:gd name="connsiteX12" fmla="*/ 38883 w 886912"/>
              <a:gd name="connsiteY12" fmla="*/ 1493043 h 2152650"/>
              <a:gd name="connsiteX13" fmla="*/ 783 w 886912"/>
              <a:gd name="connsiteY13" fmla="*/ 1743075 h 2152650"/>
              <a:gd name="connsiteX14" fmla="*/ 122227 w 886912"/>
              <a:gd name="connsiteY14" fmla="*/ 2152650 h 2152650"/>
              <a:gd name="connsiteX0" fmla="*/ 434171 w 886912"/>
              <a:gd name="connsiteY0" fmla="*/ 516731 h 1743075"/>
              <a:gd name="connsiteX1" fmla="*/ 579427 w 886912"/>
              <a:gd name="connsiteY1" fmla="*/ 392906 h 1743075"/>
              <a:gd name="connsiteX2" fmla="*/ 691346 w 886912"/>
              <a:gd name="connsiteY2" fmla="*/ 250031 h 1743075"/>
              <a:gd name="connsiteX3" fmla="*/ 741352 w 886912"/>
              <a:gd name="connsiteY3" fmla="*/ 111918 h 1743075"/>
              <a:gd name="connsiteX4" fmla="*/ 810408 w 886912"/>
              <a:gd name="connsiteY4" fmla="*/ 9525 h 1743075"/>
              <a:gd name="connsiteX5" fmla="*/ 824696 w 886912"/>
              <a:gd name="connsiteY5" fmla="*/ 0 h 1743075"/>
              <a:gd name="connsiteX6" fmla="*/ 860414 w 886912"/>
              <a:gd name="connsiteY6" fmla="*/ 14287 h 1743075"/>
              <a:gd name="connsiteX7" fmla="*/ 874702 w 886912"/>
              <a:gd name="connsiteY7" fmla="*/ 95250 h 1743075"/>
              <a:gd name="connsiteX8" fmla="*/ 884227 w 886912"/>
              <a:gd name="connsiteY8" fmla="*/ 319087 h 1743075"/>
              <a:gd name="connsiteX9" fmla="*/ 755639 w 886912"/>
              <a:gd name="connsiteY9" fmla="*/ 642937 h 1743075"/>
              <a:gd name="connsiteX10" fmla="*/ 455602 w 886912"/>
              <a:gd name="connsiteY10" fmla="*/ 1050131 h 1743075"/>
              <a:gd name="connsiteX11" fmla="*/ 186521 w 886912"/>
              <a:gd name="connsiteY11" fmla="*/ 1319212 h 1743075"/>
              <a:gd name="connsiteX12" fmla="*/ 38883 w 886912"/>
              <a:gd name="connsiteY12" fmla="*/ 1493043 h 1743075"/>
              <a:gd name="connsiteX13" fmla="*/ 783 w 886912"/>
              <a:gd name="connsiteY13" fmla="*/ 1743075 h 1743075"/>
              <a:gd name="connsiteX0" fmla="*/ 395288 w 848029"/>
              <a:gd name="connsiteY0" fmla="*/ 516731 h 1493043"/>
              <a:gd name="connsiteX1" fmla="*/ 540544 w 848029"/>
              <a:gd name="connsiteY1" fmla="*/ 392906 h 1493043"/>
              <a:gd name="connsiteX2" fmla="*/ 652463 w 848029"/>
              <a:gd name="connsiteY2" fmla="*/ 250031 h 1493043"/>
              <a:gd name="connsiteX3" fmla="*/ 702469 w 848029"/>
              <a:gd name="connsiteY3" fmla="*/ 111918 h 1493043"/>
              <a:gd name="connsiteX4" fmla="*/ 771525 w 848029"/>
              <a:gd name="connsiteY4" fmla="*/ 9525 h 1493043"/>
              <a:gd name="connsiteX5" fmla="*/ 785813 w 848029"/>
              <a:gd name="connsiteY5" fmla="*/ 0 h 1493043"/>
              <a:gd name="connsiteX6" fmla="*/ 821531 w 848029"/>
              <a:gd name="connsiteY6" fmla="*/ 14287 h 1493043"/>
              <a:gd name="connsiteX7" fmla="*/ 835819 w 848029"/>
              <a:gd name="connsiteY7" fmla="*/ 95250 h 1493043"/>
              <a:gd name="connsiteX8" fmla="*/ 845344 w 848029"/>
              <a:gd name="connsiteY8" fmla="*/ 319087 h 1493043"/>
              <a:gd name="connsiteX9" fmla="*/ 716756 w 848029"/>
              <a:gd name="connsiteY9" fmla="*/ 642937 h 1493043"/>
              <a:gd name="connsiteX10" fmla="*/ 416719 w 848029"/>
              <a:gd name="connsiteY10" fmla="*/ 1050131 h 1493043"/>
              <a:gd name="connsiteX11" fmla="*/ 147638 w 848029"/>
              <a:gd name="connsiteY11" fmla="*/ 1319212 h 1493043"/>
              <a:gd name="connsiteX12" fmla="*/ 0 w 848029"/>
              <a:gd name="connsiteY12" fmla="*/ 1493043 h 1493043"/>
              <a:gd name="connsiteX0" fmla="*/ 247650 w 700391"/>
              <a:gd name="connsiteY0" fmla="*/ 516731 h 1319212"/>
              <a:gd name="connsiteX1" fmla="*/ 392906 w 700391"/>
              <a:gd name="connsiteY1" fmla="*/ 392906 h 1319212"/>
              <a:gd name="connsiteX2" fmla="*/ 504825 w 700391"/>
              <a:gd name="connsiteY2" fmla="*/ 250031 h 1319212"/>
              <a:gd name="connsiteX3" fmla="*/ 554831 w 700391"/>
              <a:gd name="connsiteY3" fmla="*/ 111918 h 1319212"/>
              <a:gd name="connsiteX4" fmla="*/ 623887 w 700391"/>
              <a:gd name="connsiteY4" fmla="*/ 9525 h 1319212"/>
              <a:gd name="connsiteX5" fmla="*/ 638175 w 700391"/>
              <a:gd name="connsiteY5" fmla="*/ 0 h 1319212"/>
              <a:gd name="connsiteX6" fmla="*/ 673893 w 700391"/>
              <a:gd name="connsiteY6" fmla="*/ 14287 h 1319212"/>
              <a:gd name="connsiteX7" fmla="*/ 688181 w 700391"/>
              <a:gd name="connsiteY7" fmla="*/ 95250 h 1319212"/>
              <a:gd name="connsiteX8" fmla="*/ 697706 w 700391"/>
              <a:gd name="connsiteY8" fmla="*/ 319087 h 1319212"/>
              <a:gd name="connsiteX9" fmla="*/ 569118 w 700391"/>
              <a:gd name="connsiteY9" fmla="*/ 642937 h 1319212"/>
              <a:gd name="connsiteX10" fmla="*/ 269081 w 700391"/>
              <a:gd name="connsiteY10" fmla="*/ 1050131 h 1319212"/>
              <a:gd name="connsiteX11" fmla="*/ 0 w 700391"/>
              <a:gd name="connsiteY11" fmla="*/ 1319212 h 1319212"/>
              <a:gd name="connsiteX0" fmla="*/ 0 w 452741"/>
              <a:gd name="connsiteY0" fmla="*/ 516731 h 1050131"/>
              <a:gd name="connsiteX1" fmla="*/ 145256 w 452741"/>
              <a:gd name="connsiteY1" fmla="*/ 392906 h 1050131"/>
              <a:gd name="connsiteX2" fmla="*/ 257175 w 452741"/>
              <a:gd name="connsiteY2" fmla="*/ 250031 h 1050131"/>
              <a:gd name="connsiteX3" fmla="*/ 307181 w 452741"/>
              <a:gd name="connsiteY3" fmla="*/ 111918 h 1050131"/>
              <a:gd name="connsiteX4" fmla="*/ 376237 w 452741"/>
              <a:gd name="connsiteY4" fmla="*/ 9525 h 1050131"/>
              <a:gd name="connsiteX5" fmla="*/ 390525 w 452741"/>
              <a:gd name="connsiteY5" fmla="*/ 0 h 1050131"/>
              <a:gd name="connsiteX6" fmla="*/ 426243 w 452741"/>
              <a:gd name="connsiteY6" fmla="*/ 14287 h 1050131"/>
              <a:gd name="connsiteX7" fmla="*/ 440531 w 452741"/>
              <a:gd name="connsiteY7" fmla="*/ 95250 h 1050131"/>
              <a:gd name="connsiteX8" fmla="*/ 450056 w 452741"/>
              <a:gd name="connsiteY8" fmla="*/ 319087 h 1050131"/>
              <a:gd name="connsiteX9" fmla="*/ 321468 w 452741"/>
              <a:gd name="connsiteY9" fmla="*/ 642937 h 1050131"/>
              <a:gd name="connsiteX10" fmla="*/ 21431 w 452741"/>
              <a:gd name="connsiteY10" fmla="*/ 1050131 h 1050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2741" h="1050131">
                <a:moveTo>
                  <a:pt x="0" y="516731"/>
                </a:moveTo>
                <a:cubicBezTo>
                  <a:pt x="48419" y="475456"/>
                  <a:pt x="93265" y="450850"/>
                  <a:pt x="145256" y="392906"/>
                </a:cubicBezTo>
                <a:cubicBezTo>
                  <a:pt x="188515" y="346472"/>
                  <a:pt x="222250" y="301228"/>
                  <a:pt x="257175" y="250031"/>
                </a:cubicBezTo>
                <a:cubicBezTo>
                  <a:pt x="286941" y="206374"/>
                  <a:pt x="290512" y="157956"/>
                  <a:pt x="307181" y="111918"/>
                </a:cubicBezTo>
                <a:lnTo>
                  <a:pt x="376237" y="9525"/>
                </a:lnTo>
                <a:lnTo>
                  <a:pt x="390525" y="0"/>
                </a:lnTo>
                <a:lnTo>
                  <a:pt x="426243" y="14287"/>
                </a:lnTo>
                <a:lnTo>
                  <a:pt x="440531" y="95250"/>
                </a:lnTo>
                <a:cubicBezTo>
                  <a:pt x="443706" y="169862"/>
                  <a:pt x="458788" y="244475"/>
                  <a:pt x="450056" y="319087"/>
                </a:cubicBezTo>
                <a:cubicBezTo>
                  <a:pt x="426244" y="438944"/>
                  <a:pt x="375047" y="536178"/>
                  <a:pt x="321468" y="642937"/>
                </a:cubicBezTo>
                <a:cubicBezTo>
                  <a:pt x="227409" y="796527"/>
                  <a:pt x="123824" y="923925"/>
                  <a:pt x="21431" y="1050131"/>
                </a:cubicBez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187D46E2-4756-761E-CDBE-FAD2B07EAF34}"/>
              </a:ext>
            </a:extLst>
          </p:cNvPr>
          <p:cNvSpPr/>
          <p:nvPr/>
        </p:nvSpPr>
        <p:spPr>
          <a:xfrm>
            <a:off x="7396163" y="5110163"/>
            <a:ext cx="652462" cy="1489075"/>
          </a:xfrm>
          <a:custGeom>
            <a:avLst/>
            <a:gdLst>
              <a:gd name="connsiteX0" fmla="*/ 334962 w 652462"/>
              <a:gd name="connsiteY0" fmla="*/ 1489075 h 1489075"/>
              <a:gd name="connsiteX1" fmla="*/ 219075 w 652462"/>
              <a:gd name="connsiteY1" fmla="*/ 1103312 h 1489075"/>
              <a:gd name="connsiteX2" fmla="*/ 93662 w 652462"/>
              <a:gd name="connsiteY2" fmla="*/ 620712 h 1489075"/>
              <a:gd name="connsiteX3" fmla="*/ 15875 w 652462"/>
              <a:gd name="connsiteY3" fmla="*/ 295275 h 1489075"/>
              <a:gd name="connsiteX4" fmla="*/ 0 w 652462"/>
              <a:gd name="connsiteY4" fmla="*/ 142875 h 1489075"/>
              <a:gd name="connsiteX5" fmla="*/ 9525 w 652462"/>
              <a:gd name="connsiteY5" fmla="*/ 65087 h 1489075"/>
              <a:gd name="connsiteX6" fmla="*/ 44450 w 652462"/>
              <a:gd name="connsiteY6" fmla="*/ 17462 h 1489075"/>
              <a:gd name="connsiteX7" fmla="*/ 84137 w 652462"/>
              <a:gd name="connsiteY7" fmla="*/ 0 h 1489075"/>
              <a:gd name="connsiteX8" fmla="*/ 152400 w 652462"/>
              <a:gd name="connsiteY8" fmla="*/ 33337 h 1489075"/>
              <a:gd name="connsiteX9" fmla="*/ 247650 w 652462"/>
              <a:gd name="connsiteY9" fmla="*/ 174625 h 1489075"/>
              <a:gd name="connsiteX10" fmla="*/ 330200 w 652462"/>
              <a:gd name="connsiteY10" fmla="*/ 441325 h 1489075"/>
              <a:gd name="connsiteX11" fmla="*/ 468312 w 652462"/>
              <a:gd name="connsiteY11" fmla="*/ 900112 h 1489075"/>
              <a:gd name="connsiteX12" fmla="*/ 600075 w 652462"/>
              <a:gd name="connsiteY12" fmla="*/ 1320800 h 1489075"/>
              <a:gd name="connsiteX13" fmla="*/ 652462 w 652462"/>
              <a:gd name="connsiteY13" fmla="*/ 1485900 h 1489075"/>
              <a:gd name="connsiteX0" fmla="*/ 334962 w 652462"/>
              <a:gd name="connsiteY0" fmla="*/ 1489075 h 1489075"/>
              <a:gd name="connsiteX1" fmla="*/ 219075 w 652462"/>
              <a:gd name="connsiteY1" fmla="*/ 1103312 h 1489075"/>
              <a:gd name="connsiteX2" fmla="*/ 93662 w 652462"/>
              <a:gd name="connsiteY2" fmla="*/ 620712 h 1489075"/>
              <a:gd name="connsiteX3" fmla="*/ 15875 w 652462"/>
              <a:gd name="connsiteY3" fmla="*/ 295275 h 1489075"/>
              <a:gd name="connsiteX4" fmla="*/ 0 w 652462"/>
              <a:gd name="connsiteY4" fmla="*/ 142875 h 1489075"/>
              <a:gd name="connsiteX5" fmla="*/ 9525 w 652462"/>
              <a:gd name="connsiteY5" fmla="*/ 65087 h 1489075"/>
              <a:gd name="connsiteX6" fmla="*/ 44450 w 652462"/>
              <a:gd name="connsiteY6" fmla="*/ 17462 h 1489075"/>
              <a:gd name="connsiteX7" fmla="*/ 84137 w 652462"/>
              <a:gd name="connsiteY7" fmla="*/ 0 h 1489075"/>
              <a:gd name="connsiteX8" fmla="*/ 152400 w 652462"/>
              <a:gd name="connsiteY8" fmla="*/ 33337 h 1489075"/>
              <a:gd name="connsiteX9" fmla="*/ 247650 w 652462"/>
              <a:gd name="connsiteY9" fmla="*/ 174625 h 1489075"/>
              <a:gd name="connsiteX10" fmla="*/ 330200 w 652462"/>
              <a:gd name="connsiteY10" fmla="*/ 441325 h 1489075"/>
              <a:gd name="connsiteX11" fmla="*/ 468312 w 652462"/>
              <a:gd name="connsiteY11" fmla="*/ 900112 h 1489075"/>
              <a:gd name="connsiteX12" fmla="*/ 600075 w 652462"/>
              <a:gd name="connsiteY12" fmla="*/ 1320800 h 1489075"/>
              <a:gd name="connsiteX13" fmla="*/ 652462 w 652462"/>
              <a:gd name="connsiteY13" fmla="*/ 1485900 h 1489075"/>
              <a:gd name="connsiteX0" fmla="*/ 334962 w 652462"/>
              <a:gd name="connsiteY0" fmla="*/ 1489075 h 1489075"/>
              <a:gd name="connsiteX1" fmla="*/ 219075 w 652462"/>
              <a:gd name="connsiteY1" fmla="*/ 1103312 h 1489075"/>
              <a:gd name="connsiteX2" fmla="*/ 93662 w 652462"/>
              <a:gd name="connsiteY2" fmla="*/ 620712 h 1489075"/>
              <a:gd name="connsiteX3" fmla="*/ 15875 w 652462"/>
              <a:gd name="connsiteY3" fmla="*/ 295275 h 1489075"/>
              <a:gd name="connsiteX4" fmla="*/ 0 w 652462"/>
              <a:gd name="connsiteY4" fmla="*/ 142875 h 1489075"/>
              <a:gd name="connsiteX5" fmla="*/ 9525 w 652462"/>
              <a:gd name="connsiteY5" fmla="*/ 65087 h 1489075"/>
              <a:gd name="connsiteX6" fmla="*/ 44450 w 652462"/>
              <a:gd name="connsiteY6" fmla="*/ 17462 h 1489075"/>
              <a:gd name="connsiteX7" fmla="*/ 84137 w 652462"/>
              <a:gd name="connsiteY7" fmla="*/ 0 h 1489075"/>
              <a:gd name="connsiteX8" fmla="*/ 152400 w 652462"/>
              <a:gd name="connsiteY8" fmla="*/ 33337 h 1489075"/>
              <a:gd name="connsiteX9" fmla="*/ 247650 w 652462"/>
              <a:gd name="connsiteY9" fmla="*/ 174625 h 1489075"/>
              <a:gd name="connsiteX10" fmla="*/ 330200 w 652462"/>
              <a:gd name="connsiteY10" fmla="*/ 441325 h 1489075"/>
              <a:gd name="connsiteX11" fmla="*/ 468312 w 652462"/>
              <a:gd name="connsiteY11" fmla="*/ 900112 h 1489075"/>
              <a:gd name="connsiteX12" fmla="*/ 600075 w 652462"/>
              <a:gd name="connsiteY12" fmla="*/ 1320800 h 1489075"/>
              <a:gd name="connsiteX13" fmla="*/ 652462 w 652462"/>
              <a:gd name="connsiteY13" fmla="*/ 1485900 h 1489075"/>
              <a:gd name="connsiteX0" fmla="*/ 334962 w 652462"/>
              <a:gd name="connsiteY0" fmla="*/ 1489075 h 1489075"/>
              <a:gd name="connsiteX1" fmla="*/ 219075 w 652462"/>
              <a:gd name="connsiteY1" fmla="*/ 1103312 h 1489075"/>
              <a:gd name="connsiteX2" fmla="*/ 93662 w 652462"/>
              <a:gd name="connsiteY2" fmla="*/ 620712 h 1489075"/>
              <a:gd name="connsiteX3" fmla="*/ 15875 w 652462"/>
              <a:gd name="connsiteY3" fmla="*/ 295275 h 1489075"/>
              <a:gd name="connsiteX4" fmla="*/ 0 w 652462"/>
              <a:gd name="connsiteY4" fmla="*/ 142875 h 1489075"/>
              <a:gd name="connsiteX5" fmla="*/ 9525 w 652462"/>
              <a:gd name="connsiteY5" fmla="*/ 65087 h 1489075"/>
              <a:gd name="connsiteX6" fmla="*/ 44450 w 652462"/>
              <a:gd name="connsiteY6" fmla="*/ 17462 h 1489075"/>
              <a:gd name="connsiteX7" fmla="*/ 84137 w 652462"/>
              <a:gd name="connsiteY7" fmla="*/ 0 h 1489075"/>
              <a:gd name="connsiteX8" fmla="*/ 152400 w 652462"/>
              <a:gd name="connsiteY8" fmla="*/ 33337 h 1489075"/>
              <a:gd name="connsiteX9" fmla="*/ 247650 w 652462"/>
              <a:gd name="connsiteY9" fmla="*/ 174625 h 1489075"/>
              <a:gd name="connsiteX10" fmla="*/ 330200 w 652462"/>
              <a:gd name="connsiteY10" fmla="*/ 441325 h 1489075"/>
              <a:gd name="connsiteX11" fmla="*/ 468312 w 652462"/>
              <a:gd name="connsiteY11" fmla="*/ 900112 h 1489075"/>
              <a:gd name="connsiteX12" fmla="*/ 600075 w 652462"/>
              <a:gd name="connsiteY12" fmla="*/ 1320800 h 1489075"/>
              <a:gd name="connsiteX13" fmla="*/ 652462 w 652462"/>
              <a:gd name="connsiteY13" fmla="*/ 1485900 h 1489075"/>
              <a:gd name="connsiteX0" fmla="*/ 334962 w 652462"/>
              <a:gd name="connsiteY0" fmla="*/ 1489075 h 1489075"/>
              <a:gd name="connsiteX1" fmla="*/ 219075 w 652462"/>
              <a:gd name="connsiteY1" fmla="*/ 1103312 h 1489075"/>
              <a:gd name="connsiteX2" fmla="*/ 93662 w 652462"/>
              <a:gd name="connsiteY2" fmla="*/ 620712 h 1489075"/>
              <a:gd name="connsiteX3" fmla="*/ 15875 w 652462"/>
              <a:gd name="connsiteY3" fmla="*/ 295275 h 1489075"/>
              <a:gd name="connsiteX4" fmla="*/ 0 w 652462"/>
              <a:gd name="connsiteY4" fmla="*/ 142875 h 1489075"/>
              <a:gd name="connsiteX5" fmla="*/ 9525 w 652462"/>
              <a:gd name="connsiteY5" fmla="*/ 65087 h 1489075"/>
              <a:gd name="connsiteX6" fmla="*/ 44450 w 652462"/>
              <a:gd name="connsiteY6" fmla="*/ 17462 h 1489075"/>
              <a:gd name="connsiteX7" fmla="*/ 84137 w 652462"/>
              <a:gd name="connsiteY7" fmla="*/ 0 h 1489075"/>
              <a:gd name="connsiteX8" fmla="*/ 152400 w 652462"/>
              <a:gd name="connsiteY8" fmla="*/ 33337 h 1489075"/>
              <a:gd name="connsiteX9" fmla="*/ 247650 w 652462"/>
              <a:gd name="connsiteY9" fmla="*/ 174625 h 1489075"/>
              <a:gd name="connsiteX10" fmla="*/ 330200 w 652462"/>
              <a:gd name="connsiteY10" fmla="*/ 441325 h 1489075"/>
              <a:gd name="connsiteX11" fmla="*/ 468312 w 652462"/>
              <a:gd name="connsiteY11" fmla="*/ 900112 h 1489075"/>
              <a:gd name="connsiteX12" fmla="*/ 600075 w 652462"/>
              <a:gd name="connsiteY12" fmla="*/ 1320800 h 1489075"/>
              <a:gd name="connsiteX13" fmla="*/ 652462 w 652462"/>
              <a:gd name="connsiteY13" fmla="*/ 1485900 h 1489075"/>
              <a:gd name="connsiteX0" fmla="*/ 334962 w 652462"/>
              <a:gd name="connsiteY0" fmla="*/ 1489075 h 1489075"/>
              <a:gd name="connsiteX1" fmla="*/ 219075 w 652462"/>
              <a:gd name="connsiteY1" fmla="*/ 1103312 h 1489075"/>
              <a:gd name="connsiteX2" fmla="*/ 93662 w 652462"/>
              <a:gd name="connsiteY2" fmla="*/ 620712 h 1489075"/>
              <a:gd name="connsiteX3" fmla="*/ 15875 w 652462"/>
              <a:gd name="connsiteY3" fmla="*/ 295275 h 1489075"/>
              <a:gd name="connsiteX4" fmla="*/ 0 w 652462"/>
              <a:gd name="connsiteY4" fmla="*/ 142875 h 1489075"/>
              <a:gd name="connsiteX5" fmla="*/ 9525 w 652462"/>
              <a:gd name="connsiteY5" fmla="*/ 65087 h 1489075"/>
              <a:gd name="connsiteX6" fmla="*/ 44450 w 652462"/>
              <a:gd name="connsiteY6" fmla="*/ 17462 h 1489075"/>
              <a:gd name="connsiteX7" fmla="*/ 84137 w 652462"/>
              <a:gd name="connsiteY7" fmla="*/ 0 h 1489075"/>
              <a:gd name="connsiteX8" fmla="*/ 152400 w 652462"/>
              <a:gd name="connsiteY8" fmla="*/ 33337 h 1489075"/>
              <a:gd name="connsiteX9" fmla="*/ 247650 w 652462"/>
              <a:gd name="connsiteY9" fmla="*/ 174625 h 1489075"/>
              <a:gd name="connsiteX10" fmla="*/ 330200 w 652462"/>
              <a:gd name="connsiteY10" fmla="*/ 441325 h 1489075"/>
              <a:gd name="connsiteX11" fmla="*/ 468312 w 652462"/>
              <a:gd name="connsiteY11" fmla="*/ 900112 h 1489075"/>
              <a:gd name="connsiteX12" fmla="*/ 600075 w 652462"/>
              <a:gd name="connsiteY12" fmla="*/ 1320800 h 1489075"/>
              <a:gd name="connsiteX13" fmla="*/ 652462 w 652462"/>
              <a:gd name="connsiteY13" fmla="*/ 1485900 h 1489075"/>
              <a:gd name="connsiteX0" fmla="*/ 334962 w 652462"/>
              <a:gd name="connsiteY0" fmla="*/ 1489075 h 1489075"/>
              <a:gd name="connsiteX1" fmla="*/ 219075 w 652462"/>
              <a:gd name="connsiteY1" fmla="*/ 1103312 h 1489075"/>
              <a:gd name="connsiteX2" fmla="*/ 93662 w 652462"/>
              <a:gd name="connsiteY2" fmla="*/ 620712 h 1489075"/>
              <a:gd name="connsiteX3" fmla="*/ 15875 w 652462"/>
              <a:gd name="connsiteY3" fmla="*/ 295275 h 1489075"/>
              <a:gd name="connsiteX4" fmla="*/ 0 w 652462"/>
              <a:gd name="connsiteY4" fmla="*/ 142875 h 1489075"/>
              <a:gd name="connsiteX5" fmla="*/ 9525 w 652462"/>
              <a:gd name="connsiteY5" fmla="*/ 65087 h 1489075"/>
              <a:gd name="connsiteX6" fmla="*/ 44450 w 652462"/>
              <a:gd name="connsiteY6" fmla="*/ 17462 h 1489075"/>
              <a:gd name="connsiteX7" fmla="*/ 84137 w 652462"/>
              <a:gd name="connsiteY7" fmla="*/ 0 h 1489075"/>
              <a:gd name="connsiteX8" fmla="*/ 152400 w 652462"/>
              <a:gd name="connsiteY8" fmla="*/ 33337 h 1489075"/>
              <a:gd name="connsiteX9" fmla="*/ 247650 w 652462"/>
              <a:gd name="connsiteY9" fmla="*/ 174625 h 1489075"/>
              <a:gd name="connsiteX10" fmla="*/ 330200 w 652462"/>
              <a:gd name="connsiteY10" fmla="*/ 441325 h 1489075"/>
              <a:gd name="connsiteX11" fmla="*/ 468312 w 652462"/>
              <a:gd name="connsiteY11" fmla="*/ 900112 h 1489075"/>
              <a:gd name="connsiteX12" fmla="*/ 600075 w 652462"/>
              <a:gd name="connsiteY12" fmla="*/ 1320800 h 1489075"/>
              <a:gd name="connsiteX13" fmla="*/ 652462 w 652462"/>
              <a:gd name="connsiteY13" fmla="*/ 1485900 h 1489075"/>
              <a:gd name="connsiteX0" fmla="*/ 334962 w 652462"/>
              <a:gd name="connsiteY0" fmla="*/ 1489075 h 1489075"/>
              <a:gd name="connsiteX1" fmla="*/ 219075 w 652462"/>
              <a:gd name="connsiteY1" fmla="*/ 1103312 h 1489075"/>
              <a:gd name="connsiteX2" fmla="*/ 93662 w 652462"/>
              <a:gd name="connsiteY2" fmla="*/ 620712 h 1489075"/>
              <a:gd name="connsiteX3" fmla="*/ 15875 w 652462"/>
              <a:gd name="connsiteY3" fmla="*/ 295275 h 1489075"/>
              <a:gd name="connsiteX4" fmla="*/ 0 w 652462"/>
              <a:gd name="connsiteY4" fmla="*/ 142875 h 1489075"/>
              <a:gd name="connsiteX5" fmla="*/ 9525 w 652462"/>
              <a:gd name="connsiteY5" fmla="*/ 65087 h 1489075"/>
              <a:gd name="connsiteX6" fmla="*/ 44450 w 652462"/>
              <a:gd name="connsiteY6" fmla="*/ 17462 h 1489075"/>
              <a:gd name="connsiteX7" fmla="*/ 84137 w 652462"/>
              <a:gd name="connsiteY7" fmla="*/ 0 h 1489075"/>
              <a:gd name="connsiteX8" fmla="*/ 152400 w 652462"/>
              <a:gd name="connsiteY8" fmla="*/ 33337 h 1489075"/>
              <a:gd name="connsiteX9" fmla="*/ 247650 w 652462"/>
              <a:gd name="connsiteY9" fmla="*/ 174625 h 1489075"/>
              <a:gd name="connsiteX10" fmla="*/ 330200 w 652462"/>
              <a:gd name="connsiteY10" fmla="*/ 441325 h 1489075"/>
              <a:gd name="connsiteX11" fmla="*/ 468312 w 652462"/>
              <a:gd name="connsiteY11" fmla="*/ 900112 h 1489075"/>
              <a:gd name="connsiteX12" fmla="*/ 600075 w 652462"/>
              <a:gd name="connsiteY12" fmla="*/ 1320800 h 1489075"/>
              <a:gd name="connsiteX13" fmla="*/ 652462 w 652462"/>
              <a:gd name="connsiteY13" fmla="*/ 1485900 h 1489075"/>
              <a:gd name="connsiteX0" fmla="*/ 334962 w 652462"/>
              <a:gd name="connsiteY0" fmla="*/ 1489075 h 1489075"/>
              <a:gd name="connsiteX1" fmla="*/ 219075 w 652462"/>
              <a:gd name="connsiteY1" fmla="*/ 1103312 h 1489075"/>
              <a:gd name="connsiteX2" fmla="*/ 93662 w 652462"/>
              <a:gd name="connsiteY2" fmla="*/ 620712 h 1489075"/>
              <a:gd name="connsiteX3" fmla="*/ 15875 w 652462"/>
              <a:gd name="connsiteY3" fmla="*/ 295275 h 1489075"/>
              <a:gd name="connsiteX4" fmla="*/ 0 w 652462"/>
              <a:gd name="connsiteY4" fmla="*/ 142875 h 1489075"/>
              <a:gd name="connsiteX5" fmla="*/ 9525 w 652462"/>
              <a:gd name="connsiteY5" fmla="*/ 65087 h 1489075"/>
              <a:gd name="connsiteX6" fmla="*/ 44450 w 652462"/>
              <a:gd name="connsiteY6" fmla="*/ 17462 h 1489075"/>
              <a:gd name="connsiteX7" fmla="*/ 84137 w 652462"/>
              <a:gd name="connsiteY7" fmla="*/ 0 h 1489075"/>
              <a:gd name="connsiteX8" fmla="*/ 152400 w 652462"/>
              <a:gd name="connsiteY8" fmla="*/ 33337 h 1489075"/>
              <a:gd name="connsiteX9" fmla="*/ 247650 w 652462"/>
              <a:gd name="connsiteY9" fmla="*/ 174625 h 1489075"/>
              <a:gd name="connsiteX10" fmla="*/ 330200 w 652462"/>
              <a:gd name="connsiteY10" fmla="*/ 441325 h 1489075"/>
              <a:gd name="connsiteX11" fmla="*/ 468312 w 652462"/>
              <a:gd name="connsiteY11" fmla="*/ 900112 h 1489075"/>
              <a:gd name="connsiteX12" fmla="*/ 600075 w 652462"/>
              <a:gd name="connsiteY12" fmla="*/ 1320800 h 1489075"/>
              <a:gd name="connsiteX13" fmla="*/ 652462 w 652462"/>
              <a:gd name="connsiteY13" fmla="*/ 1485900 h 148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2462" h="1489075">
                <a:moveTo>
                  <a:pt x="334962" y="1489075"/>
                </a:moveTo>
                <a:lnTo>
                  <a:pt x="219075" y="1103312"/>
                </a:lnTo>
                <a:lnTo>
                  <a:pt x="93662" y="620712"/>
                </a:lnTo>
                <a:cubicBezTo>
                  <a:pt x="67733" y="512233"/>
                  <a:pt x="33470" y="408516"/>
                  <a:pt x="15875" y="295275"/>
                </a:cubicBezTo>
                <a:cubicBezTo>
                  <a:pt x="7012" y="244475"/>
                  <a:pt x="5292" y="193675"/>
                  <a:pt x="0" y="142875"/>
                </a:cubicBezTo>
                <a:cubicBezTo>
                  <a:pt x="3175" y="116946"/>
                  <a:pt x="-794" y="96969"/>
                  <a:pt x="9525" y="65087"/>
                </a:cubicBezTo>
                <a:cubicBezTo>
                  <a:pt x="18786" y="46831"/>
                  <a:pt x="32808" y="33337"/>
                  <a:pt x="44450" y="17462"/>
                </a:cubicBezTo>
                <a:lnTo>
                  <a:pt x="84137" y="0"/>
                </a:lnTo>
                <a:cubicBezTo>
                  <a:pt x="106891" y="11112"/>
                  <a:pt x="129646" y="13891"/>
                  <a:pt x="152400" y="33337"/>
                </a:cubicBezTo>
                <a:cubicBezTo>
                  <a:pt x="198437" y="78052"/>
                  <a:pt x="221853" y="126338"/>
                  <a:pt x="247650" y="174625"/>
                </a:cubicBezTo>
                <a:cubicBezTo>
                  <a:pt x="279929" y="263525"/>
                  <a:pt x="302683" y="352425"/>
                  <a:pt x="330200" y="441325"/>
                </a:cubicBezTo>
                <a:lnTo>
                  <a:pt x="468312" y="900112"/>
                </a:lnTo>
                <a:lnTo>
                  <a:pt x="600075" y="1320800"/>
                </a:lnTo>
                <a:lnTo>
                  <a:pt x="652462" y="1485900"/>
                </a:ln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586D773A-E6CA-AB3A-F3C8-03E5F4728AFB}"/>
              </a:ext>
            </a:extLst>
          </p:cNvPr>
          <p:cNvSpPr/>
          <p:nvPr/>
        </p:nvSpPr>
        <p:spPr>
          <a:xfrm>
            <a:off x="7540626" y="5610226"/>
            <a:ext cx="303420" cy="798560"/>
          </a:xfrm>
          <a:custGeom>
            <a:avLst/>
            <a:gdLst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29"/>
              <a:gd name="connsiteX1" fmla="*/ 303213 w 303213"/>
              <a:gd name="connsiteY1" fmla="*/ 733425 h 798529"/>
              <a:gd name="connsiteX2" fmla="*/ 271463 w 303213"/>
              <a:gd name="connsiteY2" fmla="*/ 788988 h 798529"/>
              <a:gd name="connsiteX3" fmla="*/ 223838 w 303213"/>
              <a:gd name="connsiteY3" fmla="*/ 798513 h 798529"/>
              <a:gd name="connsiteX4" fmla="*/ 182563 w 303213"/>
              <a:gd name="connsiteY4" fmla="*/ 742950 h 798529"/>
              <a:gd name="connsiteX5" fmla="*/ 152400 w 303213"/>
              <a:gd name="connsiteY5" fmla="*/ 674688 h 798529"/>
              <a:gd name="connsiteX6" fmla="*/ 120650 w 303213"/>
              <a:gd name="connsiteY6" fmla="*/ 458788 h 798529"/>
              <a:gd name="connsiteX7" fmla="*/ 58738 w 303213"/>
              <a:gd name="connsiteY7" fmla="*/ 247650 h 798529"/>
              <a:gd name="connsiteX8" fmla="*/ 0 w 303213"/>
              <a:gd name="connsiteY8" fmla="*/ 90488 h 798529"/>
              <a:gd name="connsiteX9" fmla="*/ 17463 w 303213"/>
              <a:gd name="connsiteY9" fmla="*/ 22225 h 798529"/>
              <a:gd name="connsiteX10" fmla="*/ 82550 w 303213"/>
              <a:gd name="connsiteY10" fmla="*/ 0 h 798529"/>
              <a:gd name="connsiteX11" fmla="*/ 131763 w 303213"/>
              <a:gd name="connsiteY11" fmla="*/ 20638 h 798529"/>
              <a:gd name="connsiteX12" fmla="*/ 166688 w 303213"/>
              <a:gd name="connsiteY12" fmla="*/ 101600 h 798529"/>
              <a:gd name="connsiteX13" fmla="*/ 204788 w 303213"/>
              <a:gd name="connsiteY13" fmla="*/ 276225 h 798529"/>
              <a:gd name="connsiteX14" fmla="*/ 257175 w 303213"/>
              <a:gd name="connsiteY14" fmla="*/ 488950 h 798529"/>
              <a:gd name="connsiteX15" fmla="*/ 293688 w 303213"/>
              <a:gd name="connsiteY15" fmla="*/ 625475 h 798529"/>
              <a:gd name="connsiteX0" fmla="*/ 293688 w 303420"/>
              <a:gd name="connsiteY0" fmla="*/ 625475 h 798529"/>
              <a:gd name="connsiteX1" fmla="*/ 303213 w 303420"/>
              <a:gd name="connsiteY1" fmla="*/ 733425 h 798529"/>
              <a:gd name="connsiteX2" fmla="*/ 271463 w 303420"/>
              <a:gd name="connsiteY2" fmla="*/ 788988 h 798529"/>
              <a:gd name="connsiteX3" fmla="*/ 223838 w 303420"/>
              <a:gd name="connsiteY3" fmla="*/ 798513 h 798529"/>
              <a:gd name="connsiteX4" fmla="*/ 182563 w 303420"/>
              <a:gd name="connsiteY4" fmla="*/ 742950 h 798529"/>
              <a:gd name="connsiteX5" fmla="*/ 152400 w 303420"/>
              <a:gd name="connsiteY5" fmla="*/ 674688 h 798529"/>
              <a:gd name="connsiteX6" fmla="*/ 120650 w 303420"/>
              <a:gd name="connsiteY6" fmla="*/ 458788 h 798529"/>
              <a:gd name="connsiteX7" fmla="*/ 58738 w 303420"/>
              <a:gd name="connsiteY7" fmla="*/ 247650 h 798529"/>
              <a:gd name="connsiteX8" fmla="*/ 0 w 303420"/>
              <a:gd name="connsiteY8" fmla="*/ 90488 h 798529"/>
              <a:gd name="connsiteX9" fmla="*/ 17463 w 303420"/>
              <a:gd name="connsiteY9" fmla="*/ 22225 h 798529"/>
              <a:gd name="connsiteX10" fmla="*/ 82550 w 303420"/>
              <a:gd name="connsiteY10" fmla="*/ 0 h 798529"/>
              <a:gd name="connsiteX11" fmla="*/ 131763 w 303420"/>
              <a:gd name="connsiteY11" fmla="*/ 20638 h 798529"/>
              <a:gd name="connsiteX12" fmla="*/ 166688 w 303420"/>
              <a:gd name="connsiteY12" fmla="*/ 101600 h 798529"/>
              <a:gd name="connsiteX13" fmla="*/ 204788 w 303420"/>
              <a:gd name="connsiteY13" fmla="*/ 276225 h 798529"/>
              <a:gd name="connsiteX14" fmla="*/ 257175 w 303420"/>
              <a:gd name="connsiteY14" fmla="*/ 488950 h 798529"/>
              <a:gd name="connsiteX15" fmla="*/ 293688 w 303420"/>
              <a:gd name="connsiteY15" fmla="*/ 625475 h 798529"/>
              <a:gd name="connsiteX0" fmla="*/ 293688 w 303420"/>
              <a:gd name="connsiteY0" fmla="*/ 625475 h 798529"/>
              <a:gd name="connsiteX1" fmla="*/ 303213 w 303420"/>
              <a:gd name="connsiteY1" fmla="*/ 733425 h 798529"/>
              <a:gd name="connsiteX2" fmla="*/ 271463 w 303420"/>
              <a:gd name="connsiteY2" fmla="*/ 788988 h 798529"/>
              <a:gd name="connsiteX3" fmla="*/ 223838 w 303420"/>
              <a:gd name="connsiteY3" fmla="*/ 798513 h 798529"/>
              <a:gd name="connsiteX4" fmla="*/ 182563 w 303420"/>
              <a:gd name="connsiteY4" fmla="*/ 742950 h 798529"/>
              <a:gd name="connsiteX5" fmla="*/ 152400 w 303420"/>
              <a:gd name="connsiteY5" fmla="*/ 674688 h 798529"/>
              <a:gd name="connsiteX6" fmla="*/ 120650 w 303420"/>
              <a:gd name="connsiteY6" fmla="*/ 458788 h 798529"/>
              <a:gd name="connsiteX7" fmla="*/ 58738 w 303420"/>
              <a:gd name="connsiteY7" fmla="*/ 247650 h 798529"/>
              <a:gd name="connsiteX8" fmla="*/ 0 w 303420"/>
              <a:gd name="connsiteY8" fmla="*/ 90488 h 798529"/>
              <a:gd name="connsiteX9" fmla="*/ 17463 w 303420"/>
              <a:gd name="connsiteY9" fmla="*/ 22225 h 798529"/>
              <a:gd name="connsiteX10" fmla="*/ 82550 w 303420"/>
              <a:gd name="connsiteY10" fmla="*/ 0 h 798529"/>
              <a:gd name="connsiteX11" fmla="*/ 131763 w 303420"/>
              <a:gd name="connsiteY11" fmla="*/ 20638 h 798529"/>
              <a:gd name="connsiteX12" fmla="*/ 166688 w 303420"/>
              <a:gd name="connsiteY12" fmla="*/ 101600 h 798529"/>
              <a:gd name="connsiteX13" fmla="*/ 204788 w 303420"/>
              <a:gd name="connsiteY13" fmla="*/ 276225 h 798529"/>
              <a:gd name="connsiteX14" fmla="*/ 257175 w 303420"/>
              <a:gd name="connsiteY14" fmla="*/ 488950 h 798529"/>
              <a:gd name="connsiteX15" fmla="*/ 293688 w 303420"/>
              <a:gd name="connsiteY15" fmla="*/ 625475 h 798529"/>
              <a:gd name="connsiteX0" fmla="*/ 293688 w 303420"/>
              <a:gd name="connsiteY0" fmla="*/ 625475 h 798529"/>
              <a:gd name="connsiteX1" fmla="*/ 303213 w 303420"/>
              <a:gd name="connsiteY1" fmla="*/ 733425 h 798529"/>
              <a:gd name="connsiteX2" fmla="*/ 271463 w 303420"/>
              <a:gd name="connsiteY2" fmla="*/ 788988 h 798529"/>
              <a:gd name="connsiteX3" fmla="*/ 223838 w 303420"/>
              <a:gd name="connsiteY3" fmla="*/ 798513 h 798529"/>
              <a:gd name="connsiteX4" fmla="*/ 182563 w 303420"/>
              <a:gd name="connsiteY4" fmla="*/ 742950 h 798529"/>
              <a:gd name="connsiteX5" fmla="*/ 152400 w 303420"/>
              <a:gd name="connsiteY5" fmla="*/ 674688 h 798529"/>
              <a:gd name="connsiteX6" fmla="*/ 120650 w 303420"/>
              <a:gd name="connsiteY6" fmla="*/ 458788 h 798529"/>
              <a:gd name="connsiteX7" fmla="*/ 58738 w 303420"/>
              <a:gd name="connsiteY7" fmla="*/ 247650 h 798529"/>
              <a:gd name="connsiteX8" fmla="*/ 0 w 303420"/>
              <a:gd name="connsiteY8" fmla="*/ 90488 h 798529"/>
              <a:gd name="connsiteX9" fmla="*/ 17463 w 303420"/>
              <a:gd name="connsiteY9" fmla="*/ 22225 h 798529"/>
              <a:gd name="connsiteX10" fmla="*/ 82550 w 303420"/>
              <a:gd name="connsiteY10" fmla="*/ 0 h 798529"/>
              <a:gd name="connsiteX11" fmla="*/ 131763 w 303420"/>
              <a:gd name="connsiteY11" fmla="*/ 20638 h 798529"/>
              <a:gd name="connsiteX12" fmla="*/ 166688 w 303420"/>
              <a:gd name="connsiteY12" fmla="*/ 101600 h 798529"/>
              <a:gd name="connsiteX13" fmla="*/ 204788 w 303420"/>
              <a:gd name="connsiteY13" fmla="*/ 276225 h 798529"/>
              <a:gd name="connsiteX14" fmla="*/ 257175 w 303420"/>
              <a:gd name="connsiteY14" fmla="*/ 488950 h 798529"/>
              <a:gd name="connsiteX15" fmla="*/ 293688 w 303420"/>
              <a:gd name="connsiteY15" fmla="*/ 625475 h 798529"/>
              <a:gd name="connsiteX0" fmla="*/ 293688 w 303420"/>
              <a:gd name="connsiteY0" fmla="*/ 625475 h 798560"/>
              <a:gd name="connsiteX1" fmla="*/ 303213 w 303420"/>
              <a:gd name="connsiteY1" fmla="*/ 733425 h 798560"/>
              <a:gd name="connsiteX2" fmla="*/ 271463 w 303420"/>
              <a:gd name="connsiteY2" fmla="*/ 788988 h 798560"/>
              <a:gd name="connsiteX3" fmla="*/ 223838 w 303420"/>
              <a:gd name="connsiteY3" fmla="*/ 798513 h 798560"/>
              <a:gd name="connsiteX4" fmla="*/ 182563 w 303420"/>
              <a:gd name="connsiteY4" fmla="*/ 742950 h 798560"/>
              <a:gd name="connsiteX5" fmla="*/ 152400 w 303420"/>
              <a:gd name="connsiteY5" fmla="*/ 674688 h 798560"/>
              <a:gd name="connsiteX6" fmla="*/ 120650 w 303420"/>
              <a:gd name="connsiteY6" fmla="*/ 458788 h 798560"/>
              <a:gd name="connsiteX7" fmla="*/ 58738 w 303420"/>
              <a:gd name="connsiteY7" fmla="*/ 247650 h 798560"/>
              <a:gd name="connsiteX8" fmla="*/ 0 w 303420"/>
              <a:gd name="connsiteY8" fmla="*/ 90488 h 798560"/>
              <a:gd name="connsiteX9" fmla="*/ 17463 w 303420"/>
              <a:gd name="connsiteY9" fmla="*/ 22225 h 798560"/>
              <a:gd name="connsiteX10" fmla="*/ 82550 w 303420"/>
              <a:gd name="connsiteY10" fmla="*/ 0 h 798560"/>
              <a:gd name="connsiteX11" fmla="*/ 131763 w 303420"/>
              <a:gd name="connsiteY11" fmla="*/ 20638 h 798560"/>
              <a:gd name="connsiteX12" fmla="*/ 166688 w 303420"/>
              <a:gd name="connsiteY12" fmla="*/ 101600 h 798560"/>
              <a:gd name="connsiteX13" fmla="*/ 204788 w 303420"/>
              <a:gd name="connsiteY13" fmla="*/ 276225 h 798560"/>
              <a:gd name="connsiteX14" fmla="*/ 257175 w 303420"/>
              <a:gd name="connsiteY14" fmla="*/ 488950 h 798560"/>
              <a:gd name="connsiteX15" fmla="*/ 293688 w 303420"/>
              <a:gd name="connsiteY15" fmla="*/ 625475 h 798560"/>
              <a:gd name="connsiteX0" fmla="*/ 293688 w 303420"/>
              <a:gd name="connsiteY0" fmla="*/ 625475 h 798560"/>
              <a:gd name="connsiteX1" fmla="*/ 303213 w 303420"/>
              <a:gd name="connsiteY1" fmla="*/ 733425 h 798560"/>
              <a:gd name="connsiteX2" fmla="*/ 271463 w 303420"/>
              <a:gd name="connsiteY2" fmla="*/ 788988 h 798560"/>
              <a:gd name="connsiteX3" fmla="*/ 223838 w 303420"/>
              <a:gd name="connsiteY3" fmla="*/ 798513 h 798560"/>
              <a:gd name="connsiteX4" fmla="*/ 182563 w 303420"/>
              <a:gd name="connsiteY4" fmla="*/ 742950 h 798560"/>
              <a:gd name="connsiteX5" fmla="*/ 152400 w 303420"/>
              <a:gd name="connsiteY5" fmla="*/ 674688 h 798560"/>
              <a:gd name="connsiteX6" fmla="*/ 120650 w 303420"/>
              <a:gd name="connsiteY6" fmla="*/ 458788 h 798560"/>
              <a:gd name="connsiteX7" fmla="*/ 58738 w 303420"/>
              <a:gd name="connsiteY7" fmla="*/ 247650 h 798560"/>
              <a:gd name="connsiteX8" fmla="*/ 0 w 303420"/>
              <a:gd name="connsiteY8" fmla="*/ 90488 h 798560"/>
              <a:gd name="connsiteX9" fmla="*/ 17463 w 303420"/>
              <a:gd name="connsiteY9" fmla="*/ 22225 h 798560"/>
              <a:gd name="connsiteX10" fmla="*/ 82550 w 303420"/>
              <a:gd name="connsiteY10" fmla="*/ 0 h 798560"/>
              <a:gd name="connsiteX11" fmla="*/ 131763 w 303420"/>
              <a:gd name="connsiteY11" fmla="*/ 20638 h 798560"/>
              <a:gd name="connsiteX12" fmla="*/ 166688 w 303420"/>
              <a:gd name="connsiteY12" fmla="*/ 101600 h 798560"/>
              <a:gd name="connsiteX13" fmla="*/ 204788 w 303420"/>
              <a:gd name="connsiteY13" fmla="*/ 276225 h 798560"/>
              <a:gd name="connsiteX14" fmla="*/ 257175 w 303420"/>
              <a:gd name="connsiteY14" fmla="*/ 488950 h 798560"/>
              <a:gd name="connsiteX15" fmla="*/ 293688 w 303420"/>
              <a:gd name="connsiteY15" fmla="*/ 625475 h 798560"/>
              <a:gd name="connsiteX0" fmla="*/ 293688 w 303420"/>
              <a:gd name="connsiteY0" fmla="*/ 625475 h 798560"/>
              <a:gd name="connsiteX1" fmla="*/ 303213 w 303420"/>
              <a:gd name="connsiteY1" fmla="*/ 733425 h 798560"/>
              <a:gd name="connsiteX2" fmla="*/ 271463 w 303420"/>
              <a:gd name="connsiteY2" fmla="*/ 788988 h 798560"/>
              <a:gd name="connsiteX3" fmla="*/ 223838 w 303420"/>
              <a:gd name="connsiteY3" fmla="*/ 798513 h 798560"/>
              <a:gd name="connsiteX4" fmla="*/ 182563 w 303420"/>
              <a:gd name="connsiteY4" fmla="*/ 742950 h 798560"/>
              <a:gd name="connsiteX5" fmla="*/ 152400 w 303420"/>
              <a:gd name="connsiteY5" fmla="*/ 674688 h 798560"/>
              <a:gd name="connsiteX6" fmla="*/ 120650 w 303420"/>
              <a:gd name="connsiteY6" fmla="*/ 458788 h 798560"/>
              <a:gd name="connsiteX7" fmla="*/ 58738 w 303420"/>
              <a:gd name="connsiteY7" fmla="*/ 247650 h 798560"/>
              <a:gd name="connsiteX8" fmla="*/ 0 w 303420"/>
              <a:gd name="connsiteY8" fmla="*/ 90488 h 798560"/>
              <a:gd name="connsiteX9" fmla="*/ 17463 w 303420"/>
              <a:gd name="connsiteY9" fmla="*/ 22225 h 798560"/>
              <a:gd name="connsiteX10" fmla="*/ 82550 w 303420"/>
              <a:gd name="connsiteY10" fmla="*/ 0 h 798560"/>
              <a:gd name="connsiteX11" fmla="*/ 131763 w 303420"/>
              <a:gd name="connsiteY11" fmla="*/ 20638 h 798560"/>
              <a:gd name="connsiteX12" fmla="*/ 166688 w 303420"/>
              <a:gd name="connsiteY12" fmla="*/ 101600 h 798560"/>
              <a:gd name="connsiteX13" fmla="*/ 204788 w 303420"/>
              <a:gd name="connsiteY13" fmla="*/ 276225 h 798560"/>
              <a:gd name="connsiteX14" fmla="*/ 257175 w 303420"/>
              <a:gd name="connsiteY14" fmla="*/ 488950 h 798560"/>
              <a:gd name="connsiteX15" fmla="*/ 293688 w 303420"/>
              <a:gd name="connsiteY15" fmla="*/ 625475 h 79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3420" h="798560">
                <a:moveTo>
                  <a:pt x="293688" y="625475"/>
                </a:moveTo>
                <a:cubicBezTo>
                  <a:pt x="296863" y="661458"/>
                  <a:pt x="304800" y="697442"/>
                  <a:pt x="303213" y="733425"/>
                </a:cubicBezTo>
                <a:cubicBezTo>
                  <a:pt x="304537" y="765042"/>
                  <a:pt x="289190" y="772848"/>
                  <a:pt x="271463" y="788988"/>
                </a:cubicBezTo>
                <a:cubicBezTo>
                  <a:pt x="255588" y="796925"/>
                  <a:pt x="245666" y="798910"/>
                  <a:pt x="223838" y="798513"/>
                </a:cubicBezTo>
                <a:cubicBezTo>
                  <a:pt x="200555" y="782373"/>
                  <a:pt x="196321" y="761471"/>
                  <a:pt x="182563" y="742950"/>
                </a:cubicBezTo>
                <a:cubicBezTo>
                  <a:pt x="172509" y="720196"/>
                  <a:pt x="154120" y="701014"/>
                  <a:pt x="152400" y="674688"/>
                </a:cubicBezTo>
                <a:cubicBezTo>
                  <a:pt x="137055" y="602721"/>
                  <a:pt x="137186" y="530755"/>
                  <a:pt x="120650" y="458788"/>
                </a:cubicBezTo>
                <a:cubicBezTo>
                  <a:pt x="109538" y="388409"/>
                  <a:pt x="79375" y="318029"/>
                  <a:pt x="58738" y="247650"/>
                </a:cubicBezTo>
                <a:cubicBezTo>
                  <a:pt x="39159" y="195263"/>
                  <a:pt x="18388" y="153591"/>
                  <a:pt x="0" y="90488"/>
                </a:cubicBezTo>
                <a:cubicBezTo>
                  <a:pt x="2249" y="66543"/>
                  <a:pt x="5689" y="44979"/>
                  <a:pt x="17463" y="22225"/>
                </a:cubicBezTo>
                <a:cubicBezTo>
                  <a:pt x="34396" y="1719"/>
                  <a:pt x="60854" y="7408"/>
                  <a:pt x="82550" y="0"/>
                </a:cubicBezTo>
                <a:cubicBezTo>
                  <a:pt x="98954" y="6879"/>
                  <a:pt x="115359" y="7806"/>
                  <a:pt x="131763" y="20638"/>
                </a:cubicBezTo>
                <a:cubicBezTo>
                  <a:pt x="149358" y="47625"/>
                  <a:pt x="155046" y="74613"/>
                  <a:pt x="166688" y="101600"/>
                </a:cubicBezTo>
                <a:lnTo>
                  <a:pt x="204788" y="276225"/>
                </a:lnTo>
                <a:lnTo>
                  <a:pt x="257175" y="488950"/>
                </a:lnTo>
                <a:lnTo>
                  <a:pt x="293688" y="62547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599461B7-0E09-CD2B-59C4-8EECB5DFCB10}"/>
              </a:ext>
            </a:extLst>
          </p:cNvPr>
          <p:cNvSpPr/>
          <p:nvPr/>
        </p:nvSpPr>
        <p:spPr>
          <a:xfrm>
            <a:off x="5863330" y="4565650"/>
            <a:ext cx="336170" cy="511175"/>
          </a:xfrm>
          <a:custGeom>
            <a:avLst/>
            <a:gdLst>
              <a:gd name="connsiteX0" fmla="*/ 298450 w 333375"/>
              <a:gd name="connsiteY0" fmla="*/ 180975 h 511175"/>
              <a:gd name="connsiteX1" fmla="*/ 280987 w 333375"/>
              <a:gd name="connsiteY1" fmla="*/ 282575 h 511175"/>
              <a:gd name="connsiteX2" fmla="*/ 301625 w 333375"/>
              <a:gd name="connsiteY2" fmla="*/ 428625 h 511175"/>
              <a:gd name="connsiteX3" fmla="*/ 284162 w 333375"/>
              <a:gd name="connsiteY3" fmla="*/ 487363 h 511175"/>
              <a:gd name="connsiteX4" fmla="*/ 233362 w 333375"/>
              <a:gd name="connsiteY4" fmla="*/ 511175 h 511175"/>
              <a:gd name="connsiteX5" fmla="*/ 134937 w 333375"/>
              <a:gd name="connsiteY5" fmla="*/ 471488 h 511175"/>
              <a:gd name="connsiteX6" fmla="*/ 0 w 333375"/>
              <a:gd name="connsiteY6" fmla="*/ 360363 h 511175"/>
              <a:gd name="connsiteX7" fmla="*/ 7937 w 333375"/>
              <a:gd name="connsiteY7" fmla="*/ 284163 h 511175"/>
              <a:gd name="connsiteX8" fmla="*/ 84137 w 333375"/>
              <a:gd name="connsiteY8" fmla="*/ 141288 h 511175"/>
              <a:gd name="connsiteX9" fmla="*/ 201612 w 333375"/>
              <a:gd name="connsiteY9" fmla="*/ 22225 h 511175"/>
              <a:gd name="connsiteX10" fmla="*/ 260350 w 333375"/>
              <a:gd name="connsiteY10" fmla="*/ 0 h 511175"/>
              <a:gd name="connsiteX11" fmla="*/ 295275 w 333375"/>
              <a:gd name="connsiteY11" fmla="*/ 1588 h 511175"/>
              <a:gd name="connsiteX12" fmla="*/ 319087 w 333375"/>
              <a:gd name="connsiteY12" fmla="*/ 28575 h 511175"/>
              <a:gd name="connsiteX13" fmla="*/ 333375 w 333375"/>
              <a:gd name="connsiteY13" fmla="*/ 85725 h 511175"/>
              <a:gd name="connsiteX14" fmla="*/ 298450 w 333375"/>
              <a:gd name="connsiteY14" fmla="*/ 180975 h 511175"/>
              <a:gd name="connsiteX0" fmla="*/ 299196 w 334121"/>
              <a:gd name="connsiteY0" fmla="*/ 180975 h 511175"/>
              <a:gd name="connsiteX1" fmla="*/ 281733 w 334121"/>
              <a:gd name="connsiteY1" fmla="*/ 282575 h 511175"/>
              <a:gd name="connsiteX2" fmla="*/ 302371 w 334121"/>
              <a:gd name="connsiteY2" fmla="*/ 428625 h 511175"/>
              <a:gd name="connsiteX3" fmla="*/ 284908 w 334121"/>
              <a:gd name="connsiteY3" fmla="*/ 487363 h 511175"/>
              <a:gd name="connsiteX4" fmla="*/ 234108 w 334121"/>
              <a:gd name="connsiteY4" fmla="*/ 511175 h 511175"/>
              <a:gd name="connsiteX5" fmla="*/ 135683 w 334121"/>
              <a:gd name="connsiteY5" fmla="*/ 471488 h 511175"/>
              <a:gd name="connsiteX6" fmla="*/ 746 w 334121"/>
              <a:gd name="connsiteY6" fmla="*/ 360363 h 511175"/>
              <a:gd name="connsiteX7" fmla="*/ 8683 w 334121"/>
              <a:gd name="connsiteY7" fmla="*/ 284163 h 511175"/>
              <a:gd name="connsiteX8" fmla="*/ 84883 w 334121"/>
              <a:gd name="connsiteY8" fmla="*/ 141288 h 511175"/>
              <a:gd name="connsiteX9" fmla="*/ 202358 w 334121"/>
              <a:gd name="connsiteY9" fmla="*/ 22225 h 511175"/>
              <a:gd name="connsiteX10" fmla="*/ 261096 w 334121"/>
              <a:gd name="connsiteY10" fmla="*/ 0 h 511175"/>
              <a:gd name="connsiteX11" fmla="*/ 296021 w 334121"/>
              <a:gd name="connsiteY11" fmla="*/ 1588 h 511175"/>
              <a:gd name="connsiteX12" fmla="*/ 319833 w 334121"/>
              <a:gd name="connsiteY12" fmla="*/ 28575 h 511175"/>
              <a:gd name="connsiteX13" fmla="*/ 334121 w 334121"/>
              <a:gd name="connsiteY13" fmla="*/ 85725 h 511175"/>
              <a:gd name="connsiteX14" fmla="*/ 299196 w 334121"/>
              <a:gd name="connsiteY14" fmla="*/ 180975 h 511175"/>
              <a:gd name="connsiteX0" fmla="*/ 299196 w 334121"/>
              <a:gd name="connsiteY0" fmla="*/ 180975 h 511175"/>
              <a:gd name="connsiteX1" fmla="*/ 281733 w 334121"/>
              <a:gd name="connsiteY1" fmla="*/ 282575 h 511175"/>
              <a:gd name="connsiteX2" fmla="*/ 302371 w 334121"/>
              <a:gd name="connsiteY2" fmla="*/ 428625 h 511175"/>
              <a:gd name="connsiteX3" fmla="*/ 284908 w 334121"/>
              <a:gd name="connsiteY3" fmla="*/ 487363 h 511175"/>
              <a:gd name="connsiteX4" fmla="*/ 234108 w 334121"/>
              <a:gd name="connsiteY4" fmla="*/ 511175 h 511175"/>
              <a:gd name="connsiteX5" fmla="*/ 135683 w 334121"/>
              <a:gd name="connsiteY5" fmla="*/ 471488 h 511175"/>
              <a:gd name="connsiteX6" fmla="*/ 746 w 334121"/>
              <a:gd name="connsiteY6" fmla="*/ 360363 h 511175"/>
              <a:gd name="connsiteX7" fmla="*/ 8683 w 334121"/>
              <a:gd name="connsiteY7" fmla="*/ 284163 h 511175"/>
              <a:gd name="connsiteX8" fmla="*/ 84883 w 334121"/>
              <a:gd name="connsiteY8" fmla="*/ 141288 h 511175"/>
              <a:gd name="connsiteX9" fmla="*/ 202358 w 334121"/>
              <a:gd name="connsiteY9" fmla="*/ 22225 h 511175"/>
              <a:gd name="connsiteX10" fmla="*/ 261096 w 334121"/>
              <a:gd name="connsiteY10" fmla="*/ 0 h 511175"/>
              <a:gd name="connsiteX11" fmla="*/ 296021 w 334121"/>
              <a:gd name="connsiteY11" fmla="*/ 1588 h 511175"/>
              <a:gd name="connsiteX12" fmla="*/ 319833 w 334121"/>
              <a:gd name="connsiteY12" fmla="*/ 28575 h 511175"/>
              <a:gd name="connsiteX13" fmla="*/ 334121 w 334121"/>
              <a:gd name="connsiteY13" fmla="*/ 85725 h 511175"/>
              <a:gd name="connsiteX14" fmla="*/ 299196 w 334121"/>
              <a:gd name="connsiteY14" fmla="*/ 180975 h 511175"/>
              <a:gd name="connsiteX0" fmla="*/ 299196 w 334121"/>
              <a:gd name="connsiteY0" fmla="*/ 180975 h 511175"/>
              <a:gd name="connsiteX1" fmla="*/ 281733 w 334121"/>
              <a:gd name="connsiteY1" fmla="*/ 282575 h 511175"/>
              <a:gd name="connsiteX2" fmla="*/ 302371 w 334121"/>
              <a:gd name="connsiteY2" fmla="*/ 428625 h 511175"/>
              <a:gd name="connsiteX3" fmla="*/ 284908 w 334121"/>
              <a:gd name="connsiteY3" fmla="*/ 487363 h 511175"/>
              <a:gd name="connsiteX4" fmla="*/ 234108 w 334121"/>
              <a:gd name="connsiteY4" fmla="*/ 511175 h 511175"/>
              <a:gd name="connsiteX5" fmla="*/ 135683 w 334121"/>
              <a:gd name="connsiteY5" fmla="*/ 471488 h 511175"/>
              <a:gd name="connsiteX6" fmla="*/ 746 w 334121"/>
              <a:gd name="connsiteY6" fmla="*/ 360363 h 511175"/>
              <a:gd name="connsiteX7" fmla="*/ 8683 w 334121"/>
              <a:gd name="connsiteY7" fmla="*/ 284163 h 511175"/>
              <a:gd name="connsiteX8" fmla="*/ 84883 w 334121"/>
              <a:gd name="connsiteY8" fmla="*/ 141288 h 511175"/>
              <a:gd name="connsiteX9" fmla="*/ 202358 w 334121"/>
              <a:gd name="connsiteY9" fmla="*/ 22225 h 511175"/>
              <a:gd name="connsiteX10" fmla="*/ 261096 w 334121"/>
              <a:gd name="connsiteY10" fmla="*/ 0 h 511175"/>
              <a:gd name="connsiteX11" fmla="*/ 296021 w 334121"/>
              <a:gd name="connsiteY11" fmla="*/ 1588 h 511175"/>
              <a:gd name="connsiteX12" fmla="*/ 319833 w 334121"/>
              <a:gd name="connsiteY12" fmla="*/ 28575 h 511175"/>
              <a:gd name="connsiteX13" fmla="*/ 334121 w 334121"/>
              <a:gd name="connsiteY13" fmla="*/ 85725 h 511175"/>
              <a:gd name="connsiteX14" fmla="*/ 299196 w 334121"/>
              <a:gd name="connsiteY14" fmla="*/ 180975 h 511175"/>
              <a:gd name="connsiteX0" fmla="*/ 299196 w 334121"/>
              <a:gd name="connsiteY0" fmla="*/ 180975 h 511175"/>
              <a:gd name="connsiteX1" fmla="*/ 281733 w 334121"/>
              <a:gd name="connsiteY1" fmla="*/ 282575 h 511175"/>
              <a:gd name="connsiteX2" fmla="*/ 302371 w 334121"/>
              <a:gd name="connsiteY2" fmla="*/ 428625 h 511175"/>
              <a:gd name="connsiteX3" fmla="*/ 284908 w 334121"/>
              <a:gd name="connsiteY3" fmla="*/ 487363 h 511175"/>
              <a:gd name="connsiteX4" fmla="*/ 234108 w 334121"/>
              <a:gd name="connsiteY4" fmla="*/ 511175 h 511175"/>
              <a:gd name="connsiteX5" fmla="*/ 135683 w 334121"/>
              <a:gd name="connsiteY5" fmla="*/ 471488 h 511175"/>
              <a:gd name="connsiteX6" fmla="*/ 746 w 334121"/>
              <a:gd name="connsiteY6" fmla="*/ 360363 h 511175"/>
              <a:gd name="connsiteX7" fmla="*/ 8683 w 334121"/>
              <a:gd name="connsiteY7" fmla="*/ 284163 h 511175"/>
              <a:gd name="connsiteX8" fmla="*/ 84883 w 334121"/>
              <a:gd name="connsiteY8" fmla="*/ 141288 h 511175"/>
              <a:gd name="connsiteX9" fmla="*/ 202358 w 334121"/>
              <a:gd name="connsiteY9" fmla="*/ 22225 h 511175"/>
              <a:gd name="connsiteX10" fmla="*/ 261096 w 334121"/>
              <a:gd name="connsiteY10" fmla="*/ 0 h 511175"/>
              <a:gd name="connsiteX11" fmla="*/ 296021 w 334121"/>
              <a:gd name="connsiteY11" fmla="*/ 1588 h 511175"/>
              <a:gd name="connsiteX12" fmla="*/ 319833 w 334121"/>
              <a:gd name="connsiteY12" fmla="*/ 28575 h 511175"/>
              <a:gd name="connsiteX13" fmla="*/ 334121 w 334121"/>
              <a:gd name="connsiteY13" fmla="*/ 85725 h 511175"/>
              <a:gd name="connsiteX14" fmla="*/ 299196 w 334121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6170"/>
              <a:gd name="connsiteY0" fmla="*/ 180975 h 511175"/>
              <a:gd name="connsiteX1" fmla="*/ 283471 w 336170"/>
              <a:gd name="connsiteY1" fmla="*/ 282575 h 511175"/>
              <a:gd name="connsiteX2" fmla="*/ 304109 w 336170"/>
              <a:gd name="connsiteY2" fmla="*/ 428625 h 511175"/>
              <a:gd name="connsiteX3" fmla="*/ 286646 w 336170"/>
              <a:gd name="connsiteY3" fmla="*/ 487363 h 511175"/>
              <a:gd name="connsiteX4" fmla="*/ 235846 w 336170"/>
              <a:gd name="connsiteY4" fmla="*/ 511175 h 511175"/>
              <a:gd name="connsiteX5" fmla="*/ 137421 w 336170"/>
              <a:gd name="connsiteY5" fmla="*/ 471488 h 511175"/>
              <a:gd name="connsiteX6" fmla="*/ 2484 w 336170"/>
              <a:gd name="connsiteY6" fmla="*/ 360363 h 511175"/>
              <a:gd name="connsiteX7" fmla="*/ 10421 w 336170"/>
              <a:gd name="connsiteY7" fmla="*/ 284163 h 511175"/>
              <a:gd name="connsiteX8" fmla="*/ 86621 w 336170"/>
              <a:gd name="connsiteY8" fmla="*/ 141288 h 511175"/>
              <a:gd name="connsiteX9" fmla="*/ 204096 w 336170"/>
              <a:gd name="connsiteY9" fmla="*/ 22225 h 511175"/>
              <a:gd name="connsiteX10" fmla="*/ 262834 w 336170"/>
              <a:gd name="connsiteY10" fmla="*/ 0 h 511175"/>
              <a:gd name="connsiteX11" fmla="*/ 297759 w 336170"/>
              <a:gd name="connsiteY11" fmla="*/ 1588 h 511175"/>
              <a:gd name="connsiteX12" fmla="*/ 321571 w 336170"/>
              <a:gd name="connsiteY12" fmla="*/ 28575 h 511175"/>
              <a:gd name="connsiteX13" fmla="*/ 335859 w 336170"/>
              <a:gd name="connsiteY13" fmla="*/ 85725 h 511175"/>
              <a:gd name="connsiteX14" fmla="*/ 300934 w 336170"/>
              <a:gd name="connsiteY14" fmla="*/ 180975 h 511175"/>
              <a:gd name="connsiteX0" fmla="*/ 300934 w 336170"/>
              <a:gd name="connsiteY0" fmla="*/ 180975 h 511175"/>
              <a:gd name="connsiteX1" fmla="*/ 283471 w 336170"/>
              <a:gd name="connsiteY1" fmla="*/ 282575 h 511175"/>
              <a:gd name="connsiteX2" fmla="*/ 304109 w 336170"/>
              <a:gd name="connsiteY2" fmla="*/ 428625 h 511175"/>
              <a:gd name="connsiteX3" fmla="*/ 286646 w 336170"/>
              <a:gd name="connsiteY3" fmla="*/ 487363 h 511175"/>
              <a:gd name="connsiteX4" fmla="*/ 235846 w 336170"/>
              <a:gd name="connsiteY4" fmla="*/ 511175 h 511175"/>
              <a:gd name="connsiteX5" fmla="*/ 137421 w 336170"/>
              <a:gd name="connsiteY5" fmla="*/ 471488 h 511175"/>
              <a:gd name="connsiteX6" fmla="*/ 2484 w 336170"/>
              <a:gd name="connsiteY6" fmla="*/ 360363 h 511175"/>
              <a:gd name="connsiteX7" fmla="*/ 10421 w 336170"/>
              <a:gd name="connsiteY7" fmla="*/ 284163 h 511175"/>
              <a:gd name="connsiteX8" fmla="*/ 86621 w 336170"/>
              <a:gd name="connsiteY8" fmla="*/ 141288 h 511175"/>
              <a:gd name="connsiteX9" fmla="*/ 204096 w 336170"/>
              <a:gd name="connsiteY9" fmla="*/ 22225 h 511175"/>
              <a:gd name="connsiteX10" fmla="*/ 262834 w 336170"/>
              <a:gd name="connsiteY10" fmla="*/ 0 h 511175"/>
              <a:gd name="connsiteX11" fmla="*/ 297759 w 336170"/>
              <a:gd name="connsiteY11" fmla="*/ 1588 h 511175"/>
              <a:gd name="connsiteX12" fmla="*/ 321571 w 336170"/>
              <a:gd name="connsiteY12" fmla="*/ 28575 h 511175"/>
              <a:gd name="connsiteX13" fmla="*/ 335859 w 336170"/>
              <a:gd name="connsiteY13" fmla="*/ 85725 h 511175"/>
              <a:gd name="connsiteX14" fmla="*/ 300934 w 336170"/>
              <a:gd name="connsiteY14" fmla="*/ 180975 h 51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6170" h="511175">
                <a:moveTo>
                  <a:pt x="300934" y="180975"/>
                </a:moveTo>
                <a:cubicBezTo>
                  <a:pt x="295113" y="214842"/>
                  <a:pt x="285720" y="248708"/>
                  <a:pt x="283471" y="282575"/>
                </a:cubicBezTo>
                <a:cubicBezTo>
                  <a:pt x="283206" y="336020"/>
                  <a:pt x="306755" y="379942"/>
                  <a:pt x="304109" y="428625"/>
                </a:cubicBezTo>
                <a:cubicBezTo>
                  <a:pt x="305432" y="454157"/>
                  <a:pt x="296039" y="467784"/>
                  <a:pt x="286646" y="487363"/>
                </a:cubicBezTo>
                <a:cubicBezTo>
                  <a:pt x="269713" y="503634"/>
                  <a:pt x="258732" y="508001"/>
                  <a:pt x="235846" y="511175"/>
                </a:cubicBezTo>
                <a:cubicBezTo>
                  <a:pt x="193513" y="507471"/>
                  <a:pt x="170229" y="484717"/>
                  <a:pt x="137421" y="471488"/>
                </a:cubicBezTo>
                <a:cubicBezTo>
                  <a:pt x="92442" y="434446"/>
                  <a:pt x="45082" y="414074"/>
                  <a:pt x="2484" y="360363"/>
                </a:cubicBezTo>
                <a:cubicBezTo>
                  <a:pt x="-824" y="334963"/>
                  <a:pt x="-2941" y="311944"/>
                  <a:pt x="10421" y="284163"/>
                </a:cubicBezTo>
                <a:cubicBezTo>
                  <a:pt x="37011" y="229394"/>
                  <a:pt x="56458" y="185341"/>
                  <a:pt x="86621" y="141288"/>
                </a:cubicBezTo>
                <a:cubicBezTo>
                  <a:pt x="121016" y="93265"/>
                  <a:pt x="160176" y="59532"/>
                  <a:pt x="204096" y="22225"/>
                </a:cubicBezTo>
                <a:cubicBezTo>
                  <a:pt x="223675" y="8864"/>
                  <a:pt x="243255" y="7408"/>
                  <a:pt x="262834" y="0"/>
                </a:cubicBezTo>
                <a:lnTo>
                  <a:pt x="297759" y="1588"/>
                </a:lnTo>
                <a:lnTo>
                  <a:pt x="321571" y="28575"/>
                </a:lnTo>
                <a:cubicBezTo>
                  <a:pt x="326334" y="47625"/>
                  <a:pt x="338240" y="66675"/>
                  <a:pt x="335859" y="85725"/>
                </a:cubicBezTo>
                <a:cubicBezTo>
                  <a:pt x="333742" y="122238"/>
                  <a:pt x="312576" y="149225"/>
                  <a:pt x="300934" y="18097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2FAA7169-1FE6-A14D-A494-F34A514AF4D7}"/>
              </a:ext>
            </a:extLst>
          </p:cNvPr>
          <p:cNvSpPr/>
          <p:nvPr/>
        </p:nvSpPr>
        <p:spPr>
          <a:xfrm>
            <a:off x="6265863" y="3976688"/>
            <a:ext cx="865657" cy="1090612"/>
          </a:xfrm>
          <a:custGeom>
            <a:avLst/>
            <a:gdLst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627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627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657"/>
              <a:gd name="connsiteY0" fmla="*/ 471487 h 1090612"/>
              <a:gd name="connsiteX1" fmla="*/ 160337 w 865657"/>
              <a:gd name="connsiteY1" fmla="*/ 803275 h 1090612"/>
              <a:gd name="connsiteX2" fmla="*/ 74612 w 865657"/>
              <a:gd name="connsiteY2" fmla="*/ 914400 h 1090612"/>
              <a:gd name="connsiteX3" fmla="*/ 0 w 865657"/>
              <a:gd name="connsiteY3" fmla="*/ 1020762 h 1090612"/>
              <a:gd name="connsiteX4" fmla="*/ 14287 w 865657"/>
              <a:gd name="connsiteY4" fmla="*/ 1068387 h 1090612"/>
              <a:gd name="connsiteX5" fmla="*/ 65087 w 865657"/>
              <a:gd name="connsiteY5" fmla="*/ 1090612 h 1090612"/>
              <a:gd name="connsiteX6" fmla="*/ 160337 w 865657"/>
              <a:gd name="connsiteY6" fmla="*/ 1054100 h 1090612"/>
              <a:gd name="connsiteX7" fmla="*/ 249237 w 865657"/>
              <a:gd name="connsiteY7" fmla="*/ 931862 h 1090612"/>
              <a:gd name="connsiteX8" fmla="*/ 452437 w 865657"/>
              <a:gd name="connsiteY8" fmla="*/ 701675 h 1090612"/>
              <a:gd name="connsiteX9" fmla="*/ 711200 w 865657"/>
              <a:gd name="connsiteY9" fmla="*/ 390525 h 1090612"/>
              <a:gd name="connsiteX10" fmla="*/ 815975 w 865657"/>
              <a:gd name="connsiteY10" fmla="*/ 230187 h 1090612"/>
              <a:gd name="connsiteX11" fmla="*/ 852487 w 865657"/>
              <a:gd name="connsiteY11" fmla="*/ 79375 h 1090612"/>
              <a:gd name="connsiteX12" fmla="*/ 865187 w 865657"/>
              <a:gd name="connsiteY12" fmla="*/ 16272 h 1090612"/>
              <a:gd name="connsiteX13" fmla="*/ 838200 w 865657"/>
              <a:gd name="connsiteY13" fmla="*/ 0 h 1090612"/>
              <a:gd name="connsiteX14" fmla="*/ 801687 w 865657"/>
              <a:gd name="connsiteY14" fmla="*/ 28575 h 1090612"/>
              <a:gd name="connsiteX15" fmla="*/ 762000 w 865657"/>
              <a:gd name="connsiteY15" fmla="*/ 103187 h 1090612"/>
              <a:gd name="connsiteX16" fmla="*/ 730250 w 865657"/>
              <a:gd name="connsiteY16" fmla="*/ 198437 h 1090612"/>
              <a:gd name="connsiteX17" fmla="*/ 577850 w 865657"/>
              <a:gd name="connsiteY17" fmla="*/ 395287 h 1090612"/>
              <a:gd name="connsiteX18" fmla="*/ 500062 w 865657"/>
              <a:gd name="connsiteY18" fmla="*/ 471487 h 1090612"/>
              <a:gd name="connsiteX0" fmla="*/ 500062 w 865657"/>
              <a:gd name="connsiteY0" fmla="*/ 471487 h 1090612"/>
              <a:gd name="connsiteX1" fmla="*/ 160337 w 865657"/>
              <a:gd name="connsiteY1" fmla="*/ 803275 h 1090612"/>
              <a:gd name="connsiteX2" fmla="*/ 74612 w 865657"/>
              <a:gd name="connsiteY2" fmla="*/ 914400 h 1090612"/>
              <a:gd name="connsiteX3" fmla="*/ 0 w 865657"/>
              <a:gd name="connsiteY3" fmla="*/ 1020762 h 1090612"/>
              <a:gd name="connsiteX4" fmla="*/ 14287 w 865657"/>
              <a:gd name="connsiteY4" fmla="*/ 1068387 h 1090612"/>
              <a:gd name="connsiteX5" fmla="*/ 65087 w 865657"/>
              <a:gd name="connsiteY5" fmla="*/ 1090612 h 1090612"/>
              <a:gd name="connsiteX6" fmla="*/ 160337 w 865657"/>
              <a:gd name="connsiteY6" fmla="*/ 1054100 h 1090612"/>
              <a:gd name="connsiteX7" fmla="*/ 249237 w 865657"/>
              <a:gd name="connsiteY7" fmla="*/ 931862 h 1090612"/>
              <a:gd name="connsiteX8" fmla="*/ 452437 w 865657"/>
              <a:gd name="connsiteY8" fmla="*/ 701675 h 1090612"/>
              <a:gd name="connsiteX9" fmla="*/ 711200 w 865657"/>
              <a:gd name="connsiteY9" fmla="*/ 390525 h 1090612"/>
              <a:gd name="connsiteX10" fmla="*/ 815975 w 865657"/>
              <a:gd name="connsiteY10" fmla="*/ 230187 h 1090612"/>
              <a:gd name="connsiteX11" fmla="*/ 852487 w 865657"/>
              <a:gd name="connsiteY11" fmla="*/ 79375 h 1090612"/>
              <a:gd name="connsiteX12" fmla="*/ 865187 w 865657"/>
              <a:gd name="connsiteY12" fmla="*/ 16272 h 1090612"/>
              <a:gd name="connsiteX13" fmla="*/ 838200 w 865657"/>
              <a:gd name="connsiteY13" fmla="*/ 0 h 1090612"/>
              <a:gd name="connsiteX14" fmla="*/ 801687 w 865657"/>
              <a:gd name="connsiteY14" fmla="*/ 28575 h 1090612"/>
              <a:gd name="connsiteX15" fmla="*/ 762000 w 865657"/>
              <a:gd name="connsiteY15" fmla="*/ 103187 h 1090612"/>
              <a:gd name="connsiteX16" fmla="*/ 730250 w 865657"/>
              <a:gd name="connsiteY16" fmla="*/ 198437 h 1090612"/>
              <a:gd name="connsiteX17" fmla="*/ 577850 w 865657"/>
              <a:gd name="connsiteY17" fmla="*/ 395287 h 1090612"/>
              <a:gd name="connsiteX18" fmla="*/ 500062 w 865657"/>
              <a:gd name="connsiteY18" fmla="*/ 471487 h 1090612"/>
              <a:gd name="connsiteX0" fmla="*/ 500062 w 865657"/>
              <a:gd name="connsiteY0" fmla="*/ 471487 h 1090612"/>
              <a:gd name="connsiteX1" fmla="*/ 160337 w 865657"/>
              <a:gd name="connsiteY1" fmla="*/ 803275 h 1090612"/>
              <a:gd name="connsiteX2" fmla="*/ 74612 w 865657"/>
              <a:gd name="connsiteY2" fmla="*/ 914400 h 1090612"/>
              <a:gd name="connsiteX3" fmla="*/ 0 w 865657"/>
              <a:gd name="connsiteY3" fmla="*/ 1020762 h 1090612"/>
              <a:gd name="connsiteX4" fmla="*/ 14287 w 865657"/>
              <a:gd name="connsiteY4" fmla="*/ 1068387 h 1090612"/>
              <a:gd name="connsiteX5" fmla="*/ 65087 w 865657"/>
              <a:gd name="connsiteY5" fmla="*/ 1090612 h 1090612"/>
              <a:gd name="connsiteX6" fmla="*/ 160337 w 865657"/>
              <a:gd name="connsiteY6" fmla="*/ 1054100 h 1090612"/>
              <a:gd name="connsiteX7" fmla="*/ 249237 w 865657"/>
              <a:gd name="connsiteY7" fmla="*/ 931862 h 1090612"/>
              <a:gd name="connsiteX8" fmla="*/ 452437 w 865657"/>
              <a:gd name="connsiteY8" fmla="*/ 701675 h 1090612"/>
              <a:gd name="connsiteX9" fmla="*/ 711200 w 865657"/>
              <a:gd name="connsiteY9" fmla="*/ 390525 h 1090612"/>
              <a:gd name="connsiteX10" fmla="*/ 815975 w 865657"/>
              <a:gd name="connsiteY10" fmla="*/ 230187 h 1090612"/>
              <a:gd name="connsiteX11" fmla="*/ 852487 w 865657"/>
              <a:gd name="connsiteY11" fmla="*/ 79375 h 1090612"/>
              <a:gd name="connsiteX12" fmla="*/ 865187 w 865657"/>
              <a:gd name="connsiteY12" fmla="*/ 16272 h 1090612"/>
              <a:gd name="connsiteX13" fmla="*/ 838200 w 865657"/>
              <a:gd name="connsiteY13" fmla="*/ 0 h 1090612"/>
              <a:gd name="connsiteX14" fmla="*/ 801687 w 865657"/>
              <a:gd name="connsiteY14" fmla="*/ 28575 h 1090612"/>
              <a:gd name="connsiteX15" fmla="*/ 762000 w 865657"/>
              <a:gd name="connsiteY15" fmla="*/ 103187 h 1090612"/>
              <a:gd name="connsiteX16" fmla="*/ 730250 w 865657"/>
              <a:gd name="connsiteY16" fmla="*/ 198437 h 1090612"/>
              <a:gd name="connsiteX17" fmla="*/ 577850 w 865657"/>
              <a:gd name="connsiteY17" fmla="*/ 395287 h 1090612"/>
              <a:gd name="connsiteX18" fmla="*/ 500062 w 865657"/>
              <a:gd name="connsiteY18" fmla="*/ 471487 h 109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65657" h="1090612">
                <a:moveTo>
                  <a:pt x="500062" y="471487"/>
                </a:moveTo>
                <a:cubicBezTo>
                  <a:pt x="386820" y="582083"/>
                  <a:pt x="271198" y="685536"/>
                  <a:pt x="160337" y="803275"/>
                </a:cubicBezTo>
                <a:cubicBezTo>
                  <a:pt x="119855" y="840317"/>
                  <a:pt x="100806" y="870214"/>
                  <a:pt x="74612" y="914400"/>
                </a:cubicBezTo>
                <a:cubicBezTo>
                  <a:pt x="44979" y="949854"/>
                  <a:pt x="24871" y="985308"/>
                  <a:pt x="0" y="1020762"/>
                </a:cubicBezTo>
                <a:cubicBezTo>
                  <a:pt x="4762" y="1036637"/>
                  <a:pt x="-2381" y="1059655"/>
                  <a:pt x="14287" y="1068387"/>
                </a:cubicBezTo>
                <a:cubicBezTo>
                  <a:pt x="25267" y="1084129"/>
                  <a:pt x="33867" y="1087967"/>
                  <a:pt x="65087" y="1090612"/>
                </a:cubicBezTo>
                <a:cubicBezTo>
                  <a:pt x="93265" y="1086775"/>
                  <a:pt x="127396" y="1082940"/>
                  <a:pt x="160337" y="1054100"/>
                </a:cubicBezTo>
                <a:cubicBezTo>
                  <a:pt x="194733" y="1015736"/>
                  <a:pt x="219604" y="972608"/>
                  <a:pt x="249237" y="931862"/>
                </a:cubicBezTo>
                <a:lnTo>
                  <a:pt x="452437" y="701675"/>
                </a:lnTo>
                <a:lnTo>
                  <a:pt x="711200" y="390525"/>
                </a:lnTo>
                <a:cubicBezTo>
                  <a:pt x="746125" y="337079"/>
                  <a:pt x="784621" y="287205"/>
                  <a:pt x="815975" y="230187"/>
                </a:cubicBezTo>
                <a:cubicBezTo>
                  <a:pt x="832909" y="183488"/>
                  <a:pt x="840316" y="129646"/>
                  <a:pt x="852487" y="79375"/>
                </a:cubicBezTo>
                <a:cubicBezTo>
                  <a:pt x="856720" y="58341"/>
                  <a:pt x="868098" y="37306"/>
                  <a:pt x="865187" y="16272"/>
                </a:cubicBezTo>
                <a:cubicBezTo>
                  <a:pt x="856191" y="10848"/>
                  <a:pt x="855531" y="5424"/>
                  <a:pt x="838200" y="0"/>
                </a:cubicBezTo>
                <a:cubicBezTo>
                  <a:pt x="824838" y="9525"/>
                  <a:pt x="813858" y="19050"/>
                  <a:pt x="801687" y="28575"/>
                </a:cubicBezTo>
                <a:lnTo>
                  <a:pt x="762000" y="103187"/>
                </a:lnTo>
                <a:cubicBezTo>
                  <a:pt x="746654" y="134937"/>
                  <a:pt x="749167" y="166687"/>
                  <a:pt x="730250" y="198437"/>
                </a:cubicBezTo>
                <a:cubicBezTo>
                  <a:pt x="680640" y="275960"/>
                  <a:pt x="628650" y="329670"/>
                  <a:pt x="577850" y="395287"/>
                </a:cubicBezTo>
                <a:lnTo>
                  <a:pt x="500062" y="47148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FAFB01F7-D708-87F6-117E-83206820BF5C}"/>
              </a:ext>
            </a:extLst>
          </p:cNvPr>
          <p:cNvSpPr/>
          <p:nvPr/>
        </p:nvSpPr>
        <p:spPr>
          <a:xfrm>
            <a:off x="4244426" y="3157538"/>
            <a:ext cx="154933" cy="645318"/>
          </a:xfrm>
          <a:custGeom>
            <a:avLst/>
            <a:gdLst>
              <a:gd name="connsiteX0" fmla="*/ 39291 w 154781"/>
              <a:gd name="connsiteY0" fmla="*/ 186928 h 645318"/>
              <a:gd name="connsiteX1" fmla="*/ 0 w 154781"/>
              <a:gd name="connsiteY1" fmla="*/ 354806 h 645318"/>
              <a:gd name="connsiteX2" fmla="*/ 2381 w 154781"/>
              <a:gd name="connsiteY2" fmla="*/ 527446 h 645318"/>
              <a:gd name="connsiteX3" fmla="*/ 32147 w 154781"/>
              <a:gd name="connsiteY3" fmla="*/ 611981 h 645318"/>
              <a:gd name="connsiteX4" fmla="*/ 52388 w 154781"/>
              <a:gd name="connsiteY4" fmla="*/ 645318 h 645318"/>
              <a:gd name="connsiteX5" fmla="*/ 70247 w 154781"/>
              <a:gd name="connsiteY5" fmla="*/ 645318 h 645318"/>
              <a:gd name="connsiteX6" fmla="*/ 82153 w 154781"/>
              <a:gd name="connsiteY6" fmla="*/ 615553 h 645318"/>
              <a:gd name="connsiteX7" fmla="*/ 89297 w 154781"/>
              <a:gd name="connsiteY7" fmla="*/ 515540 h 645318"/>
              <a:gd name="connsiteX8" fmla="*/ 111919 w 154781"/>
              <a:gd name="connsiteY8" fmla="*/ 458390 h 645318"/>
              <a:gd name="connsiteX9" fmla="*/ 133350 w 154781"/>
              <a:gd name="connsiteY9" fmla="*/ 406003 h 645318"/>
              <a:gd name="connsiteX10" fmla="*/ 135731 w 154781"/>
              <a:gd name="connsiteY10" fmla="*/ 329803 h 645318"/>
              <a:gd name="connsiteX11" fmla="*/ 115491 w 154781"/>
              <a:gd name="connsiteY11" fmla="*/ 275034 h 645318"/>
              <a:gd name="connsiteX12" fmla="*/ 110728 w 154781"/>
              <a:gd name="connsiteY12" fmla="*/ 189309 h 645318"/>
              <a:gd name="connsiteX13" fmla="*/ 140494 w 154781"/>
              <a:gd name="connsiteY13" fmla="*/ 103584 h 645318"/>
              <a:gd name="connsiteX14" fmla="*/ 147638 w 154781"/>
              <a:gd name="connsiteY14" fmla="*/ 45243 h 645318"/>
              <a:gd name="connsiteX15" fmla="*/ 154781 w 154781"/>
              <a:gd name="connsiteY15" fmla="*/ 17859 h 645318"/>
              <a:gd name="connsiteX16" fmla="*/ 140494 w 154781"/>
              <a:gd name="connsiteY16" fmla="*/ 0 h 645318"/>
              <a:gd name="connsiteX17" fmla="*/ 103585 w 154781"/>
              <a:gd name="connsiteY17" fmla="*/ 36909 h 645318"/>
              <a:gd name="connsiteX18" fmla="*/ 39291 w 154781"/>
              <a:gd name="connsiteY18" fmla="*/ 186928 h 645318"/>
              <a:gd name="connsiteX0" fmla="*/ 39291 w 154781"/>
              <a:gd name="connsiteY0" fmla="*/ 186928 h 645318"/>
              <a:gd name="connsiteX1" fmla="*/ 0 w 154781"/>
              <a:gd name="connsiteY1" fmla="*/ 354806 h 645318"/>
              <a:gd name="connsiteX2" fmla="*/ 2381 w 154781"/>
              <a:gd name="connsiteY2" fmla="*/ 527446 h 645318"/>
              <a:gd name="connsiteX3" fmla="*/ 32147 w 154781"/>
              <a:gd name="connsiteY3" fmla="*/ 611981 h 645318"/>
              <a:gd name="connsiteX4" fmla="*/ 52388 w 154781"/>
              <a:gd name="connsiteY4" fmla="*/ 645318 h 645318"/>
              <a:gd name="connsiteX5" fmla="*/ 70247 w 154781"/>
              <a:gd name="connsiteY5" fmla="*/ 645318 h 645318"/>
              <a:gd name="connsiteX6" fmla="*/ 82153 w 154781"/>
              <a:gd name="connsiteY6" fmla="*/ 615553 h 645318"/>
              <a:gd name="connsiteX7" fmla="*/ 89297 w 154781"/>
              <a:gd name="connsiteY7" fmla="*/ 515540 h 645318"/>
              <a:gd name="connsiteX8" fmla="*/ 111919 w 154781"/>
              <a:gd name="connsiteY8" fmla="*/ 458390 h 645318"/>
              <a:gd name="connsiteX9" fmla="*/ 133350 w 154781"/>
              <a:gd name="connsiteY9" fmla="*/ 406003 h 645318"/>
              <a:gd name="connsiteX10" fmla="*/ 135731 w 154781"/>
              <a:gd name="connsiteY10" fmla="*/ 329803 h 645318"/>
              <a:gd name="connsiteX11" fmla="*/ 115491 w 154781"/>
              <a:gd name="connsiteY11" fmla="*/ 275034 h 645318"/>
              <a:gd name="connsiteX12" fmla="*/ 110728 w 154781"/>
              <a:gd name="connsiteY12" fmla="*/ 189309 h 645318"/>
              <a:gd name="connsiteX13" fmla="*/ 140494 w 154781"/>
              <a:gd name="connsiteY13" fmla="*/ 103584 h 645318"/>
              <a:gd name="connsiteX14" fmla="*/ 147638 w 154781"/>
              <a:gd name="connsiteY14" fmla="*/ 45243 h 645318"/>
              <a:gd name="connsiteX15" fmla="*/ 154781 w 154781"/>
              <a:gd name="connsiteY15" fmla="*/ 17859 h 645318"/>
              <a:gd name="connsiteX16" fmla="*/ 140494 w 154781"/>
              <a:gd name="connsiteY16" fmla="*/ 0 h 645318"/>
              <a:gd name="connsiteX17" fmla="*/ 103585 w 154781"/>
              <a:gd name="connsiteY17" fmla="*/ 36909 h 645318"/>
              <a:gd name="connsiteX18" fmla="*/ 39291 w 154781"/>
              <a:gd name="connsiteY18" fmla="*/ 186928 h 645318"/>
              <a:gd name="connsiteX0" fmla="*/ 39291 w 154781"/>
              <a:gd name="connsiteY0" fmla="*/ 186928 h 645318"/>
              <a:gd name="connsiteX1" fmla="*/ 0 w 154781"/>
              <a:gd name="connsiteY1" fmla="*/ 354806 h 645318"/>
              <a:gd name="connsiteX2" fmla="*/ 2381 w 154781"/>
              <a:gd name="connsiteY2" fmla="*/ 527446 h 645318"/>
              <a:gd name="connsiteX3" fmla="*/ 32147 w 154781"/>
              <a:gd name="connsiteY3" fmla="*/ 611981 h 645318"/>
              <a:gd name="connsiteX4" fmla="*/ 52388 w 154781"/>
              <a:gd name="connsiteY4" fmla="*/ 645318 h 645318"/>
              <a:gd name="connsiteX5" fmla="*/ 70247 w 154781"/>
              <a:gd name="connsiteY5" fmla="*/ 645318 h 645318"/>
              <a:gd name="connsiteX6" fmla="*/ 82153 w 154781"/>
              <a:gd name="connsiteY6" fmla="*/ 615553 h 645318"/>
              <a:gd name="connsiteX7" fmla="*/ 89297 w 154781"/>
              <a:gd name="connsiteY7" fmla="*/ 515540 h 645318"/>
              <a:gd name="connsiteX8" fmla="*/ 111919 w 154781"/>
              <a:gd name="connsiteY8" fmla="*/ 458390 h 645318"/>
              <a:gd name="connsiteX9" fmla="*/ 133350 w 154781"/>
              <a:gd name="connsiteY9" fmla="*/ 406003 h 645318"/>
              <a:gd name="connsiteX10" fmla="*/ 135731 w 154781"/>
              <a:gd name="connsiteY10" fmla="*/ 329803 h 645318"/>
              <a:gd name="connsiteX11" fmla="*/ 115491 w 154781"/>
              <a:gd name="connsiteY11" fmla="*/ 275034 h 645318"/>
              <a:gd name="connsiteX12" fmla="*/ 110728 w 154781"/>
              <a:gd name="connsiteY12" fmla="*/ 189309 h 645318"/>
              <a:gd name="connsiteX13" fmla="*/ 140494 w 154781"/>
              <a:gd name="connsiteY13" fmla="*/ 103584 h 645318"/>
              <a:gd name="connsiteX14" fmla="*/ 147638 w 154781"/>
              <a:gd name="connsiteY14" fmla="*/ 45243 h 645318"/>
              <a:gd name="connsiteX15" fmla="*/ 154781 w 154781"/>
              <a:gd name="connsiteY15" fmla="*/ 17859 h 645318"/>
              <a:gd name="connsiteX16" fmla="*/ 140494 w 154781"/>
              <a:gd name="connsiteY16" fmla="*/ 0 h 645318"/>
              <a:gd name="connsiteX17" fmla="*/ 103585 w 154781"/>
              <a:gd name="connsiteY17" fmla="*/ 36909 h 645318"/>
              <a:gd name="connsiteX18" fmla="*/ 39291 w 154781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4933" h="645318">
                <a:moveTo>
                  <a:pt x="39443" y="186928"/>
                </a:moveTo>
                <a:cubicBezTo>
                  <a:pt x="18011" y="246459"/>
                  <a:pt x="13249" y="298847"/>
                  <a:pt x="152" y="354806"/>
                </a:cubicBezTo>
                <a:cubicBezTo>
                  <a:pt x="946" y="412353"/>
                  <a:pt x="-1833" y="469899"/>
                  <a:pt x="2533" y="527446"/>
                </a:cubicBezTo>
                <a:cubicBezTo>
                  <a:pt x="10073" y="565149"/>
                  <a:pt x="22377" y="583803"/>
                  <a:pt x="32299" y="611981"/>
                </a:cubicBezTo>
                <a:lnTo>
                  <a:pt x="52540" y="645318"/>
                </a:lnTo>
                <a:lnTo>
                  <a:pt x="70399" y="645318"/>
                </a:lnTo>
                <a:lnTo>
                  <a:pt x="82305" y="615553"/>
                </a:lnTo>
                <a:cubicBezTo>
                  <a:pt x="84686" y="582215"/>
                  <a:pt x="89449" y="551260"/>
                  <a:pt x="89449" y="515540"/>
                </a:cubicBezTo>
                <a:cubicBezTo>
                  <a:pt x="95799" y="495299"/>
                  <a:pt x="104530" y="477440"/>
                  <a:pt x="112071" y="458390"/>
                </a:cubicBezTo>
                <a:lnTo>
                  <a:pt x="133502" y="406003"/>
                </a:lnTo>
                <a:cubicBezTo>
                  <a:pt x="134296" y="380603"/>
                  <a:pt x="135089" y="355203"/>
                  <a:pt x="135883" y="329803"/>
                </a:cubicBezTo>
                <a:cubicBezTo>
                  <a:pt x="129136" y="311547"/>
                  <a:pt x="125961" y="301625"/>
                  <a:pt x="115643" y="275034"/>
                </a:cubicBezTo>
                <a:cubicBezTo>
                  <a:pt x="116436" y="251221"/>
                  <a:pt x="106515" y="221456"/>
                  <a:pt x="110880" y="189309"/>
                </a:cubicBezTo>
                <a:cubicBezTo>
                  <a:pt x="114849" y="159544"/>
                  <a:pt x="130724" y="132159"/>
                  <a:pt x="140646" y="103584"/>
                </a:cubicBezTo>
                <a:lnTo>
                  <a:pt x="147790" y="45243"/>
                </a:lnTo>
                <a:lnTo>
                  <a:pt x="154933" y="17859"/>
                </a:lnTo>
                <a:lnTo>
                  <a:pt x="140646" y="0"/>
                </a:lnTo>
                <a:cubicBezTo>
                  <a:pt x="128343" y="12303"/>
                  <a:pt x="116040" y="23415"/>
                  <a:pt x="103737" y="36909"/>
                </a:cubicBezTo>
                <a:cubicBezTo>
                  <a:pt x="76353" y="86915"/>
                  <a:pt x="53730" y="129778"/>
                  <a:pt x="39443" y="186928"/>
                </a:cubicBezTo>
                <a:close/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BDF3A958-3AF7-07FC-C657-45FB093F18DB}"/>
              </a:ext>
            </a:extLst>
          </p:cNvPr>
          <p:cNvSpPr/>
          <p:nvPr/>
        </p:nvSpPr>
        <p:spPr>
          <a:xfrm>
            <a:off x="4127897" y="2506266"/>
            <a:ext cx="1843087" cy="929878"/>
          </a:xfrm>
          <a:custGeom>
            <a:avLst/>
            <a:gdLst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43087" h="929878">
                <a:moveTo>
                  <a:pt x="132159" y="915590"/>
                </a:moveTo>
                <a:cubicBezTo>
                  <a:pt x="117475" y="887809"/>
                  <a:pt x="93265" y="863600"/>
                  <a:pt x="88106" y="832247"/>
                </a:cubicBezTo>
                <a:cubicBezTo>
                  <a:pt x="85725" y="801291"/>
                  <a:pt x="97631" y="770334"/>
                  <a:pt x="102394" y="739378"/>
                </a:cubicBezTo>
                <a:lnTo>
                  <a:pt x="101203" y="589359"/>
                </a:lnTo>
                <a:cubicBezTo>
                  <a:pt x="97234" y="554434"/>
                  <a:pt x="102791" y="520699"/>
                  <a:pt x="89297" y="484584"/>
                </a:cubicBezTo>
                <a:cubicBezTo>
                  <a:pt x="78185" y="446881"/>
                  <a:pt x="57547" y="409178"/>
                  <a:pt x="41672" y="371475"/>
                </a:cubicBezTo>
                <a:cubicBezTo>
                  <a:pt x="27781" y="354012"/>
                  <a:pt x="10319" y="347266"/>
                  <a:pt x="0" y="319087"/>
                </a:cubicBezTo>
                <a:cubicBezTo>
                  <a:pt x="1588" y="304005"/>
                  <a:pt x="10319" y="293687"/>
                  <a:pt x="15478" y="280987"/>
                </a:cubicBezTo>
                <a:lnTo>
                  <a:pt x="145256" y="151209"/>
                </a:lnTo>
                <a:cubicBezTo>
                  <a:pt x="200422" y="111918"/>
                  <a:pt x="243681" y="69057"/>
                  <a:pt x="310753" y="33337"/>
                </a:cubicBezTo>
                <a:cubicBezTo>
                  <a:pt x="377031" y="12700"/>
                  <a:pt x="440927" y="396"/>
                  <a:pt x="509587" y="0"/>
                </a:cubicBezTo>
                <a:cubicBezTo>
                  <a:pt x="588169" y="7937"/>
                  <a:pt x="638175" y="23019"/>
                  <a:pt x="702469" y="34528"/>
                </a:cubicBezTo>
                <a:cubicBezTo>
                  <a:pt x="767953" y="45640"/>
                  <a:pt x="823913" y="68659"/>
                  <a:pt x="898922" y="67865"/>
                </a:cubicBezTo>
                <a:cubicBezTo>
                  <a:pt x="1000919" y="70246"/>
                  <a:pt x="1102915" y="55959"/>
                  <a:pt x="1204912" y="50006"/>
                </a:cubicBezTo>
                <a:lnTo>
                  <a:pt x="1577578" y="53578"/>
                </a:lnTo>
                <a:lnTo>
                  <a:pt x="1800225" y="59531"/>
                </a:lnTo>
                <a:lnTo>
                  <a:pt x="1843087" y="72628"/>
                </a:lnTo>
                <a:lnTo>
                  <a:pt x="1840706" y="96440"/>
                </a:lnTo>
                <a:lnTo>
                  <a:pt x="1809750" y="119062"/>
                </a:lnTo>
                <a:lnTo>
                  <a:pt x="1646634" y="119062"/>
                </a:lnTo>
                <a:cubicBezTo>
                  <a:pt x="1570831" y="127793"/>
                  <a:pt x="1493838" y="132953"/>
                  <a:pt x="1419225" y="145256"/>
                </a:cubicBezTo>
                <a:cubicBezTo>
                  <a:pt x="1278334" y="169465"/>
                  <a:pt x="1144588" y="204391"/>
                  <a:pt x="1010841" y="250031"/>
                </a:cubicBezTo>
                <a:cubicBezTo>
                  <a:pt x="906066" y="298053"/>
                  <a:pt x="796528" y="347266"/>
                  <a:pt x="703659" y="408384"/>
                </a:cubicBezTo>
                <a:cubicBezTo>
                  <a:pt x="617537" y="471487"/>
                  <a:pt x="538559" y="553640"/>
                  <a:pt x="456009" y="626268"/>
                </a:cubicBezTo>
                <a:lnTo>
                  <a:pt x="328612" y="806053"/>
                </a:lnTo>
                <a:lnTo>
                  <a:pt x="283369" y="892968"/>
                </a:lnTo>
                <a:lnTo>
                  <a:pt x="260747" y="919162"/>
                </a:lnTo>
                <a:lnTo>
                  <a:pt x="240506" y="929878"/>
                </a:ln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7FC98620-CD9D-72F2-9118-707E0352526A}"/>
              </a:ext>
            </a:extLst>
          </p:cNvPr>
          <p:cNvSpPr/>
          <p:nvPr/>
        </p:nvSpPr>
        <p:spPr>
          <a:xfrm>
            <a:off x="3576638" y="852488"/>
            <a:ext cx="4552950" cy="5762625"/>
          </a:xfrm>
          <a:custGeom>
            <a:avLst/>
            <a:gdLst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552950" h="5762625">
                <a:moveTo>
                  <a:pt x="33337" y="1885950"/>
                </a:moveTo>
                <a:lnTo>
                  <a:pt x="0" y="1752600"/>
                </a:lnTo>
                <a:lnTo>
                  <a:pt x="14287" y="1624012"/>
                </a:lnTo>
                <a:lnTo>
                  <a:pt x="119062" y="1409700"/>
                </a:lnTo>
                <a:lnTo>
                  <a:pt x="342900" y="1133475"/>
                </a:lnTo>
                <a:lnTo>
                  <a:pt x="623887" y="814387"/>
                </a:lnTo>
                <a:lnTo>
                  <a:pt x="833437" y="519112"/>
                </a:lnTo>
                <a:lnTo>
                  <a:pt x="1076325" y="190500"/>
                </a:lnTo>
                <a:lnTo>
                  <a:pt x="1257300" y="61912"/>
                </a:lnTo>
                <a:lnTo>
                  <a:pt x="1495425" y="4762"/>
                </a:lnTo>
                <a:lnTo>
                  <a:pt x="1795462" y="0"/>
                </a:lnTo>
                <a:lnTo>
                  <a:pt x="2028825" y="19050"/>
                </a:lnTo>
                <a:lnTo>
                  <a:pt x="2390775" y="57150"/>
                </a:lnTo>
                <a:lnTo>
                  <a:pt x="2695575" y="190500"/>
                </a:lnTo>
                <a:lnTo>
                  <a:pt x="2914650" y="390525"/>
                </a:lnTo>
                <a:lnTo>
                  <a:pt x="3214687" y="747712"/>
                </a:lnTo>
                <a:lnTo>
                  <a:pt x="3333750" y="909637"/>
                </a:lnTo>
                <a:cubicBezTo>
                  <a:pt x="3409950" y="968375"/>
                  <a:pt x="3477815" y="1029493"/>
                  <a:pt x="3562350" y="1085850"/>
                </a:cubicBezTo>
                <a:cubicBezTo>
                  <a:pt x="3657599" y="1144190"/>
                  <a:pt x="3765947" y="1165622"/>
                  <a:pt x="3862387" y="1228725"/>
                </a:cubicBezTo>
                <a:cubicBezTo>
                  <a:pt x="3923507" y="1316037"/>
                  <a:pt x="3978671" y="1399779"/>
                  <a:pt x="4010025" y="1490662"/>
                </a:cubicBezTo>
                <a:cubicBezTo>
                  <a:pt x="4035822" y="1620837"/>
                  <a:pt x="4047331" y="1751012"/>
                  <a:pt x="4048125" y="1881187"/>
                </a:cubicBezTo>
                <a:cubicBezTo>
                  <a:pt x="4037012" y="2152650"/>
                  <a:pt x="4009231" y="2424112"/>
                  <a:pt x="4014787" y="2695575"/>
                </a:cubicBezTo>
                <a:cubicBezTo>
                  <a:pt x="4037410" y="2959497"/>
                  <a:pt x="4092178" y="3184128"/>
                  <a:pt x="4114800" y="3433762"/>
                </a:cubicBezTo>
                <a:cubicBezTo>
                  <a:pt x="4135834" y="3706812"/>
                  <a:pt x="4130675" y="3979862"/>
                  <a:pt x="4138612" y="4252912"/>
                </a:cubicBezTo>
                <a:cubicBezTo>
                  <a:pt x="4149725" y="4359275"/>
                  <a:pt x="4148931" y="4479925"/>
                  <a:pt x="4171950" y="4572000"/>
                </a:cubicBezTo>
                <a:cubicBezTo>
                  <a:pt x="4292997" y="4977209"/>
                  <a:pt x="4425950" y="5365750"/>
                  <a:pt x="4552950" y="5762625"/>
                </a:cubicBez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6FB7888A-25BA-F07B-BA90-A28DAC6CF51C}"/>
              </a:ext>
            </a:extLst>
          </p:cNvPr>
          <p:cNvSpPr/>
          <p:nvPr/>
        </p:nvSpPr>
        <p:spPr>
          <a:xfrm>
            <a:off x="3605213" y="2738438"/>
            <a:ext cx="261937" cy="180975"/>
          </a:xfrm>
          <a:custGeom>
            <a:avLst/>
            <a:gdLst>
              <a:gd name="connsiteX0" fmla="*/ 0 w 261937"/>
              <a:gd name="connsiteY0" fmla="*/ 0 h 180975"/>
              <a:gd name="connsiteX1" fmla="*/ 63500 w 261937"/>
              <a:gd name="connsiteY1" fmla="*/ 25400 h 180975"/>
              <a:gd name="connsiteX2" fmla="*/ 127000 w 261937"/>
              <a:gd name="connsiteY2" fmla="*/ 63500 h 180975"/>
              <a:gd name="connsiteX3" fmla="*/ 203200 w 261937"/>
              <a:gd name="connsiteY3" fmla="*/ 106362 h 180975"/>
              <a:gd name="connsiteX4" fmla="*/ 261937 w 261937"/>
              <a:gd name="connsiteY4" fmla="*/ 180975 h 180975"/>
              <a:gd name="connsiteX0" fmla="*/ 0 w 261937"/>
              <a:gd name="connsiteY0" fmla="*/ 0 h 180975"/>
              <a:gd name="connsiteX1" fmla="*/ 63500 w 261937"/>
              <a:gd name="connsiteY1" fmla="*/ 25400 h 180975"/>
              <a:gd name="connsiteX2" fmla="*/ 127000 w 261937"/>
              <a:gd name="connsiteY2" fmla="*/ 63500 h 180975"/>
              <a:gd name="connsiteX3" fmla="*/ 203200 w 261937"/>
              <a:gd name="connsiteY3" fmla="*/ 106362 h 180975"/>
              <a:gd name="connsiteX4" fmla="*/ 261937 w 261937"/>
              <a:gd name="connsiteY4" fmla="*/ 180975 h 180975"/>
              <a:gd name="connsiteX0" fmla="*/ 0 w 261937"/>
              <a:gd name="connsiteY0" fmla="*/ 0 h 180975"/>
              <a:gd name="connsiteX1" fmla="*/ 63500 w 261937"/>
              <a:gd name="connsiteY1" fmla="*/ 25400 h 180975"/>
              <a:gd name="connsiteX2" fmla="*/ 127000 w 261937"/>
              <a:gd name="connsiteY2" fmla="*/ 63500 h 180975"/>
              <a:gd name="connsiteX3" fmla="*/ 203200 w 261937"/>
              <a:gd name="connsiteY3" fmla="*/ 106362 h 180975"/>
              <a:gd name="connsiteX4" fmla="*/ 261937 w 261937"/>
              <a:gd name="connsiteY4" fmla="*/ 180975 h 18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937" h="180975">
                <a:moveTo>
                  <a:pt x="0" y="0"/>
                </a:moveTo>
                <a:lnTo>
                  <a:pt x="63500" y="25400"/>
                </a:lnTo>
                <a:lnTo>
                  <a:pt x="127000" y="63500"/>
                </a:lnTo>
                <a:cubicBezTo>
                  <a:pt x="152400" y="77787"/>
                  <a:pt x="177800" y="84931"/>
                  <a:pt x="203200" y="106362"/>
                </a:cubicBezTo>
                <a:cubicBezTo>
                  <a:pt x="228732" y="131233"/>
                  <a:pt x="242358" y="156104"/>
                  <a:pt x="261937" y="180975"/>
                </a:cubicBez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F90814FE-0208-8F19-4A3C-C790CBF3746C}"/>
              </a:ext>
            </a:extLst>
          </p:cNvPr>
          <p:cNvSpPr/>
          <p:nvPr/>
        </p:nvSpPr>
        <p:spPr>
          <a:xfrm>
            <a:off x="3348039" y="473869"/>
            <a:ext cx="1023211" cy="2274094"/>
          </a:xfrm>
          <a:custGeom>
            <a:avLst/>
            <a:gdLst>
              <a:gd name="connsiteX0" fmla="*/ 259556 w 1016793"/>
              <a:gd name="connsiteY0" fmla="*/ 2274094 h 2274094"/>
              <a:gd name="connsiteX1" fmla="*/ 173831 w 1016793"/>
              <a:gd name="connsiteY1" fmla="*/ 2262187 h 2274094"/>
              <a:gd name="connsiteX2" fmla="*/ 114300 w 1016793"/>
              <a:gd name="connsiteY2" fmla="*/ 2233612 h 2274094"/>
              <a:gd name="connsiteX3" fmla="*/ 61912 w 1016793"/>
              <a:gd name="connsiteY3" fmla="*/ 2164556 h 2274094"/>
              <a:gd name="connsiteX4" fmla="*/ 0 w 1016793"/>
              <a:gd name="connsiteY4" fmla="*/ 2024062 h 2274094"/>
              <a:gd name="connsiteX5" fmla="*/ 42862 w 1016793"/>
              <a:gd name="connsiteY5" fmla="*/ 1878806 h 2274094"/>
              <a:gd name="connsiteX6" fmla="*/ 195262 w 1016793"/>
              <a:gd name="connsiteY6" fmla="*/ 1693069 h 2274094"/>
              <a:gd name="connsiteX7" fmla="*/ 445293 w 1016793"/>
              <a:gd name="connsiteY7" fmla="*/ 1428750 h 2274094"/>
              <a:gd name="connsiteX8" fmla="*/ 685800 w 1016793"/>
              <a:gd name="connsiteY8" fmla="*/ 1083469 h 2274094"/>
              <a:gd name="connsiteX9" fmla="*/ 885825 w 1016793"/>
              <a:gd name="connsiteY9" fmla="*/ 769144 h 2274094"/>
              <a:gd name="connsiteX10" fmla="*/ 957262 w 1016793"/>
              <a:gd name="connsiteY10" fmla="*/ 581025 h 2274094"/>
              <a:gd name="connsiteX11" fmla="*/ 1016793 w 1016793"/>
              <a:gd name="connsiteY11" fmla="*/ 426244 h 2274094"/>
              <a:gd name="connsiteX12" fmla="*/ 1014412 w 1016793"/>
              <a:gd name="connsiteY12" fmla="*/ 283369 h 2274094"/>
              <a:gd name="connsiteX13" fmla="*/ 981075 w 1016793"/>
              <a:gd name="connsiteY13" fmla="*/ 159544 h 2274094"/>
              <a:gd name="connsiteX14" fmla="*/ 909637 w 1016793"/>
              <a:gd name="connsiteY14" fmla="*/ 0 h 2274094"/>
              <a:gd name="connsiteX0" fmla="*/ 259556 w 1016793"/>
              <a:gd name="connsiteY0" fmla="*/ 2274094 h 2274094"/>
              <a:gd name="connsiteX1" fmla="*/ 173831 w 1016793"/>
              <a:gd name="connsiteY1" fmla="*/ 2262187 h 2274094"/>
              <a:gd name="connsiteX2" fmla="*/ 114300 w 1016793"/>
              <a:gd name="connsiteY2" fmla="*/ 2233612 h 2274094"/>
              <a:gd name="connsiteX3" fmla="*/ 61912 w 1016793"/>
              <a:gd name="connsiteY3" fmla="*/ 2164556 h 2274094"/>
              <a:gd name="connsiteX4" fmla="*/ 0 w 1016793"/>
              <a:gd name="connsiteY4" fmla="*/ 2024062 h 2274094"/>
              <a:gd name="connsiteX5" fmla="*/ 42862 w 1016793"/>
              <a:gd name="connsiteY5" fmla="*/ 1878806 h 2274094"/>
              <a:gd name="connsiteX6" fmla="*/ 195262 w 1016793"/>
              <a:gd name="connsiteY6" fmla="*/ 1693069 h 2274094"/>
              <a:gd name="connsiteX7" fmla="*/ 445293 w 1016793"/>
              <a:gd name="connsiteY7" fmla="*/ 1428750 h 2274094"/>
              <a:gd name="connsiteX8" fmla="*/ 685800 w 1016793"/>
              <a:gd name="connsiteY8" fmla="*/ 1083469 h 2274094"/>
              <a:gd name="connsiteX9" fmla="*/ 885825 w 1016793"/>
              <a:gd name="connsiteY9" fmla="*/ 769144 h 2274094"/>
              <a:gd name="connsiteX10" fmla="*/ 957262 w 1016793"/>
              <a:gd name="connsiteY10" fmla="*/ 581025 h 2274094"/>
              <a:gd name="connsiteX11" fmla="*/ 1016793 w 1016793"/>
              <a:gd name="connsiteY11" fmla="*/ 426244 h 2274094"/>
              <a:gd name="connsiteX12" fmla="*/ 1014412 w 1016793"/>
              <a:gd name="connsiteY12" fmla="*/ 283369 h 2274094"/>
              <a:gd name="connsiteX13" fmla="*/ 981075 w 1016793"/>
              <a:gd name="connsiteY13" fmla="*/ 159544 h 2274094"/>
              <a:gd name="connsiteX14" fmla="*/ 909637 w 1016793"/>
              <a:gd name="connsiteY14" fmla="*/ 0 h 2274094"/>
              <a:gd name="connsiteX0" fmla="*/ 259556 w 1020014"/>
              <a:gd name="connsiteY0" fmla="*/ 2274094 h 2274094"/>
              <a:gd name="connsiteX1" fmla="*/ 173831 w 1020014"/>
              <a:gd name="connsiteY1" fmla="*/ 2262187 h 2274094"/>
              <a:gd name="connsiteX2" fmla="*/ 114300 w 1020014"/>
              <a:gd name="connsiteY2" fmla="*/ 2233612 h 2274094"/>
              <a:gd name="connsiteX3" fmla="*/ 61912 w 1020014"/>
              <a:gd name="connsiteY3" fmla="*/ 2164556 h 2274094"/>
              <a:gd name="connsiteX4" fmla="*/ 0 w 1020014"/>
              <a:gd name="connsiteY4" fmla="*/ 2024062 h 2274094"/>
              <a:gd name="connsiteX5" fmla="*/ 42862 w 1020014"/>
              <a:gd name="connsiteY5" fmla="*/ 1878806 h 2274094"/>
              <a:gd name="connsiteX6" fmla="*/ 195262 w 1020014"/>
              <a:gd name="connsiteY6" fmla="*/ 1693069 h 2274094"/>
              <a:gd name="connsiteX7" fmla="*/ 445293 w 1020014"/>
              <a:gd name="connsiteY7" fmla="*/ 1428750 h 2274094"/>
              <a:gd name="connsiteX8" fmla="*/ 685800 w 1020014"/>
              <a:gd name="connsiteY8" fmla="*/ 1083469 h 2274094"/>
              <a:gd name="connsiteX9" fmla="*/ 885825 w 1020014"/>
              <a:gd name="connsiteY9" fmla="*/ 769144 h 2274094"/>
              <a:gd name="connsiteX10" fmla="*/ 957262 w 1020014"/>
              <a:gd name="connsiteY10" fmla="*/ 581025 h 2274094"/>
              <a:gd name="connsiteX11" fmla="*/ 1016793 w 1020014"/>
              <a:gd name="connsiteY11" fmla="*/ 426244 h 2274094"/>
              <a:gd name="connsiteX12" fmla="*/ 1014412 w 1020014"/>
              <a:gd name="connsiteY12" fmla="*/ 283369 h 2274094"/>
              <a:gd name="connsiteX13" fmla="*/ 981075 w 1020014"/>
              <a:gd name="connsiteY13" fmla="*/ 159544 h 2274094"/>
              <a:gd name="connsiteX14" fmla="*/ 909637 w 1020014"/>
              <a:gd name="connsiteY14" fmla="*/ 0 h 2274094"/>
              <a:gd name="connsiteX0" fmla="*/ 259556 w 1023211"/>
              <a:gd name="connsiteY0" fmla="*/ 2274094 h 2274094"/>
              <a:gd name="connsiteX1" fmla="*/ 173831 w 1023211"/>
              <a:gd name="connsiteY1" fmla="*/ 2262187 h 2274094"/>
              <a:gd name="connsiteX2" fmla="*/ 114300 w 1023211"/>
              <a:gd name="connsiteY2" fmla="*/ 2233612 h 2274094"/>
              <a:gd name="connsiteX3" fmla="*/ 61912 w 1023211"/>
              <a:gd name="connsiteY3" fmla="*/ 2164556 h 2274094"/>
              <a:gd name="connsiteX4" fmla="*/ 0 w 1023211"/>
              <a:gd name="connsiteY4" fmla="*/ 2024062 h 2274094"/>
              <a:gd name="connsiteX5" fmla="*/ 42862 w 1023211"/>
              <a:gd name="connsiteY5" fmla="*/ 1878806 h 2274094"/>
              <a:gd name="connsiteX6" fmla="*/ 195262 w 1023211"/>
              <a:gd name="connsiteY6" fmla="*/ 1693069 h 2274094"/>
              <a:gd name="connsiteX7" fmla="*/ 445293 w 1023211"/>
              <a:gd name="connsiteY7" fmla="*/ 1428750 h 2274094"/>
              <a:gd name="connsiteX8" fmla="*/ 685800 w 1023211"/>
              <a:gd name="connsiteY8" fmla="*/ 1083469 h 2274094"/>
              <a:gd name="connsiteX9" fmla="*/ 885825 w 1023211"/>
              <a:gd name="connsiteY9" fmla="*/ 769144 h 2274094"/>
              <a:gd name="connsiteX10" fmla="*/ 957262 w 1023211"/>
              <a:gd name="connsiteY10" fmla="*/ 581025 h 2274094"/>
              <a:gd name="connsiteX11" fmla="*/ 1016793 w 1023211"/>
              <a:gd name="connsiteY11" fmla="*/ 426244 h 2274094"/>
              <a:gd name="connsiteX12" fmla="*/ 1014412 w 1023211"/>
              <a:gd name="connsiteY12" fmla="*/ 283369 h 2274094"/>
              <a:gd name="connsiteX13" fmla="*/ 981075 w 1023211"/>
              <a:gd name="connsiteY13" fmla="*/ 159544 h 2274094"/>
              <a:gd name="connsiteX14" fmla="*/ 909637 w 1023211"/>
              <a:gd name="connsiteY14" fmla="*/ 0 h 2274094"/>
              <a:gd name="connsiteX0" fmla="*/ 259556 w 1023211"/>
              <a:gd name="connsiteY0" fmla="*/ 2274094 h 2274094"/>
              <a:gd name="connsiteX1" fmla="*/ 173831 w 1023211"/>
              <a:gd name="connsiteY1" fmla="*/ 2262187 h 2274094"/>
              <a:gd name="connsiteX2" fmla="*/ 114300 w 1023211"/>
              <a:gd name="connsiteY2" fmla="*/ 2233612 h 2274094"/>
              <a:gd name="connsiteX3" fmla="*/ 61912 w 1023211"/>
              <a:gd name="connsiteY3" fmla="*/ 2164556 h 2274094"/>
              <a:gd name="connsiteX4" fmla="*/ 0 w 1023211"/>
              <a:gd name="connsiteY4" fmla="*/ 2024062 h 2274094"/>
              <a:gd name="connsiteX5" fmla="*/ 42862 w 1023211"/>
              <a:gd name="connsiteY5" fmla="*/ 1878806 h 2274094"/>
              <a:gd name="connsiteX6" fmla="*/ 195262 w 1023211"/>
              <a:gd name="connsiteY6" fmla="*/ 1693069 h 2274094"/>
              <a:gd name="connsiteX7" fmla="*/ 445293 w 1023211"/>
              <a:gd name="connsiteY7" fmla="*/ 1428750 h 2274094"/>
              <a:gd name="connsiteX8" fmla="*/ 685800 w 1023211"/>
              <a:gd name="connsiteY8" fmla="*/ 1083469 h 2274094"/>
              <a:gd name="connsiteX9" fmla="*/ 885825 w 1023211"/>
              <a:gd name="connsiteY9" fmla="*/ 769144 h 2274094"/>
              <a:gd name="connsiteX10" fmla="*/ 957262 w 1023211"/>
              <a:gd name="connsiteY10" fmla="*/ 581025 h 2274094"/>
              <a:gd name="connsiteX11" fmla="*/ 1016793 w 1023211"/>
              <a:gd name="connsiteY11" fmla="*/ 426244 h 2274094"/>
              <a:gd name="connsiteX12" fmla="*/ 1014412 w 1023211"/>
              <a:gd name="connsiteY12" fmla="*/ 283369 h 2274094"/>
              <a:gd name="connsiteX13" fmla="*/ 981075 w 1023211"/>
              <a:gd name="connsiteY13" fmla="*/ 159544 h 2274094"/>
              <a:gd name="connsiteX14" fmla="*/ 909637 w 1023211"/>
              <a:gd name="connsiteY14" fmla="*/ 0 h 2274094"/>
              <a:gd name="connsiteX0" fmla="*/ 259556 w 1023211"/>
              <a:gd name="connsiteY0" fmla="*/ 2274094 h 2274094"/>
              <a:gd name="connsiteX1" fmla="*/ 173831 w 1023211"/>
              <a:gd name="connsiteY1" fmla="*/ 2262187 h 2274094"/>
              <a:gd name="connsiteX2" fmla="*/ 114300 w 1023211"/>
              <a:gd name="connsiteY2" fmla="*/ 2233612 h 2274094"/>
              <a:gd name="connsiteX3" fmla="*/ 61912 w 1023211"/>
              <a:gd name="connsiteY3" fmla="*/ 2164556 h 2274094"/>
              <a:gd name="connsiteX4" fmla="*/ 0 w 1023211"/>
              <a:gd name="connsiteY4" fmla="*/ 2024062 h 2274094"/>
              <a:gd name="connsiteX5" fmla="*/ 42862 w 1023211"/>
              <a:gd name="connsiteY5" fmla="*/ 1878806 h 2274094"/>
              <a:gd name="connsiteX6" fmla="*/ 195262 w 1023211"/>
              <a:gd name="connsiteY6" fmla="*/ 1693069 h 2274094"/>
              <a:gd name="connsiteX7" fmla="*/ 445293 w 1023211"/>
              <a:gd name="connsiteY7" fmla="*/ 1428750 h 2274094"/>
              <a:gd name="connsiteX8" fmla="*/ 685800 w 1023211"/>
              <a:gd name="connsiteY8" fmla="*/ 1083469 h 2274094"/>
              <a:gd name="connsiteX9" fmla="*/ 885825 w 1023211"/>
              <a:gd name="connsiteY9" fmla="*/ 769144 h 2274094"/>
              <a:gd name="connsiteX10" fmla="*/ 957262 w 1023211"/>
              <a:gd name="connsiteY10" fmla="*/ 581025 h 2274094"/>
              <a:gd name="connsiteX11" fmla="*/ 1016793 w 1023211"/>
              <a:gd name="connsiteY11" fmla="*/ 426244 h 2274094"/>
              <a:gd name="connsiteX12" fmla="*/ 1014412 w 1023211"/>
              <a:gd name="connsiteY12" fmla="*/ 283369 h 2274094"/>
              <a:gd name="connsiteX13" fmla="*/ 981075 w 1023211"/>
              <a:gd name="connsiteY13" fmla="*/ 159544 h 2274094"/>
              <a:gd name="connsiteX14" fmla="*/ 909637 w 1023211"/>
              <a:gd name="connsiteY14" fmla="*/ 0 h 227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23211" h="2274094">
                <a:moveTo>
                  <a:pt x="259556" y="2274094"/>
                </a:moveTo>
                <a:lnTo>
                  <a:pt x="173831" y="2262187"/>
                </a:lnTo>
                <a:lnTo>
                  <a:pt x="114300" y="2233612"/>
                </a:lnTo>
                <a:lnTo>
                  <a:pt x="61912" y="2164556"/>
                </a:lnTo>
                <a:lnTo>
                  <a:pt x="0" y="2024062"/>
                </a:lnTo>
                <a:lnTo>
                  <a:pt x="42862" y="1878806"/>
                </a:lnTo>
                <a:lnTo>
                  <a:pt x="195262" y="1693069"/>
                </a:lnTo>
                <a:lnTo>
                  <a:pt x="445293" y="1428750"/>
                </a:lnTo>
                <a:lnTo>
                  <a:pt x="685800" y="1083469"/>
                </a:lnTo>
                <a:lnTo>
                  <a:pt x="885825" y="769144"/>
                </a:lnTo>
                <a:cubicBezTo>
                  <a:pt x="920352" y="710010"/>
                  <a:pt x="933450" y="643731"/>
                  <a:pt x="957262" y="581025"/>
                </a:cubicBezTo>
                <a:cubicBezTo>
                  <a:pt x="977106" y="529431"/>
                  <a:pt x="1005283" y="484982"/>
                  <a:pt x="1016793" y="426244"/>
                </a:cubicBezTo>
                <a:cubicBezTo>
                  <a:pt x="1025524" y="378619"/>
                  <a:pt x="1025922" y="333375"/>
                  <a:pt x="1014412" y="283369"/>
                </a:cubicBezTo>
                <a:cubicBezTo>
                  <a:pt x="1011634" y="242094"/>
                  <a:pt x="992187" y="200819"/>
                  <a:pt x="981075" y="159544"/>
                </a:cubicBezTo>
                <a:lnTo>
                  <a:pt x="909637" y="0"/>
                </a:ln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9CCFC133-F1BC-BF56-1CFC-491F09AD68AF}"/>
              </a:ext>
            </a:extLst>
          </p:cNvPr>
          <p:cNvSpPr/>
          <p:nvPr/>
        </p:nvSpPr>
        <p:spPr>
          <a:xfrm>
            <a:off x="3425861" y="1969294"/>
            <a:ext cx="409141" cy="615553"/>
          </a:xfrm>
          <a:custGeom>
            <a:avLst/>
            <a:gdLst>
              <a:gd name="connsiteX0" fmla="*/ 119062 w 408384"/>
              <a:gd name="connsiteY0" fmla="*/ 423862 h 615553"/>
              <a:gd name="connsiteX1" fmla="*/ 89297 w 408384"/>
              <a:gd name="connsiteY1" fmla="*/ 528637 h 615553"/>
              <a:gd name="connsiteX2" fmla="*/ 66675 w 408384"/>
              <a:gd name="connsiteY2" fmla="*/ 596503 h 615553"/>
              <a:gd name="connsiteX3" fmla="*/ 38100 w 408384"/>
              <a:gd name="connsiteY3" fmla="*/ 615553 h 615553"/>
              <a:gd name="connsiteX4" fmla="*/ 13097 w 408384"/>
              <a:gd name="connsiteY4" fmla="*/ 608409 h 615553"/>
              <a:gd name="connsiteX5" fmla="*/ 0 w 408384"/>
              <a:gd name="connsiteY5" fmla="*/ 556022 h 615553"/>
              <a:gd name="connsiteX6" fmla="*/ 20240 w 408384"/>
              <a:gd name="connsiteY6" fmla="*/ 433387 h 615553"/>
              <a:gd name="connsiteX7" fmla="*/ 51197 w 408384"/>
              <a:gd name="connsiteY7" fmla="*/ 366712 h 615553"/>
              <a:gd name="connsiteX8" fmla="*/ 148828 w 408384"/>
              <a:gd name="connsiteY8" fmla="*/ 263128 h 615553"/>
              <a:gd name="connsiteX9" fmla="*/ 259556 w 408384"/>
              <a:gd name="connsiteY9" fmla="*/ 151209 h 615553"/>
              <a:gd name="connsiteX10" fmla="*/ 325040 w 408384"/>
              <a:gd name="connsiteY10" fmla="*/ 69056 h 615553"/>
              <a:gd name="connsiteX11" fmla="*/ 354806 w 408384"/>
              <a:gd name="connsiteY11" fmla="*/ 16669 h 615553"/>
              <a:gd name="connsiteX12" fmla="*/ 389334 w 408384"/>
              <a:gd name="connsiteY12" fmla="*/ 0 h 615553"/>
              <a:gd name="connsiteX13" fmla="*/ 408384 w 408384"/>
              <a:gd name="connsiteY13" fmla="*/ 14287 h 615553"/>
              <a:gd name="connsiteX14" fmla="*/ 360759 w 408384"/>
              <a:gd name="connsiteY14" fmla="*/ 96440 h 615553"/>
              <a:gd name="connsiteX15" fmla="*/ 286940 w 408384"/>
              <a:gd name="connsiteY15" fmla="*/ 197644 h 615553"/>
              <a:gd name="connsiteX16" fmla="*/ 198834 w 408384"/>
              <a:gd name="connsiteY16" fmla="*/ 300037 h 615553"/>
              <a:gd name="connsiteX17" fmla="*/ 119062 w 408384"/>
              <a:gd name="connsiteY17" fmla="*/ 423862 h 615553"/>
              <a:gd name="connsiteX0" fmla="*/ 119062 w 408384"/>
              <a:gd name="connsiteY0" fmla="*/ 423862 h 615553"/>
              <a:gd name="connsiteX1" fmla="*/ 89297 w 408384"/>
              <a:gd name="connsiteY1" fmla="*/ 528637 h 615553"/>
              <a:gd name="connsiteX2" fmla="*/ 66675 w 408384"/>
              <a:gd name="connsiteY2" fmla="*/ 596503 h 615553"/>
              <a:gd name="connsiteX3" fmla="*/ 38100 w 408384"/>
              <a:gd name="connsiteY3" fmla="*/ 615553 h 615553"/>
              <a:gd name="connsiteX4" fmla="*/ 13097 w 408384"/>
              <a:gd name="connsiteY4" fmla="*/ 608409 h 615553"/>
              <a:gd name="connsiteX5" fmla="*/ 0 w 408384"/>
              <a:gd name="connsiteY5" fmla="*/ 556022 h 615553"/>
              <a:gd name="connsiteX6" fmla="*/ 20240 w 408384"/>
              <a:gd name="connsiteY6" fmla="*/ 433387 h 615553"/>
              <a:gd name="connsiteX7" fmla="*/ 51197 w 408384"/>
              <a:gd name="connsiteY7" fmla="*/ 366712 h 615553"/>
              <a:gd name="connsiteX8" fmla="*/ 148828 w 408384"/>
              <a:gd name="connsiteY8" fmla="*/ 263128 h 615553"/>
              <a:gd name="connsiteX9" fmla="*/ 259556 w 408384"/>
              <a:gd name="connsiteY9" fmla="*/ 151209 h 615553"/>
              <a:gd name="connsiteX10" fmla="*/ 325040 w 408384"/>
              <a:gd name="connsiteY10" fmla="*/ 69056 h 615553"/>
              <a:gd name="connsiteX11" fmla="*/ 354806 w 408384"/>
              <a:gd name="connsiteY11" fmla="*/ 16669 h 615553"/>
              <a:gd name="connsiteX12" fmla="*/ 389334 w 408384"/>
              <a:gd name="connsiteY12" fmla="*/ 0 h 615553"/>
              <a:gd name="connsiteX13" fmla="*/ 408384 w 408384"/>
              <a:gd name="connsiteY13" fmla="*/ 14287 h 615553"/>
              <a:gd name="connsiteX14" fmla="*/ 360759 w 408384"/>
              <a:gd name="connsiteY14" fmla="*/ 96440 h 615553"/>
              <a:gd name="connsiteX15" fmla="*/ 286940 w 408384"/>
              <a:gd name="connsiteY15" fmla="*/ 197644 h 615553"/>
              <a:gd name="connsiteX16" fmla="*/ 198834 w 408384"/>
              <a:gd name="connsiteY16" fmla="*/ 300037 h 615553"/>
              <a:gd name="connsiteX17" fmla="*/ 119062 w 408384"/>
              <a:gd name="connsiteY17" fmla="*/ 423862 h 615553"/>
              <a:gd name="connsiteX0" fmla="*/ 119062 w 408384"/>
              <a:gd name="connsiteY0" fmla="*/ 423862 h 615553"/>
              <a:gd name="connsiteX1" fmla="*/ 89297 w 408384"/>
              <a:gd name="connsiteY1" fmla="*/ 528637 h 615553"/>
              <a:gd name="connsiteX2" fmla="*/ 66675 w 408384"/>
              <a:gd name="connsiteY2" fmla="*/ 596503 h 615553"/>
              <a:gd name="connsiteX3" fmla="*/ 38100 w 408384"/>
              <a:gd name="connsiteY3" fmla="*/ 615553 h 615553"/>
              <a:gd name="connsiteX4" fmla="*/ 13097 w 408384"/>
              <a:gd name="connsiteY4" fmla="*/ 608409 h 615553"/>
              <a:gd name="connsiteX5" fmla="*/ 0 w 408384"/>
              <a:gd name="connsiteY5" fmla="*/ 556022 h 615553"/>
              <a:gd name="connsiteX6" fmla="*/ 20240 w 408384"/>
              <a:gd name="connsiteY6" fmla="*/ 433387 h 615553"/>
              <a:gd name="connsiteX7" fmla="*/ 51197 w 408384"/>
              <a:gd name="connsiteY7" fmla="*/ 366712 h 615553"/>
              <a:gd name="connsiteX8" fmla="*/ 148828 w 408384"/>
              <a:gd name="connsiteY8" fmla="*/ 263128 h 615553"/>
              <a:gd name="connsiteX9" fmla="*/ 259556 w 408384"/>
              <a:gd name="connsiteY9" fmla="*/ 151209 h 615553"/>
              <a:gd name="connsiteX10" fmla="*/ 325040 w 408384"/>
              <a:gd name="connsiteY10" fmla="*/ 69056 h 615553"/>
              <a:gd name="connsiteX11" fmla="*/ 354806 w 408384"/>
              <a:gd name="connsiteY11" fmla="*/ 16669 h 615553"/>
              <a:gd name="connsiteX12" fmla="*/ 389334 w 408384"/>
              <a:gd name="connsiteY12" fmla="*/ 0 h 615553"/>
              <a:gd name="connsiteX13" fmla="*/ 408384 w 408384"/>
              <a:gd name="connsiteY13" fmla="*/ 14287 h 615553"/>
              <a:gd name="connsiteX14" fmla="*/ 360759 w 408384"/>
              <a:gd name="connsiteY14" fmla="*/ 96440 h 615553"/>
              <a:gd name="connsiteX15" fmla="*/ 286940 w 408384"/>
              <a:gd name="connsiteY15" fmla="*/ 197644 h 615553"/>
              <a:gd name="connsiteX16" fmla="*/ 198834 w 408384"/>
              <a:gd name="connsiteY16" fmla="*/ 300037 h 615553"/>
              <a:gd name="connsiteX17" fmla="*/ 119062 w 408384"/>
              <a:gd name="connsiteY17" fmla="*/ 423862 h 615553"/>
              <a:gd name="connsiteX0" fmla="*/ 119062 w 408384"/>
              <a:gd name="connsiteY0" fmla="*/ 423862 h 615553"/>
              <a:gd name="connsiteX1" fmla="*/ 89297 w 408384"/>
              <a:gd name="connsiteY1" fmla="*/ 528637 h 615553"/>
              <a:gd name="connsiteX2" fmla="*/ 66675 w 408384"/>
              <a:gd name="connsiteY2" fmla="*/ 596503 h 615553"/>
              <a:gd name="connsiteX3" fmla="*/ 38100 w 408384"/>
              <a:gd name="connsiteY3" fmla="*/ 615553 h 615553"/>
              <a:gd name="connsiteX4" fmla="*/ 13097 w 408384"/>
              <a:gd name="connsiteY4" fmla="*/ 608409 h 615553"/>
              <a:gd name="connsiteX5" fmla="*/ 0 w 408384"/>
              <a:gd name="connsiteY5" fmla="*/ 556022 h 615553"/>
              <a:gd name="connsiteX6" fmla="*/ 20240 w 408384"/>
              <a:gd name="connsiteY6" fmla="*/ 433387 h 615553"/>
              <a:gd name="connsiteX7" fmla="*/ 51197 w 408384"/>
              <a:gd name="connsiteY7" fmla="*/ 366712 h 615553"/>
              <a:gd name="connsiteX8" fmla="*/ 148828 w 408384"/>
              <a:gd name="connsiteY8" fmla="*/ 263128 h 615553"/>
              <a:gd name="connsiteX9" fmla="*/ 259556 w 408384"/>
              <a:gd name="connsiteY9" fmla="*/ 151209 h 615553"/>
              <a:gd name="connsiteX10" fmla="*/ 325040 w 408384"/>
              <a:gd name="connsiteY10" fmla="*/ 69056 h 615553"/>
              <a:gd name="connsiteX11" fmla="*/ 354806 w 408384"/>
              <a:gd name="connsiteY11" fmla="*/ 16669 h 615553"/>
              <a:gd name="connsiteX12" fmla="*/ 389334 w 408384"/>
              <a:gd name="connsiteY12" fmla="*/ 0 h 615553"/>
              <a:gd name="connsiteX13" fmla="*/ 408384 w 408384"/>
              <a:gd name="connsiteY13" fmla="*/ 14287 h 615553"/>
              <a:gd name="connsiteX14" fmla="*/ 360759 w 408384"/>
              <a:gd name="connsiteY14" fmla="*/ 96440 h 615553"/>
              <a:gd name="connsiteX15" fmla="*/ 286940 w 408384"/>
              <a:gd name="connsiteY15" fmla="*/ 197644 h 615553"/>
              <a:gd name="connsiteX16" fmla="*/ 198834 w 408384"/>
              <a:gd name="connsiteY16" fmla="*/ 300037 h 615553"/>
              <a:gd name="connsiteX17" fmla="*/ 119062 w 408384"/>
              <a:gd name="connsiteY17" fmla="*/ 423862 h 615553"/>
              <a:gd name="connsiteX0" fmla="*/ 119062 w 408384"/>
              <a:gd name="connsiteY0" fmla="*/ 423862 h 615553"/>
              <a:gd name="connsiteX1" fmla="*/ 89297 w 408384"/>
              <a:gd name="connsiteY1" fmla="*/ 528637 h 615553"/>
              <a:gd name="connsiteX2" fmla="*/ 66675 w 408384"/>
              <a:gd name="connsiteY2" fmla="*/ 596503 h 615553"/>
              <a:gd name="connsiteX3" fmla="*/ 38100 w 408384"/>
              <a:gd name="connsiteY3" fmla="*/ 615553 h 615553"/>
              <a:gd name="connsiteX4" fmla="*/ 13097 w 408384"/>
              <a:gd name="connsiteY4" fmla="*/ 608409 h 615553"/>
              <a:gd name="connsiteX5" fmla="*/ 0 w 408384"/>
              <a:gd name="connsiteY5" fmla="*/ 556022 h 615553"/>
              <a:gd name="connsiteX6" fmla="*/ 20240 w 408384"/>
              <a:gd name="connsiteY6" fmla="*/ 433387 h 615553"/>
              <a:gd name="connsiteX7" fmla="*/ 51197 w 408384"/>
              <a:gd name="connsiteY7" fmla="*/ 366712 h 615553"/>
              <a:gd name="connsiteX8" fmla="*/ 148828 w 408384"/>
              <a:gd name="connsiteY8" fmla="*/ 263128 h 615553"/>
              <a:gd name="connsiteX9" fmla="*/ 259556 w 408384"/>
              <a:gd name="connsiteY9" fmla="*/ 151209 h 615553"/>
              <a:gd name="connsiteX10" fmla="*/ 325040 w 408384"/>
              <a:gd name="connsiteY10" fmla="*/ 69056 h 615553"/>
              <a:gd name="connsiteX11" fmla="*/ 354806 w 408384"/>
              <a:gd name="connsiteY11" fmla="*/ 16669 h 615553"/>
              <a:gd name="connsiteX12" fmla="*/ 389334 w 408384"/>
              <a:gd name="connsiteY12" fmla="*/ 0 h 615553"/>
              <a:gd name="connsiteX13" fmla="*/ 408384 w 408384"/>
              <a:gd name="connsiteY13" fmla="*/ 14287 h 615553"/>
              <a:gd name="connsiteX14" fmla="*/ 360759 w 408384"/>
              <a:gd name="connsiteY14" fmla="*/ 96440 h 615553"/>
              <a:gd name="connsiteX15" fmla="*/ 286940 w 408384"/>
              <a:gd name="connsiteY15" fmla="*/ 197644 h 615553"/>
              <a:gd name="connsiteX16" fmla="*/ 198834 w 408384"/>
              <a:gd name="connsiteY16" fmla="*/ 300037 h 615553"/>
              <a:gd name="connsiteX17" fmla="*/ 119062 w 408384"/>
              <a:gd name="connsiteY17" fmla="*/ 423862 h 615553"/>
              <a:gd name="connsiteX0" fmla="*/ 119377 w 408699"/>
              <a:gd name="connsiteY0" fmla="*/ 423862 h 615553"/>
              <a:gd name="connsiteX1" fmla="*/ 89612 w 408699"/>
              <a:gd name="connsiteY1" fmla="*/ 528637 h 615553"/>
              <a:gd name="connsiteX2" fmla="*/ 66990 w 408699"/>
              <a:gd name="connsiteY2" fmla="*/ 596503 h 615553"/>
              <a:gd name="connsiteX3" fmla="*/ 38415 w 408699"/>
              <a:gd name="connsiteY3" fmla="*/ 615553 h 615553"/>
              <a:gd name="connsiteX4" fmla="*/ 13412 w 408699"/>
              <a:gd name="connsiteY4" fmla="*/ 608409 h 615553"/>
              <a:gd name="connsiteX5" fmla="*/ 315 w 408699"/>
              <a:gd name="connsiteY5" fmla="*/ 556022 h 615553"/>
              <a:gd name="connsiteX6" fmla="*/ 20555 w 408699"/>
              <a:gd name="connsiteY6" fmla="*/ 433387 h 615553"/>
              <a:gd name="connsiteX7" fmla="*/ 51512 w 408699"/>
              <a:gd name="connsiteY7" fmla="*/ 366712 h 615553"/>
              <a:gd name="connsiteX8" fmla="*/ 149143 w 408699"/>
              <a:gd name="connsiteY8" fmla="*/ 263128 h 615553"/>
              <a:gd name="connsiteX9" fmla="*/ 259871 w 408699"/>
              <a:gd name="connsiteY9" fmla="*/ 151209 h 615553"/>
              <a:gd name="connsiteX10" fmla="*/ 325355 w 408699"/>
              <a:gd name="connsiteY10" fmla="*/ 69056 h 615553"/>
              <a:gd name="connsiteX11" fmla="*/ 355121 w 408699"/>
              <a:gd name="connsiteY11" fmla="*/ 16669 h 615553"/>
              <a:gd name="connsiteX12" fmla="*/ 389649 w 408699"/>
              <a:gd name="connsiteY12" fmla="*/ 0 h 615553"/>
              <a:gd name="connsiteX13" fmla="*/ 408699 w 408699"/>
              <a:gd name="connsiteY13" fmla="*/ 14287 h 615553"/>
              <a:gd name="connsiteX14" fmla="*/ 361074 w 408699"/>
              <a:gd name="connsiteY14" fmla="*/ 96440 h 615553"/>
              <a:gd name="connsiteX15" fmla="*/ 287255 w 408699"/>
              <a:gd name="connsiteY15" fmla="*/ 197644 h 615553"/>
              <a:gd name="connsiteX16" fmla="*/ 199149 w 408699"/>
              <a:gd name="connsiteY16" fmla="*/ 300037 h 615553"/>
              <a:gd name="connsiteX17" fmla="*/ 119377 w 408699"/>
              <a:gd name="connsiteY17" fmla="*/ 423862 h 615553"/>
              <a:gd name="connsiteX0" fmla="*/ 119819 w 409141"/>
              <a:gd name="connsiteY0" fmla="*/ 423862 h 615553"/>
              <a:gd name="connsiteX1" fmla="*/ 90054 w 409141"/>
              <a:gd name="connsiteY1" fmla="*/ 528637 h 615553"/>
              <a:gd name="connsiteX2" fmla="*/ 67432 w 409141"/>
              <a:gd name="connsiteY2" fmla="*/ 596503 h 615553"/>
              <a:gd name="connsiteX3" fmla="*/ 38857 w 409141"/>
              <a:gd name="connsiteY3" fmla="*/ 615553 h 615553"/>
              <a:gd name="connsiteX4" fmla="*/ 13854 w 409141"/>
              <a:gd name="connsiteY4" fmla="*/ 608409 h 615553"/>
              <a:gd name="connsiteX5" fmla="*/ 757 w 409141"/>
              <a:gd name="connsiteY5" fmla="*/ 556022 h 615553"/>
              <a:gd name="connsiteX6" fmla="*/ 20997 w 409141"/>
              <a:gd name="connsiteY6" fmla="*/ 433387 h 615553"/>
              <a:gd name="connsiteX7" fmla="*/ 51954 w 409141"/>
              <a:gd name="connsiteY7" fmla="*/ 366712 h 615553"/>
              <a:gd name="connsiteX8" fmla="*/ 149585 w 409141"/>
              <a:gd name="connsiteY8" fmla="*/ 263128 h 615553"/>
              <a:gd name="connsiteX9" fmla="*/ 260313 w 409141"/>
              <a:gd name="connsiteY9" fmla="*/ 151209 h 615553"/>
              <a:gd name="connsiteX10" fmla="*/ 325797 w 409141"/>
              <a:gd name="connsiteY10" fmla="*/ 69056 h 615553"/>
              <a:gd name="connsiteX11" fmla="*/ 355563 w 409141"/>
              <a:gd name="connsiteY11" fmla="*/ 16669 h 615553"/>
              <a:gd name="connsiteX12" fmla="*/ 390091 w 409141"/>
              <a:gd name="connsiteY12" fmla="*/ 0 h 615553"/>
              <a:gd name="connsiteX13" fmla="*/ 409141 w 409141"/>
              <a:gd name="connsiteY13" fmla="*/ 14287 h 615553"/>
              <a:gd name="connsiteX14" fmla="*/ 361516 w 409141"/>
              <a:gd name="connsiteY14" fmla="*/ 96440 h 615553"/>
              <a:gd name="connsiteX15" fmla="*/ 287697 w 409141"/>
              <a:gd name="connsiteY15" fmla="*/ 197644 h 615553"/>
              <a:gd name="connsiteX16" fmla="*/ 199591 w 409141"/>
              <a:gd name="connsiteY16" fmla="*/ 300037 h 615553"/>
              <a:gd name="connsiteX17" fmla="*/ 119819 w 409141"/>
              <a:gd name="connsiteY17" fmla="*/ 423862 h 615553"/>
              <a:gd name="connsiteX0" fmla="*/ 119819 w 409141"/>
              <a:gd name="connsiteY0" fmla="*/ 423862 h 615553"/>
              <a:gd name="connsiteX1" fmla="*/ 90054 w 409141"/>
              <a:gd name="connsiteY1" fmla="*/ 528637 h 615553"/>
              <a:gd name="connsiteX2" fmla="*/ 67432 w 409141"/>
              <a:gd name="connsiteY2" fmla="*/ 596503 h 615553"/>
              <a:gd name="connsiteX3" fmla="*/ 38857 w 409141"/>
              <a:gd name="connsiteY3" fmla="*/ 615553 h 615553"/>
              <a:gd name="connsiteX4" fmla="*/ 13854 w 409141"/>
              <a:gd name="connsiteY4" fmla="*/ 608409 h 615553"/>
              <a:gd name="connsiteX5" fmla="*/ 757 w 409141"/>
              <a:gd name="connsiteY5" fmla="*/ 556022 h 615553"/>
              <a:gd name="connsiteX6" fmla="*/ 20997 w 409141"/>
              <a:gd name="connsiteY6" fmla="*/ 433387 h 615553"/>
              <a:gd name="connsiteX7" fmla="*/ 51954 w 409141"/>
              <a:gd name="connsiteY7" fmla="*/ 366712 h 615553"/>
              <a:gd name="connsiteX8" fmla="*/ 149585 w 409141"/>
              <a:gd name="connsiteY8" fmla="*/ 263128 h 615553"/>
              <a:gd name="connsiteX9" fmla="*/ 260313 w 409141"/>
              <a:gd name="connsiteY9" fmla="*/ 151209 h 615553"/>
              <a:gd name="connsiteX10" fmla="*/ 325797 w 409141"/>
              <a:gd name="connsiteY10" fmla="*/ 69056 h 615553"/>
              <a:gd name="connsiteX11" fmla="*/ 355563 w 409141"/>
              <a:gd name="connsiteY11" fmla="*/ 16669 h 615553"/>
              <a:gd name="connsiteX12" fmla="*/ 390091 w 409141"/>
              <a:gd name="connsiteY12" fmla="*/ 0 h 615553"/>
              <a:gd name="connsiteX13" fmla="*/ 409141 w 409141"/>
              <a:gd name="connsiteY13" fmla="*/ 14287 h 615553"/>
              <a:gd name="connsiteX14" fmla="*/ 361516 w 409141"/>
              <a:gd name="connsiteY14" fmla="*/ 96440 h 615553"/>
              <a:gd name="connsiteX15" fmla="*/ 287697 w 409141"/>
              <a:gd name="connsiteY15" fmla="*/ 197644 h 615553"/>
              <a:gd name="connsiteX16" fmla="*/ 199591 w 409141"/>
              <a:gd name="connsiteY16" fmla="*/ 300037 h 615553"/>
              <a:gd name="connsiteX17" fmla="*/ 119819 w 409141"/>
              <a:gd name="connsiteY17" fmla="*/ 423862 h 615553"/>
              <a:gd name="connsiteX0" fmla="*/ 119819 w 409141"/>
              <a:gd name="connsiteY0" fmla="*/ 423862 h 615553"/>
              <a:gd name="connsiteX1" fmla="*/ 90054 w 409141"/>
              <a:gd name="connsiteY1" fmla="*/ 528637 h 615553"/>
              <a:gd name="connsiteX2" fmla="*/ 67432 w 409141"/>
              <a:gd name="connsiteY2" fmla="*/ 596503 h 615553"/>
              <a:gd name="connsiteX3" fmla="*/ 38857 w 409141"/>
              <a:gd name="connsiteY3" fmla="*/ 615553 h 615553"/>
              <a:gd name="connsiteX4" fmla="*/ 13854 w 409141"/>
              <a:gd name="connsiteY4" fmla="*/ 608409 h 615553"/>
              <a:gd name="connsiteX5" fmla="*/ 757 w 409141"/>
              <a:gd name="connsiteY5" fmla="*/ 556022 h 615553"/>
              <a:gd name="connsiteX6" fmla="*/ 20997 w 409141"/>
              <a:gd name="connsiteY6" fmla="*/ 433387 h 615553"/>
              <a:gd name="connsiteX7" fmla="*/ 51954 w 409141"/>
              <a:gd name="connsiteY7" fmla="*/ 366712 h 615553"/>
              <a:gd name="connsiteX8" fmla="*/ 149585 w 409141"/>
              <a:gd name="connsiteY8" fmla="*/ 263128 h 615553"/>
              <a:gd name="connsiteX9" fmla="*/ 260313 w 409141"/>
              <a:gd name="connsiteY9" fmla="*/ 151209 h 615553"/>
              <a:gd name="connsiteX10" fmla="*/ 325797 w 409141"/>
              <a:gd name="connsiteY10" fmla="*/ 69056 h 615553"/>
              <a:gd name="connsiteX11" fmla="*/ 355563 w 409141"/>
              <a:gd name="connsiteY11" fmla="*/ 16669 h 615553"/>
              <a:gd name="connsiteX12" fmla="*/ 390091 w 409141"/>
              <a:gd name="connsiteY12" fmla="*/ 0 h 615553"/>
              <a:gd name="connsiteX13" fmla="*/ 409141 w 409141"/>
              <a:gd name="connsiteY13" fmla="*/ 14287 h 615553"/>
              <a:gd name="connsiteX14" fmla="*/ 361516 w 409141"/>
              <a:gd name="connsiteY14" fmla="*/ 96440 h 615553"/>
              <a:gd name="connsiteX15" fmla="*/ 287697 w 409141"/>
              <a:gd name="connsiteY15" fmla="*/ 197644 h 615553"/>
              <a:gd name="connsiteX16" fmla="*/ 199591 w 409141"/>
              <a:gd name="connsiteY16" fmla="*/ 300037 h 615553"/>
              <a:gd name="connsiteX17" fmla="*/ 119819 w 409141"/>
              <a:gd name="connsiteY17" fmla="*/ 423862 h 615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09141" h="615553">
                <a:moveTo>
                  <a:pt x="119819" y="423862"/>
                </a:moveTo>
                <a:cubicBezTo>
                  <a:pt x="106325" y="463550"/>
                  <a:pt x="99976" y="493712"/>
                  <a:pt x="90054" y="528637"/>
                </a:cubicBezTo>
                <a:lnTo>
                  <a:pt x="67432" y="596503"/>
                </a:lnTo>
                <a:lnTo>
                  <a:pt x="38857" y="615553"/>
                </a:lnTo>
                <a:lnTo>
                  <a:pt x="13854" y="608409"/>
                </a:lnTo>
                <a:cubicBezTo>
                  <a:pt x="9488" y="590947"/>
                  <a:pt x="-3211" y="579437"/>
                  <a:pt x="757" y="556022"/>
                </a:cubicBezTo>
                <a:cubicBezTo>
                  <a:pt x="-2021" y="509190"/>
                  <a:pt x="14250" y="474265"/>
                  <a:pt x="20997" y="433387"/>
                </a:cubicBezTo>
                <a:cubicBezTo>
                  <a:pt x="31316" y="411162"/>
                  <a:pt x="33300" y="390127"/>
                  <a:pt x="51954" y="366712"/>
                </a:cubicBezTo>
                <a:cubicBezTo>
                  <a:pt x="82116" y="326231"/>
                  <a:pt x="117041" y="297656"/>
                  <a:pt x="149585" y="263128"/>
                </a:cubicBezTo>
                <a:cubicBezTo>
                  <a:pt x="186494" y="225822"/>
                  <a:pt x="224595" y="196849"/>
                  <a:pt x="260313" y="151209"/>
                </a:cubicBezTo>
                <a:cubicBezTo>
                  <a:pt x="285713" y="125015"/>
                  <a:pt x="303969" y="96440"/>
                  <a:pt x="325797" y="69056"/>
                </a:cubicBezTo>
                <a:lnTo>
                  <a:pt x="355563" y="16669"/>
                </a:lnTo>
                <a:lnTo>
                  <a:pt x="390091" y="0"/>
                </a:lnTo>
                <a:lnTo>
                  <a:pt x="409141" y="14287"/>
                </a:lnTo>
                <a:lnTo>
                  <a:pt x="361516" y="96440"/>
                </a:lnTo>
                <a:lnTo>
                  <a:pt x="287697" y="197644"/>
                </a:lnTo>
                <a:lnTo>
                  <a:pt x="199591" y="300037"/>
                </a:lnTo>
                <a:cubicBezTo>
                  <a:pt x="173000" y="341312"/>
                  <a:pt x="139266" y="377824"/>
                  <a:pt x="119819" y="42386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C868D082-72AF-023B-2348-8B3E8D62BA8E}"/>
              </a:ext>
            </a:extLst>
          </p:cNvPr>
          <p:cNvSpPr/>
          <p:nvPr/>
        </p:nvSpPr>
        <p:spPr>
          <a:xfrm>
            <a:off x="3840539" y="1142999"/>
            <a:ext cx="588653" cy="790575"/>
          </a:xfrm>
          <a:custGeom>
            <a:avLst/>
            <a:gdLst>
              <a:gd name="connsiteX0" fmla="*/ 517922 w 576262"/>
              <a:gd name="connsiteY0" fmla="*/ 147637 h 787003"/>
              <a:gd name="connsiteX1" fmla="*/ 365522 w 576262"/>
              <a:gd name="connsiteY1" fmla="*/ 381000 h 787003"/>
              <a:gd name="connsiteX2" fmla="*/ 207168 w 576262"/>
              <a:gd name="connsiteY2" fmla="*/ 586978 h 787003"/>
              <a:gd name="connsiteX3" fmla="*/ 126206 w 576262"/>
              <a:gd name="connsiteY3" fmla="*/ 683419 h 787003"/>
              <a:gd name="connsiteX4" fmla="*/ 54768 w 576262"/>
              <a:gd name="connsiteY4" fmla="*/ 767953 h 787003"/>
              <a:gd name="connsiteX5" fmla="*/ 17859 w 576262"/>
              <a:gd name="connsiteY5" fmla="*/ 785812 h 787003"/>
              <a:gd name="connsiteX6" fmla="*/ 0 w 576262"/>
              <a:gd name="connsiteY6" fmla="*/ 787003 h 787003"/>
              <a:gd name="connsiteX7" fmla="*/ 2381 w 576262"/>
              <a:gd name="connsiteY7" fmla="*/ 733425 h 787003"/>
              <a:gd name="connsiteX8" fmla="*/ 94059 w 576262"/>
              <a:gd name="connsiteY8" fmla="*/ 625078 h 787003"/>
              <a:gd name="connsiteX9" fmla="*/ 244078 w 576262"/>
              <a:gd name="connsiteY9" fmla="*/ 450056 h 787003"/>
              <a:gd name="connsiteX10" fmla="*/ 406003 w 576262"/>
              <a:gd name="connsiteY10" fmla="*/ 219075 h 787003"/>
              <a:gd name="connsiteX11" fmla="*/ 486965 w 576262"/>
              <a:gd name="connsiteY11" fmla="*/ 61912 h 787003"/>
              <a:gd name="connsiteX12" fmla="*/ 529828 w 576262"/>
              <a:gd name="connsiteY12" fmla="*/ 5953 h 787003"/>
              <a:gd name="connsiteX13" fmla="*/ 569118 w 576262"/>
              <a:gd name="connsiteY13" fmla="*/ 0 h 787003"/>
              <a:gd name="connsiteX14" fmla="*/ 576262 w 576262"/>
              <a:gd name="connsiteY14" fmla="*/ 52387 h 787003"/>
              <a:gd name="connsiteX15" fmla="*/ 517922 w 576262"/>
              <a:gd name="connsiteY15" fmla="*/ 147637 h 787003"/>
              <a:gd name="connsiteX0" fmla="*/ 519848 w 578188"/>
              <a:gd name="connsiteY0" fmla="*/ 147637 h 787003"/>
              <a:gd name="connsiteX1" fmla="*/ 367448 w 578188"/>
              <a:gd name="connsiteY1" fmla="*/ 381000 h 787003"/>
              <a:gd name="connsiteX2" fmla="*/ 209094 w 578188"/>
              <a:gd name="connsiteY2" fmla="*/ 586978 h 787003"/>
              <a:gd name="connsiteX3" fmla="*/ 128132 w 578188"/>
              <a:gd name="connsiteY3" fmla="*/ 683419 h 787003"/>
              <a:gd name="connsiteX4" fmla="*/ 56694 w 578188"/>
              <a:gd name="connsiteY4" fmla="*/ 767953 h 787003"/>
              <a:gd name="connsiteX5" fmla="*/ 19785 w 578188"/>
              <a:gd name="connsiteY5" fmla="*/ 785812 h 787003"/>
              <a:gd name="connsiteX6" fmla="*/ 1926 w 578188"/>
              <a:gd name="connsiteY6" fmla="*/ 787003 h 787003"/>
              <a:gd name="connsiteX7" fmla="*/ 4307 w 578188"/>
              <a:gd name="connsiteY7" fmla="*/ 733425 h 787003"/>
              <a:gd name="connsiteX8" fmla="*/ 95985 w 578188"/>
              <a:gd name="connsiteY8" fmla="*/ 625078 h 787003"/>
              <a:gd name="connsiteX9" fmla="*/ 246004 w 578188"/>
              <a:gd name="connsiteY9" fmla="*/ 450056 h 787003"/>
              <a:gd name="connsiteX10" fmla="*/ 407929 w 578188"/>
              <a:gd name="connsiteY10" fmla="*/ 219075 h 787003"/>
              <a:gd name="connsiteX11" fmla="*/ 488891 w 578188"/>
              <a:gd name="connsiteY11" fmla="*/ 61912 h 787003"/>
              <a:gd name="connsiteX12" fmla="*/ 531754 w 578188"/>
              <a:gd name="connsiteY12" fmla="*/ 5953 h 787003"/>
              <a:gd name="connsiteX13" fmla="*/ 571044 w 578188"/>
              <a:gd name="connsiteY13" fmla="*/ 0 h 787003"/>
              <a:gd name="connsiteX14" fmla="*/ 578188 w 578188"/>
              <a:gd name="connsiteY14" fmla="*/ 52387 h 787003"/>
              <a:gd name="connsiteX15" fmla="*/ 519848 w 578188"/>
              <a:gd name="connsiteY15" fmla="*/ 147637 h 787003"/>
              <a:gd name="connsiteX0" fmla="*/ 526674 w 585014"/>
              <a:gd name="connsiteY0" fmla="*/ 147637 h 787003"/>
              <a:gd name="connsiteX1" fmla="*/ 374274 w 585014"/>
              <a:gd name="connsiteY1" fmla="*/ 381000 h 787003"/>
              <a:gd name="connsiteX2" fmla="*/ 215920 w 585014"/>
              <a:gd name="connsiteY2" fmla="*/ 586978 h 787003"/>
              <a:gd name="connsiteX3" fmla="*/ 134958 w 585014"/>
              <a:gd name="connsiteY3" fmla="*/ 683419 h 787003"/>
              <a:gd name="connsiteX4" fmla="*/ 63520 w 585014"/>
              <a:gd name="connsiteY4" fmla="*/ 767953 h 787003"/>
              <a:gd name="connsiteX5" fmla="*/ 26611 w 585014"/>
              <a:gd name="connsiteY5" fmla="*/ 785812 h 787003"/>
              <a:gd name="connsiteX6" fmla="*/ 8752 w 585014"/>
              <a:gd name="connsiteY6" fmla="*/ 787003 h 787003"/>
              <a:gd name="connsiteX7" fmla="*/ 11133 w 585014"/>
              <a:gd name="connsiteY7" fmla="*/ 733425 h 787003"/>
              <a:gd name="connsiteX8" fmla="*/ 102811 w 585014"/>
              <a:gd name="connsiteY8" fmla="*/ 625078 h 787003"/>
              <a:gd name="connsiteX9" fmla="*/ 252830 w 585014"/>
              <a:gd name="connsiteY9" fmla="*/ 450056 h 787003"/>
              <a:gd name="connsiteX10" fmla="*/ 414755 w 585014"/>
              <a:gd name="connsiteY10" fmla="*/ 219075 h 787003"/>
              <a:gd name="connsiteX11" fmla="*/ 495717 w 585014"/>
              <a:gd name="connsiteY11" fmla="*/ 61912 h 787003"/>
              <a:gd name="connsiteX12" fmla="*/ 538580 w 585014"/>
              <a:gd name="connsiteY12" fmla="*/ 5953 h 787003"/>
              <a:gd name="connsiteX13" fmla="*/ 577870 w 585014"/>
              <a:gd name="connsiteY13" fmla="*/ 0 h 787003"/>
              <a:gd name="connsiteX14" fmla="*/ 585014 w 585014"/>
              <a:gd name="connsiteY14" fmla="*/ 52387 h 787003"/>
              <a:gd name="connsiteX15" fmla="*/ 526674 w 585014"/>
              <a:gd name="connsiteY15" fmla="*/ 147637 h 787003"/>
              <a:gd name="connsiteX0" fmla="*/ 526674 w 588252"/>
              <a:gd name="connsiteY0" fmla="*/ 147637 h 787003"/>
              <a:gd name="connsiteX1" fmla="*/ 374274 w 588252"/>
              <a:gd name="connsiteY1" fmla="*/ 381000 h 787003"/>
              <a:gd name="connsiteX2" fmla="*/ 215920 w 588252"/>
              <a:gd name="connsiteY2" fmla="*/ 586978 h 787003"/>
              <a:gd name="connsiteX3" fmla="*/ 134958 w 588252"/>
              <a:gd name="connsiteY3" fmla="*/ 683419 h 787003"/>
              <a:gd name="connsiteX4" fmla="*/ 63520 w 588252"/>
              <a:gd name="connsiteY4" fmla="*/ 767953 h 787003"/>
              <a:gd name="connsiteX5" fmla="*/ 26611 w 588252"/>
              <a:gd name="connsiteY5" fmla="*/ 785812 h 787003"/>
              <a:gd name="connsiteX6" fmla="*/ 8752 w 588252"/>
              <a:gd name="connsiteY6" fmla="*/ 787003 h 787003"/>
              <a:gd name="connsiteX7" fmla="*/ 11133 w 588252"/>
              <a:gd name="connsiteY7" fmla="*/ 733425 h 787003"/>
              <a:gd name="connsiteX8" fmla="*/ 102811 w 588252"/>
              <a:gd name="connsiteY8" fmla="*/ 625078 h 787003"/>
              <a:gd name="connsiteX9" fmla="*/ 252830 w 588252"/>
              <a:gd name="connsiteY9" fmla="*/ 450056 h 787003"/>
              <a:gd name="connsiteX10" fmla="*/ 414755 w 588252"/>
              <a:gd name="connsiteY10" fmla="*/ 219075 h 787003"/>
              <a:gd name="connsiteX11" fmla="*/ 495717 w 588252"/>
              <a:gd name="connsiteY11" fmla="*/ 61912 h 787003"/>
              <a:gd name="connsiteX12" fmla="*/ 538580 w 588252"/>
              <a:gd name="connsiteY12" fmla="*/ 5953 h 787003"/>
              <a:gd name="connsiteX13" fmla="*/ 577870 w 588252"/>
              <a:gd name="connsiteY13" fmla="*/ 0 h 787003"/>
              <a:gd name="connsiteX14" fmla="*/ 585014 w 588252"/>
              <a:gd name="connsiteY14" fmla="*/ 52387 h 787003"/>
              <a:gd name="connsiteX15" fmla="*/ 526674 w 588252"/>
              <a:gd name="connsiteY15" fmla="*/ 147637 h 787003"/>
              <a:gd name="connsiteX0" fmla="*/ 526674 w 588252"/>
              <a:gd name="connsiteY0" fmla="*/ 149234 h 788600"/>
              <a:gd name="connsiteX1" fmla="*/ 374274 w 588252"/>
              <a:gd name="connsiteY1" fmla="*/ 382597 h 788600"/>
              <a:gd name="connsiteX2" fmla="*/ 215920 w 588252"/>
              <a:gd name="connsiteY2" fmla="*/ 588575 h 788600"/>
              <a:gd name="connsiteX3" fmla="*/ 134958 w 588252"/>
              <a:gd name="connsiteY3" fmla="*/ 685016 h 788600"/>
              <a:gd name="connsiteX4" fmla="*/ 63520 w 588252"/>
              <a:gd name="connsiteY4" fmla="*/ 769550 h 788600"/>
              <a:gd name="connsiteX5" fmla="*/ 26611 w 588252"/>
              <a:gd name="connsiteY5" fmla="*/ 787409 h 788600"/>
              <a:gd name="connsiteX6" fmla="*/ 8752 w 588252"/>
              <a:gd name="connsiteY6" fmla="*/ 788600 h 788600"/>
              <a:gd name="connsiteX7" fmla="*/ 11133 w 588252"/>
              <a:gd name="connsiteY7" fmla="*/ 735022 h 788600"/>
              <a:gd name="connsiteX8" fmla="*/ 102811 w 588252"/>
              <a:gd name="connsiteY8" fmla="*/ 626675 h 788600"/>
              <a:gd name="connsiteX9" fmla="*/ 252830 w 588252"/>
              <a:gd name="connsiteY9" fmla="*/ 451653 h 788600"/>
              <a:gd name="connsiteX10" fmla="*/ 414755 w 588252"/>
              <a:gd name="connsiteY10" fmla="*/ 220672 h 788600"/>
              <a:gd name="connsiteX11" fmla="*/ 495717 w 588252"/>
              <a:gd name="connsiteY11" fmla="*/ 63509 h 788600"/>
              <a:gd name="connsiteX12" fmla="*/ 538580 w 588252"/>
              <a:gd name="connsiteY12" fmla="*/ 7550 h 788600"/>
              <a:gd name="connsiteX13" fmla="*/ 577870 w 588252"/>
              <a:gd name="connsiteY13" fmla="*/ 1597 h 788600"/>
              <a:gd name="connsiteX14" fmla="*/ 585014 w 588252"/>
              <a:gd name="connsiteY14" fmla="*/ 53984 h 788600"/>
              <a:gd name="connsiteX15" fmla="*/ 526674 w 588252"/>
              <a:gd name="connsiteY15" fmla="*/ 149234 h 788600"/>
              <a:gd name="connsiteX0" fmla="*/ 526674 w 589163"/>
              <a:gd name="connsiteY0" fmla="*/ 149234 h 788600"/>
              <a:gd name="connsiteX1" fmla="*/ 374274 w 589163"/>
              <a:gd name="connsiteY1" fmla="*/ 382597 h 788600"/>
              <a:gd name="connsiteX2" fmla="*/ 215920 w 589163"/>
              <a:gd name="connsiteY2" fmla="*/ 588575 h 788600"/>
              <a:gd name="connsiteX3" fmla="*/ 134958 w 589163"/>
              <a:gd name="connsiteY3" fmla="*/ 685016 h 788600"/>
              <a:gd name="connsiteX4" fmla="*/ 63520 w 589163"/>
              <a:gd name="connsiteY4" fmla="*/ 769550 h 788600"/>
              <a:gd name="connsiteX5" fmla="*/ 26611 w 589163"/>
              <a:gd name="connsiteY5" fmla="*/ 787409 h 788600"/>
              <a:gd name="connsiteX6" fmla="*/ 8752 w 589163"/>
              <a:gd name="connsiteY6" fmla="*/ 788600 h 788600"/>
              <a:gd name="connsiteX7" fmla="*/ 11133 w 589163"/>
              <a:gd name="connsiteY7" fmla="*/ 735022 h 788600"/>
              <a:gd name="connsiteX8" fmla="*/ 102811 w 589163"/>
              <a:gd name="connsiteY8" fmla="*/ 626675 h 788600"/>
              <a:gd name="connsiteX9" fmla="*/ 252830 w 589163"/>
              <a:gd name="connsiteY9" fmla="*/ 451653 h 788600"/>
              <a:gd name="connsiteX10" fmla="*/ 414755 w 589163"/>
              <a:gd name="connsiteY10" fmla="*/ 220672 h 788600"/>
              <a:gd name="connsiteX11" fmla="*/ 495717 w 589163"/>
              <a:gd name="connsiteY11" fmla="*/ 63509 h 788600"/>
              <a:gd name="connsiteX12" fmla="*/ 538580 w 589163"/>
              <a:gd name="connsiteY12" fmla="*/ 7550 h 788600"/>
              <a:gd name="connsiteX13" fmla="*/ 582632 w 589163"/>
              <a:gd name="connsiteY13" fmla="*/ 1597 h 788600"/>
              <a:gd name="connsiteX14" fmla="*/ 585014 w 589163"/>
              <a:gd name="connsiteY14" fmla="*/ 53984 h 788600"/>
              <a:gd name="connsiteX15" fmla="*/ 526674 w 589163"/>
              <a:gd name="connsiteY15" fmla="*/ 149234 h 788600"/>
              <a:gd name="connsiteX0" fmla="*/ 526674 w 588653"/>
              <a:gd name="connsiteY0" fmla="*/ 151209 h 790575"/>
              <a:gd name="connsiteX1" fmla="*/ 374274 w 588653"/>
              <a:gd name="connsiteY1" fmla="*/ 384572 h 790575"/>
              <a:gd name="connsiteX2" fmla="*/ 215920 w 588653"/>
              <a:gd name="connsiteY2" fmla="*/ 590550 h 790575"/>
              <a:gd name="connsiteX3" fmla="*/ 134958 w 588653"/>
              <a:gd name="connsiteY3" fmla="*/ 686991 h 790575"/>
              <a:gd name="connsiteX4" fmla="*/ 63520 w 588653"/>
              <a:gd name="connsiteY4" fmla="*/ 771525 h 790575"/>
              <a:gd name="connsiteX5" fmla="*/ 26611 w 588653"/>
              <a:gd name="connsiteY5" fmla="*/ 789384 h 790575"/>
              <a:gd name="connsiteX6" fmla="*/ 8752 w 588653"/>
              <a:gd name="connsiteY6" fmla="*/ 790575 h 790575"/>
              <a:gd name="connsiteX7" fmla="*/ 11133 w 588653"/>
              <a:gd name="connsiteY7" fmla="*/ 736997 h 790575"/>
              <a:gd name="connsiteX8" fmla="*/ 102811 w 588653"/>
              <a:gd name="connsiteY8" fmla="*/ 628650 h 790575"/>
              <a:gd name="connsiteX9" fmla="*/ 252830 w 588653"/>
              <a:gd name="connsiteY9" fmla="*/ 453628 h 790575"/>
              <a:gd name="connsiteX10" fmla="*/ 414755 w 588653"/>
              <a:gd name="connsiteY10" fmla="*/ 222647 h 790575"/>
              <a:gd name="connsiteX11" fmla="*/ 495717 w 588653"/>
              <a:gd name="connsiteY11" fmla="*/ 65484 h 790575"/>
              <a:gd name="connsiteX12" fmla="*/ 538580 w 588653"/>
              <a:gd name="connsiteY12" fmla="*/ 9525 h 790575"/>
              <a:gd name="connsiteX13" fmla="*/ 580251 w 588653"/>
              <a:gd name="connsiteY13" fmla="*/ 0 h 790575"/>
              <a:gd name="connsiteX14" fmla="*/ 585014 w 588653"/>
              <a:gd name="connsiteY14" fmla="*/ 55959 h 790575"/>
              <a:gd name="connsiteX15" fmla="*/ 526674 w 588653"/>
              <a:gd name="connsiteY15" fmla="*/ 151209 h 79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88653" h="790575">
                <a:moveTo>
                  <a:pt x="526674" y="151209"/>
                </a:moveTo>
                <a:lnTo>
                  <a:pt x="374274" y="384572"/>
                </a:lnTo>
                <a:lnTo>
                  <a:pt x="215920" y="590550"/>
                </a:lnTo>
                <a:lnTo>
                  <a:pt x="134958" y="686991"/>
                </a:lnTo>
                <a:lnTo>
                  <a:pt x="63520" y="771525"/>
                </a:lnTo>
                <a:lnTo>
                  <a:pt x="26611" y="789384"/>
                </a:lnTo>
                <a:lnTo>
                  <a:pt x="8752" y="790575"/>
                </a:lnTo>
                <a:cubicBezTo>
                  <a:pt x="-11885" y="775097"/>
                  <a:pt x="10339" y="754856"/>
                  <a:pt x="11133" y="736997"/>
                </a:cubicBezTo>
                <a:lnTo>
                  <a:pt x="102811" y="628650"/>
                </a:lnTo>
                <a:lnTo>
                  <a:pt x="252830" y="453628"/>
                </a:lnTo>
                <a:lnTo>
                  <a:pt x="414755" y="222647"/>
                </a:lnTo>
                <a:lnTo>
                  <a:pt x="495717" y="65484"/>
                </a:lnTo>
                <a:lnTo>
                  <a:pt x="538580" y="9525"/>
                </a:lnTo>
                <a:cubicBezTo>
                  <a:pt x="551677" y="-4366"/>
                  <a:pt x="567154" y="1984"/>
                  <a:pt x="580251" y="0"/>
                </a:cubicBezTo>
                <a:cubicBezTo>
                  <a:pt x="582632" y="17462"/>
                  <a:pt x="594539" y="31353"/>
                  <a:pt x="585014" y="55959"/>
                </a:cubicBezTo>
                <a:lnTo>
                  <a:pt x="526674" y="15120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38136033-06C6-BD66-45D7-301401FD6ACD}"/>
              </a:ext>
            </a:extLst>
          </p:cNvPr>
          <p:cNvSpPr/>
          <p:nvPr/>
        </p:nvSpPr>
        <p:spPr>
          <a:xfrm>
            <a:off x="4413250" y="455613"/>
            <a:ext cx="3722688" cy="1898650"/>
          </a:xfrm>
          <a:custGeom>
            <a:avLst/>
            <a:gdLst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722688" h="1898650">
                <a:moveTo>
                  <a:pt x="0" y="25400"/>
                </a:moveTo>
                <a:cubicBezTo>
                  <a:pt x="24871" y="81492"/>
                  <a:pt x="62839" y="132820"/>
                  <a:pt x="74613" y="193675"/>
                </a:cubicBezTo>
                <a:cubicBezTo>
                  <a:pt x="92605" y="248840"/>
                  <a:pt x="82021" y="292100"/>
                  <a:pt x="85725" y="341312"/>
                </a:cubicBezTo>
                <a:lnTo>
                  <a:pt x="41275" y="492125"/>
                </a:lnTo>
                <a:lnTo>
                  <a:pt x="6350" y="568325"/>
                </a:lnTo>
                <a:lnTo>
                  <a:pt x="12700" y="620712"/>
                </a:lnTo>
                <a:lnTo>
                  <a:pt x="33338" y="630237"/>
                </a:lnTo>
                <a:lnTo>
                  <a:pt x="114300" y="569912"/>
                </a:lnTo>
                <a:cubicBezTo>
                  <a:pt x="173567" y="517525"/>
                  <a:pt x="224499" y="461565"/>
                  <a:pt x="292100" y="412750"/>
                </a:cubicBezTo>
                <a:cubicBezTo>
                  <a:pt x="328745" y="383779"/>
                  <a:pt x="372533" y="361950"/>
                  <a:pt x="412750" y="336550"/>
                </a:cubicBezTo>
                <a:cubicBezTo>
                  <a:pt x="490008" y="316442"/>
                  <a:pt x="562505" y="287998"/>
                  <a:pt x="644525" y="276225"/>
                </a:cubicBezTo>
                <a:cubicBezTo>
                  <a:pt x="759751" y="257969"/>
                  <a:pt x="867834" y="252809"/>
                  <a:pt x="979488" y="257175"/>
                </a:cubicBezTo>
                <a:cubicBezTo>
                  <a:pt x="1132284" y="274240"/>
                  <a:pt x="1268413" y="307975"/>
                  <a:pt x="1412875" y="333375"/>
                </a:cubicBezTo>
                <a:cubicBezTo>
                  <a:pt x="1545696" y="363008"/>
                  <a:pt x="1679708" y="375974"/>
                  <a:pt x="1811338" y="422275"/>
                </a:cubicBezTo>
                <a:cubicBezTo>
                  <a:pt x="1901693" y="471090"/>
                  <a:pt x="1965855" y="527050"/>
                  <a:pt x="2043113" y="579437"/>
                </a:cubicBezTo>
                <a:cubicBezTo>
                  <a:pt x="2120371" y="655108"/>
                  <a:pt x="2209536" y="724826"/>
                  <a:pt x="2274888" y="806450"/>
                </a:cubicBezTo>
                <a:cubicBezTo>
                  <a:pt x="2345796" y="897996"/>
                  <a:pt x="2397655" y="989541"/>
                  <a:pt x="2459038" y="1081087"/>
                </a:cubicBezTo>
                <a:cubicBezTo>
                  <a:pt x="2511425" y="1132416"/>
                  <a:pt x="2554288" y="1188508"/>
                  <a:pt x="2616200" y="1235075"/>
                </a:cubicBezTo>
                <a:cubicBezTo>
                  <a:pt x="2684727" y="1286934"/>
                  <a:pt x="2773495" y="1331647"/>
                  <a:pt x="2857500" y="1376362"/>
                </a:cubicBezTo>
                <a:cubicBezTo>
                  <a:pt x="2917825" y="1400704"/>
                  <a:pt x="2981722" y="1414330"/>
                  <a:pt x="3038475" y="1449387"/>
                </a:cubicBezTo>
                <a:cubicBezTo>
                  <a:pt x="3081469" y="1483651"/>
                  <a:pt x="3103034" y="1520296"/>
                  <a:pt x="3135313" y="1555750"/>
                </a:cubicBezTo>
                <a:cubicBezTo>
                  <a:pt x="3176059" y="1588029"/>
                  <a:pt x="3214423" y="1622690"/>
                  <a:pt x="3257550" y="1652587"/>
                </a:cubicBezTo>
                <a:cubicBezTo>
                  <a:pt x="3296048" y="1676929"/>
                  <a:pt x="3336925" y="1691746"/>
                  <a:pt x="3376613" y="1711325"/>
                </a:cubicBezTo>
                <a:cubicBezTo>
                  <a:pt x="3420534" y="1731433"/>
                  <a:pt x="3466835" y="1740827"/>
                  <a:pt x="3508375" y="1771650"/>
                </a:cubicBezTo>
                <a:cubicBezTo>
                  <a:pt x="3548195" y="1790964"/>
                  <a:pt x="3561821" y="1825758"/>
                  <a:pt x="3595688" y="1851025"/>
                </a:cubicBezTo>
                <a:cubicBezTo>
                  <a:pt x="3617384" y="1876425"/>
                  <a:pt x="3639079" y="1882775"/>
                  <a:pt x="3660775" y="1898650"/>
                </a:cubicBezTo>
                <a:lnTo>
                  <a:pt x="3703638" y="1897062"/>
                </a:lnTo>
                <a:lnTo>
                  <a:pt x="3722688" y="1847850"/>
                </a:lnTo>
                <a:lnTo>
                  <a:pt x="3708400" y="1798637"/>
                </a:lnTo>
                <a:lnTo>
                  <a:pt x="3568700" y="1601787"/>
                </a:lnTo>
                <a:lnTo>
                  <a:pt x="3455988" y="1436687"/>
                </a:lnTo>
                <a:cubicBezTo>
                  <a:pt x="3437996" y="1393825"/>
                  <a:pt x="3416433" y="1356915"/>
                  <a:pt x="3402013" y="1308100"/>
                </a:cubicBezTo>
                <a:cubicBezTo>
                  <a:pt x="3396060" y="1251612"/>
                  <a:pt x="3402013" y="1192741"/>
                  <a:pt x="3402013" y="1135062"/>
                </a:cubicBezTo>
                <a:cubicBezTo>
                  <a:pt x="3400955" y="1085850"/>
                  <a:pt x="3405849" y="1036637"/>
                  <a:pt x="3398838" y="987425"/>
                </a:cubicBezTo>
                <a:cubicBezTo>
                  <a:pt x="3394737" y="942843"/>
                  <a:pt x="3378729" y="900642"/>
                  <a:pt x="3368675" y="857250"/>
                </a:cubicBezTo>
                <a:lnTo>
                  <a:pt x="3311525" y="717550"/>
                </a:lnTo>
                <a:cubicBezTo>
                  <a:pt x="3294592" y="670454"/>
                  <a:pt x="3271705" y="636455"/>
                  <a:pt x="3260725" y="576262"/>
                </a:cubicBezTo>
                <a:cubicBezTo>
                  <a:pt x="3249612" y="528637"/>
                  <a:pt x="3248025" y="481012"/>
                  <a:pt x="3241675" y="433387"/>
                </a:cubicBezTo>
                <a:cubicBezTo>
                  <a:pt x="3231621" y="394758"/>
                  <a:pt x="3233473" y="356129"/>
                  <a:pt x="3211513" y="317500"/>
                </a:cubicBezTo>
                <a:cubicBezTo>
                  <a:pt x="3194447" y="299376"/>
                  <a:pt x="3170238" y="283633"/>
                  <a:pt x="3149600" y="266700"/>
                </a:cubicBezTo>
                <a:cubicBezTo>
                  <a:pt x="3123671" y="267758"/>
                  <a:pt x="3096551" y="261673"/>
                  <a:pt x="3071813" y="269875"/>
                </a:cubicBezTo>
                <a:cubicBezTo>
                  <a:pt x="3055011" y="292100"/>
                  <a:pt x="3054880" y="314325"/>
                  <a:pt x="3046413" y="336550"/>
                </a:cubicBezTo>
                <a:lnTo>
                  <a:pt x="3081338" y="404812"/>
                </a:lnTo>
                <a:lnTo>
                  <a:pt x="3108325" y="452437"/>
                </a:lnTo>
                <a:cubicBezTo>
                  <a:pt x="3098271" y="499004"/>
                  <a:pt x="3096551" y="545570"/>
                  <a:pt x="3078163" y="592137"/>
                </a:cubicBezTo>
                <a:cubicBezTo>
                  <a:pt x="3066257" y="617802"/>
                  <a:pt x="3049588" y="638704"/>
                  <a:pt x="3035300" y="661987"/>
                </a:cubicBezTo>
                <a:cubicBezTo>
                  <a:pt x="3012017" y="684212"/>
                  <a:pt x="2988733" y="687387"/>
                  <a:pt x="2965450" y="700087"/>
                </a:cubicBezTo>
                <a:lnTo>
                  <a:pt x="2913063" y="698500"/>
                </a:lnTo>
                <a:lnTo>
                  <a:pt x="2870200" y="649287"/>
                </a:lnTo>
                <a:cubicBezTo>
                  <a:pt x="2861204" y="627591"/>
                  <a:pt x="2851018" y="613040"/>
                  <a:pt x="2843213" y="584200"/>
                </a:cubicBezTo>
                <a:cubicBezTo>
                  <a:pt x="2838583" y="554037"/>
                  <a:pt x="2842287" y="531019"/>
                  <a:pt x="2854325" y="493712"/>
                </a:cubicBezTo>
                <a:lnTo>
                  <a:pt x="2882900" y="442912"/>
                </a:lnTo>
                <a:lnTo>
                  <a:pt x="2857500" y="384175"/>
                </a:lnTo>
                <a:lnTo>
                  <a:pt x="2782888" y="377825"/>
                </a:lnTo>
                <a:lnTo>
                  <a:pt x="2740025" y="393700"/>
                </a:lnTo>
                <a:cubicBezTo>
                  <a:pt x="2697692" y="430212"/>
                  <a:pt x="2660121" y="469106"/>
                  <a:pt x="2613025" y="503237"/>
                </a:cubicBezTo>
                <a:cubicBezTo>
                  <a:pt x="2570426" y="515143"/>
                  <a:pt x="2532592" y="503237"/>
                  <a:pt x="2492375" y="503237"/>
                </a:cubicBezTo>
                <a:lnTo>
                  <a:pt x="2359025" y="452437"/>
                </a:lnTo>
                <a:lnTo>
                  <a:pt x="2238375" y="373062"/>
                </a:lnTo>
                <a:lnTo>
                  <a:pt x="2022475" y="287337"/>
                </a:lnTo>
                <a:cubicBezTo>
                  <a:pt x="1937279" y="267229"/>
                  <a:pt x="1859228" y="237595"/>
                  <a:pt x="1766888" y="227012"/>
                </a:cubicBezTo>
                <a:lnTo>
                  <a:pt x="1395413" y="195262"/>
                </a:lnTo>
                <a:cubicBezTo>
                  <a:pt x="1298046" y="185737"/>
                  <a:pt x="1200680" y="180974"/>
                  <a:pt x="1103313" y="166687"/>
                </a:cubicBezTo>
                <a:cubicBezTo>
                  <a:pt x="1058466" y="162189"/>
                  <a:pt x="1010047" y="138642"/>
                  <a:pt x="965200" y="117475"/>
                </a:cubicBezTo>
                <a:cubicBezTo>
                  <a:pt x="930540" y="105966"/>
                  <a:pt x="900642" y="92075"/>
                  <a:pt x="868363" y="79375"/>
                </a:cubicBezTo>
                <a:cubicBezTo>
                  <a:pt x="835158" y="54107"/>
                  <a:pt x="828146" y="26458"/>
                  <a:pt x="808038" y="0"/>
                </a:cubicBez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E29AD4D3-DF89-A608-4CC0-3D6CCFE15ED0}"/>
              </a:ext>
            </a:extLst>
          </p:cNvPr>
          <p:cNvSpPr/>
          <p:nvPr/>
        </p:nvSpPr>
        <p:spPr>
          <a:xfrm>
            <a:off x="6782991" y="1110791"/>
            <a:ext cx="831333" cy="556624"/>
          </a:xfrm>
          <a:custGeom>
            <a:avLst/>
            <a:gdLst>
              <a:gd name="connsiteX0" fmla="*/ 45243 w 828675"/>
              <a:gd name="connsiteY0" fmla="*/ 26194 h 551260"/>
              <a:gd name="connsiteX1" fmla="*/ 0 w 828675"/>
              <a:gd name="connsiteY1" fmla="*/ 69057 h 551260"/>
              <a:gd name="connsiteX2" fmla="*/ 52387 w 828675"/>
              <a:gd name="connsiteY2" fmla="*/ 133350 h 551260"/>
              <a:gd name="connsiteX3" fmla="*/ 117872 w 828675"/>
              <a:gd name="connsiteY3" fmla="*/ 248841 h 551260"/>
              <a:gd name="connsiteX4" fmla="*/ 184547 w 828675"/>
              <a:gd name="connsiteY4" fmla="*/ 370285 h 551260"/>
              <a:gd name="connsiteX5" fmla="*/ 267890 w 828675"/>
              <a:gd name="connsiteY5" fmla="*/ 473869 h 551260"/>
              <a:gd name="connsiteX6" fmla="*/ 392906 w 828675"/>
              <a:gd name="connsiteY6" fmla="*/ 536972 h 551260"/>
              <a:gd name="connsiteX7" fmla="*/ 592931 w 828675"/>
              <a:gd name="connsiteY7" fmla="*/ 551260 h 551260"/>
              <a:gd name="connsiteX8" fmla="*/ 772715 w 828675"/>
              <a:gd name="connsiteY8" fmla="*/ 522685 h 551260"/>
              <a:gd name="connsiteX9" fmla="*/ 816768 w 828675"/>
              <a:gd name="connsiteY9" fmla="*/ 495300 h 551260"/>
              <a:gd name="connsiteX10" fmla="*/ 828675 w 828675"/>
              <a:gd name="connsiteY10" fmla="*/ 401241 h 551260"/>
              <a:gd name="connsiteX11" fmla="*/ 806053 w 828675"/>
              <a:gd name="connsiteY11" fmla="*/ 311944 h 551260"/>
              <a:gd name="connsiteX12" fmla="*/ 769143 w 828675"/>
              <a:gd name="connsiteY12" fmla="*/ 272654 h 551260"/>
              <a:gd name="connsiteX13" fmla="*/ 627459 w 828675"/>
              <a:gd name="connsiteY13" fmla="*/ 239316 h 551260"/>
              <a:gd name="connsiteX14" fmla="*/ 500062 w 828675"/>
              <a:gd name="connsiteY14" fmla="*/ 196454 h 551260"/>
              <a:gd name="connsiteX15" fmla="*/ 378618 w 828675"/>
              <a:gd name="connsiteY15" fmla="*/ 100013 h 551260"/>
              <a:gd name="connsiteX16" fmla="*/ 286940 w 828675"/>
              <a:gd name="connsiteY16" fmla="*/ 27385 h 551260"/>
              <a:gd name="connsiteX17" fmla="*/ 229790 w 828675"/>
              <a:gd name="connsiteY17" fmla="*/ 2382 h 551260"/>
              <a:gd name="connsiteX18" fmla="*/ 119062 w 828675"/>
              <a:gd name="connsiteY18" fmla="*/ 0 h 551260"/>
              <a:gd name="connsiteX19" fmla="*/ 45243 w 828675"/>
              <a:gd name="connsiteY19" fmla="*/ 26194 h 551260"/>
              <a:gd name="connsiteX0" fmla="*/ 45243 w 828675"/>
              <a:gd name="connsiteY0" fmla="*/ 26194 h 551260"/>
              <a:gd name="connsiteX1" fmla="*/ 0 w 828675"/>
              <a:gd name="connsiteY1" fmla="*/ 69057 h 551260"/>
              <a:gd name="connsiteX2" fmla="*/ 52387 w 828675"/>
              <a:gd name="connsiteY2" fmla="*/ 133350 h 551260"/>
              <a:gd name="connsiteX3" fmla="*/ 117872 w 828675"/>
              <a:gd name="connsiteY3" fmla="*/ 248841 h 551260"/>
              <a:gd name="connsiteX4" fmla="*/ 184547 w 828675"/>
              <a:gd name="connsiteY4" fmla="*/ 370285 h 551260"/>
              <a:gd name="connsiteX5" fmla="*/ 267890 w 828675"/>
              <a:gd name="connsiteY5" fmla="*/ 473869 h 551260"/>
              <a:gd name="connsiteX6" fmla="*/ 392906 w 828675"/>
              <a:gd name="connsiteY6" fmla="*/ 536972 h 551260"/>
              <a:gd name="connsiteX7" fmla="*/ 592931 w 828675"/>
              <a:gd name="connsiteY7" fmla="*/ 551260 h 551260"/>
              <a:gd name="connsiteX8" fmla="*/ 772715 w 828675"/>
              <a:gd name="connsiteY8" fmla="*/ 522685 h 551260"/>
              <a:gd name="connsiteX9" fmla="*/ 816768 w 828675"/>
              <a:gd name="connsiteY9" fmla="*/ 495300 h 551260"/>
              <a:gd name="connsiteX10" fmla="*/ 828675 w 828675"/>
              <a:gd name="connsiteY10" fmla="*/ 401241 h 551260"/>
              <a:gd name="connsiteX11" fmla="*/ 806053 w 828675"/>
              <a:gd name="connsiteY11" fmla="*/ 311944 h 551260"/>
              <a:gd name="connsiteX12" fmla="*/ 769143 w 828675"/>
              <a:gd name="connsiteY12" fmla="*/ 272654 h 551260"/>
              <a:gd name="connsiteX13" fmla="*/ 627459 w 828675"/>
              <a:gd name="connsiteY13" fmla="*/ 239316 h 551260"/>
              <a:gd name="connsiteX14" fmla="*/ 500062 w 828675"/>
              <a:gd name="connsiteY14" fmla="*/ 196454 h 551260"/>
              <a:gd name="connsiteX15" fmla="*/ 378618 w 828675"/>
              <a:gd name="connsiteY15" fmla="*/ 100013 h 551260"/>
              <a:gd name="connsiteX16" fmla="*/ 286940 w 828675"/>
              <a:gd name="connsiteY16" fmla="*/ 27385 h 551260"/>
              <a:gd name="connsiteX17" fmla="*/ 229790 w 828675"/>
              <a:gd name="connsiteY17" fmla="*/ 2382 h 551260"/>
              <a:gd name="connsiteX18" fmla="*/ 119062 w 828675"/>
              <a:gd name="connsiteY18" fmla="*/ 0 h 551260"/>
              <a:gd name="connsiteX19" fmla="*/ 45243 w 828675"/>
              <a:gd name="connsiteY19" fmla="*/ 26194 h 551260"/>
              <a:gd name="connsiteX0" fmla="*/ 45243 w 828675"/>
              <a:gd name="connsiteY0" fmla="*/ 26194 h 551260"/>
              <a:gd name="connsiteX1" fmla="*/ 0 w 828675"/>
              <a:gd name="connsiteY1" fmla="*/ 69057 h 551260"/>
              <a:gd name="connsiteX2" fmla="*/ 52387 w 828675"/>
              <a:gd name="connsiteY2" fmla="*/ 133350 h 551260"/>
              <a:gd name="connsiteX3" fmla="*/ 117872 w 828675"/>
              <a:gd name="connsiteY3" fmla="*/ 248841 h 551260"/>
              <a:gd name="connsiteX4" fmla="*/ 184547 w 828675"/>
              <a:gd name="connsiteY4" fmla="*/ 370285 h 551260"/>
              <a:gd name="connsiteX5" fmla="*/ 267890 w 828675"/>
              <a:gd name="connsiteY5" fmla="*/ 473869 h 551260"/>
              <a:gd name="connsiteX6" fmla="*/ 392906 w 828675"/>
              <a:gd name="connsiteY6" fmla="*/ 536972 h 551260"/>
              <a:gd name="connsiteX7" fmla="*/ 592931 w 828675"/>
              <a:gd name="connsiteY7" fmla="*/ 551260 h 551260"/>
              <a:gd name="connsiteX8" fmla="*/ 772715 w 828675"/>
              <a:gd name="connsiteY8" fmla="*/ 522685 h 551260"/>
              <a:gd name="connsiteX9" fmla="*/ 816768 w 828675"/>
              <a:gd name="connsiteY9" fmla="*/ 495300 h 551260"/>
              <a:gd name="connsiteX10" fmla="*/ 828675 w 828675"/>
              <a:gd name="connsiteY10" fmla="*/ 401241 h 551260"/>
              <a:gd name="connsiteX11" fmla="*/ 806053 w 828675"/>
              <a:gd name="connsiteY11" fmla="*/ 311944 h 551260"/>
              <a:gd name="connsiteX12" fmla="*/ 769143 w 828675"/>
              <a:gd name="connsiteY12" fmla="*/ 272654 h 551260"/>
              <a:gd name="connsiteX13" fmla="*/ 627459 w 828675"/>
              <a:gd name="connsiteY13" fmla="*/ 239316 h 551260"/>
              <a:gd name="connsiteX14" fmla="*/ 500062 w 828675"/>
              <a:gd name="connsiteY14" fmla="*/ 196454 h 551260"/>
              <a:gd name="connsiteX15" fmla="*/ 378618 w 828675"/>
              <a:gd name="connsiteY15" fmla="*/ 100013 h 551260"/>
              <a:gd name="connsiteX16" fmla="*/ 286940 w 828675"/>
              <a:gd name="connsiteY16" fmla="*/ 27385 h 551260"/>
              <a:gd name="connsiteX17" fmla="*/ 229790 w 828675"/>
              <a:gd name="connsiteY17" fmla="*/ 2382 h 551260"/>
              <a:gd name="connsiteX18" fmla="*/ 119062 w 828675"/>
              <a:gd name="connsiteY18" fmla="*/ 0 h 551260"/>
              <a:gd name="connsiteX19" fmla="*/ 45243 w 828675"/>
              <a:gd name="connsiteY19" fmla="*/ 26194 h 551260"/>
              <a:gd name="connsiteX0" fmla="*/ 45243 w 828675"/>
              <a:gd name="connsiteY0" fmla="*/ 26194 h 551260"/>
              <a:gd name="connsiteX1" fmla="*/ 0 w 828675"/>
              <a:gd name="connsiteY1" fmla="*/ 69057 h 551260"/>
              <a:gd name="connsiteX2" fmla="*/ 52387 w 828675"/>
              <a:gd name="connsiteY2" fmla="*/ 133350 h 551260"/>
              <a:gd name="connsiteX3" fmla="*/ 117872 w 828675"/>
              <a:gd name="connsiteY3" fmla="*/ 248841 h 551260"/>
              <a:gd name="connsiteX4" fmla="*/ 184547 w 828675"/>
              <a:gd name="connsiteY4" fmla="*/ 370285 h 551260"/>
              <a:gd name="connsiteX5" fmla="*/ 267890 w 828675"/>
              <a:gd name="connsiteY5" fmla="*/ 473869 h 551260"/>
              <a:gd name="connsiteX6" fmla="*/ 392906 w 828675"/>
              <a:gd name="connsiteY6" fmla="*/ 536972 h 551260"/>
              <a:gd name="connsiteX7" fmla="*/ 592931 w 828675"/>
              <a:gd name="connsiteY7" fmla="*/ 551260 h 551260"/>
              <a:gd name="connsiteX8" fmla="*/ 772715 w 828675"/>
              <a:gd name="connsiteY8" fmla="*/ 522685 h 551260"/>
              <a:gd name="connsiteX9" fmla="*/ 816768 w 828675"/>
              <a:gd name="connsiteY9" fmla="*/ 495300 h 551260"/>
              <a:gd name="connsiteX10" fmla="*/ 828675 w 828675"/>
              <a:gd name="connsiteY10" fmla="*/ 401241 h 551260"/>
              <a:gd name="connsiteX11" fmla="*/ 806053 w 828675"/>
              <a:gd name="connsiteY11" fmla="*/ 311944 h 551260"/>
              <a:gd name="connsiteX12" fmla="*/ 769143 w 828675"/>
              <a:gd name="connsiteY12" fmla="*/ 272654 h 551260"/>
              <a:gd name="connsiteX13" fmla="*/ 627459 w 828675"/>
              <a:gd name="connsiteY13" fmla="*/ 239316 h 551260"/>
              <a:gd name="connsiteX14" fmla="*/ 500062 w 828675"/>
              <a:gd name="connsiteY14" fmla="*/ 196454 h 551260"/>
              <a:gd name="connsiteX15" fmla="*/ 378618 w 828675"/>
              <a:gd name="connsiteY15" fmla="*/ 100013 h 551260"/>
              <a:gd name="connsiteX16" fmla="*/ 286940 w 828675"/>
              <a:gd name="connsiteY16" fmla="*/ 27385 h 551260"/>
              <a:gd name="connsiteX17" fmla="*/ 229790 w 828675"/>
              <a:gd name="connsiteY17" fmla="*/ 2382 h 551260"/>
              <a:gd name="connsiteX18" fmla="*/ 119062 w 828675"/>
              <a:gd name="connsiteY18" fmla="*/ 0 h 551260"/>
              <a:gd name="connsiteX19" fmla="*/ 45243 w 828675"/>
              <a:gd name="connsiteY19" fmla="*/ 26194 h 551260"/>
              <a:gd name="connsiteX0" fmla="*/ 45243 w 828675"/>
              <a:gd name="connsiteY0" fmla="*/ 26194 h 551260"/>
              <a:gd name="connsiteX1" fmla="*/ 0 w 828675"/>
              <a:gd name="connsiteY1" fmla="*/ 69057 h 551260"/>
              <a:gd name="connsiteX2" fmla="*/ 52387 w 828675"/>
              <a:gd name="connsiteY2" fmla="*/ 133350 h 551260"/>
              <a:gd name="connsiteX3" fmla="*/ 117872 w 828675"/>
              <a:gd name="connsiteY3" fmla="*/ 248841 h 551260"/>
              <a:gd name="connsiteX4" fmla="*/ 184547 w 828675"/>
              <a:gd name="connsiteY4" fmla="*/ 370285 h 551260"/>
              <a:gd name="connsiteX5" fmla="*/ 267890 w 828675"/>
              <a:gd name="connsiteY5" fmla="*/ 473869 h 551260"/>
              <a:gd name="connsiteX6" fmla="*/ 392906 w 828675"/>
              <a:gd name="connsiteY6" fmla="*/ 536972 h 551260"/>
              <a:gd name="connsiteX7" fmla="*/ 592931 w 828675"/>
              <a:gd name="connsiteY7" fmla="*/ 551260 h 551260"/>
              <a:gd name="connsiteX8" fmla="*/ 772715 w 828675"/>
              <a:gd name="connsiteY8" fmla="*/ 522685 h 551260"/>
              <a:gd name="connsiteX9" fmla="*/ 816768 w 828675"/>
              <a:gd name="connsiteY9" fmla="*/ 495300 h 551260"/>
              <a:gd name="connsiteX10" fmla="*/ 828675 w 828675"/>
              <a:gd name="connsiteY10" fmla="*/ 401241 h 551260"/>
              <a:gd name="connsiteX11" fmla="*/ 806053 w 828675"/>
              <a:gd name="connsiteY11" fmla="*/ 311944 h 551260"/>
              <a:gd name="connsiteX12" fmla="*/ 769143 w 828675"/>
              <a:gd name="connsiteY12" fmla="*/ 272654 h 551260"/>
              <a:gd name="connsiteX13" fmla="*/ 627459 w 828675"/>
              <a:gd name="connsiteY13" fmla="*/ 239316 h 551260"/>
              <a:gd name="connsiteX14" fmla="*/ 500062 w 828675"/>
              <a:gd name="connsiteY14" fmla="*/ 196454 h 551260"/>
              <a:gd name="connsiteX15" fmla="*/ 378618 w 828675"/>
              <a:gd name="connsiteY15" fmla="*/ 100013 h 551260"/>
              <a:gd name="connsiteX16" fmla="*/ 286940 w 828675"/>
              <a:gd name="connsiteY16" fmla="*/ 27385 h 551260"/>
              <a:gd name="connsiteX17" fmla="*/ 229790 w 828675"/>
              <a:gd name="connsiteY17" fmla="*/ 2382 h 551260"/>
              <a:gd name="connsiteX18" fmla="*/ 119062 w 828675"/>
              <a:gd name="connsiteY18" fmla="*/ 0 h 551260"/>
              <a:gd name="connsiteX19" fmla="*/ 45243 w 828675"/>
              <a:gd name="connsiteY19" fmla="*/ 26194 h 551260"/>
              <a:gd name="connsiteX0" fmla="*/ 45243 w 828675"/>
              <a:gd name="connsiteY0" fmla="*/ 26194 h 552603"/>
              <a:gd name="connsiteX1" fmla="*/ 0 w 828675"/>
              <a:gd name="connsiteY1" fmla="*/ 69057 h 552603"/>
              <a:gd name="connsiteX2" fmla="*/ 52387 w 828675"/>
              <a:gd name="connsiteY2" fmla="*/ 133350 h 552603"/>
              <a:gd name="connsiteX3" fmla="*/ 117872 w 828675"/>
              <a:gd name="connsiteY3" fmla="*/ 248841 h 552603"/>
              <a:gd name="connsiteX4" fmla="*/ 184547 w 828675"/>
              <a:gd name="connsiteY4" fmla="*/ 370285 h 552603"/>
              <a:gd name="connsiteX5" fmla="*/ 267890 w 828675"/>
              <a:gd name="connsiteY5" fmla="*/ 473869 h 552603"/>
              <a:gd name="connsiteX6" fmla="*/ 392906 w 828675"/>
              <a:gd name="connsiteY6" fmla="*/ 536972 h 552603"/>
              <a:gd name="connsiteX7" fmla="*/ 592931 w 828675"/>
              <a:gd name="connsiteY7" fmla="*/ 551260 h 552603"/>
              <a:gd name="connsiteX8" fmla="*/ 772715 w 828675"/>
              <a:gd name="connsiteY8" fmla="*/ 522685 h 552603"/>
              <a:gd name="connsiteX9" fmla="*/ 816768 w 828675"/>
              <a:gd name="connsiteY9" fmla="*/ 495300 h 552603"/>
              <a:gd name="connsiteX10" fmla="*/ 828675 w 828675"/>
              <a:gd name="connsiteY10" fmla="*/ 401241 h 552603"/>
              <a:gd name="connsiteX11" fmla="*/ 806053 w 828675"/>
              <a:gd name="connsiteY11" fmla="*/ 311944 h 552603"/>
              <a:gd name="connsiteX12" fmla="*/ 769143 w 828675"/>
              <a:gd name="connsiteY12" fmla="*/ 272654 h 552603"/>
              <a:gd name="connsiteX13" fmla="*/ 627459 w 828675"/>
              <a:gd name="connsiteY13" fmla="*/ 239316 h 552603"/>
              <a:gd name="connsiteX14" fmla="*/ 500062 w 828675"/>
              <a:gd name="connsiteY14" fmla="*/ 196454 h 552603"/>
              <a:gd name="connsiteX15" fmla="*/ 378618 w 828675"/>
              <a:gd name="connsiteY15" fmla="*/ 100013 h 552603"/>
              <a:gd name="connsiteX16" fmla="*/ 286940 w 828675"/>
              <a:gd name="connsiteY16" fmla="*/ 27385 h 552603"/>
              <a:gd name="connsiteX17" fmla="*/ 229790 w 828675"/>
              <a:gd name="connsiteY17" fmla="*/ 2382 h 552603"/>
              <a:gd name="connsiteX18" fmla="*/ 119062 w 828675"/>
              <a:gd name="connsiteY18" fmla="*/ 0 h 552603"/>
              <a:gd name="connsiteX19" fmla="*/ 45243 w 828675"/>
              <a:gd name="connsiteY19" fmla="*/ 26194 h 552603"/>
              <a:gd name="connsiteX0" fmla="*/ 45243 w 828675"/>
              <a:gd name="connsiteY0" fmla="*/ 26194 h 552603"/>
              <a:gd name="connsiteX1" fmla="*/ 0 w 828675"/>
              <a:gd name="connsiteY1" fmla="*/ 69057 h 552603"/>
              <a:gd name="connsiteX2" fmla="*/ 52387 w 828675"/>
              <a:gd name="connsiteY2" fmla="*/ 133350 h 552603"/>
              <a:gd name="connsiteX3" fmla="*/ 117872 w 828675"/>
              <a:gd name="connsiteY3" fmla="*/ 248841 h 552603"/>
              <a:gd name="connsiteX4" fmla="*/ 184547 w 828675"/>
              <a:gd name="connsiteY4" fmla="*/ 370285 h 552603"/>
              <a:gd name="connsiteX5" fmla="*/ 267890 w 828675"/>
              <a:gd name="connsiteY5" fmla="*/ 473869 h 552603"/>
              <a:gd name="connsiteX6" fmla="*/ 392906 w 828675"/>
              <a:gd name="connsiteY6" fmla="*/ 536972 h 552603"/>
              <a:gd name="connsiteX7" fmla="*/ 592931 w 828675"/>
              <a:gd name="connsiteY7" fmla="*/ 551260 h 552603"/>
              <a:gd name="connsiteX8" fmla="*/ 772715 w 828675"/>
              <a:gd name="connsiteY8" fmla="*/ 522685 h 552603"/>
              <a:gd name="connsiteX9" fmla="*/ 816768 w 828675"/>
              <a:gd name="connsiteY9" fmla="*/ 495300 h 552603"/>
              <a:gd name="connsiteX10" fmla="*/ 828675 w 828675"/>
              <a:gd name="connsiteY10" fmla="*/ 401241 h 552603"/>
              <a:gd name="connsiteX11" fmla="*/ 806053 w 828675"/>
              <a:gd name="connsiteY11" fmla="*/ 311944 h 552603"/>
              <a:gd name="connsiteX12" fmla="*/ 769143 w 828675"/>
              <a:gd name="connsiteY12" fmla="*/ 272654 h 552603"/>
              <a:gd name="connsiteX13" fmla="*/ 627459 w 828675"/>
              <a:gd name="connsiteY13" fmla="*/ 239316 h 552603"/>
              <a:gd name="connsiteX14" fmla="*/ 500062 w 828675"/>
              <a:gd name="connsiteY14" fmla="*/ 196454 h 552603"/>
              <a:gd name="connsiteX15" fmla="*/ 378618 w 828675"/>
              <a:gd name="connsiteY15" fmla="*/ 100013 h 552603"/>
              <a:gd name="connsiteX16" fmla="*/ 286940 w 828675"/>
              <a:gd name="connsiteY16" fmla="*/ 27385 h 552603"/>
              <a:gd name="connsiteX17" fmla="*/ 229790 w 828675"/>
              <a:gd name="connsiteY17" fmla="*/ 2382 h 552603"/>
              <a:gd name="connsiteX18" fmla="*/ 119062 w 828675"/>
              <a:gd name="connsiteY18" fmla="*/ 0 h 552603"/>
              <a:gd name="connsiteX19" fmla="*/ 45243 w 828675"/>
              <a:gd name="connsiteY19" fmla="*/ 26194 h 552603"/>
              <a:gd name="connsiteX0" fmla="*/ 45243 w 828675"/>
              <a:gd name="connsiteY0" fmla="*/ 26194 h 552603"/>
              <a:gd name="connsiteX1" fmla="*/ 0 w 828675"/>
              <a:gd name="connsiteY1" fmla="*/ 69057 h 552603"/>
              <a:gd name="connsiteX2" fmla="*/ 52387 w 828675"/>
              <a:gd name="connsiteY2" fmla="*/ 133350 h 552603"/>
              <a:gd name="connsiteX3" fmla="*/ 117872 w 828675"/>
              <a:gd name="connsiteY3" fmla="*/ 248841 h 552603"/>
              <a:gd name="connsiteX4" fmla="*/ 184547 w 828675"/>
              <a:gd name="connsiteY4" fmla="*/ 370285 h 552603"/>
              <a:gd name="connsiteX5" fmla="*/ 267890 w 828675"/>
              <a:gd name="connsiteY5" fmla="*/ 473869 h 552603"/>
              <a:gd name="connsiteX6" fmla="*/ 392906 w 828675"/>
              <a:gd name="connsiteY6" fmla="*/ 536972 h 552603"/>
              <a:gd name="connsiteX7" fmla="*/ 592931 w 828675"/>
              <a:gd name="connsiteY7" fmla="*/ 551260 h 552603"/>
              <a:gd name="connsiteX8" fmla="*/ 772715 w 828675"/>
              <a:gd name="connsiteY8" fmla="*/ 522685 h 552603"/>
              <a:gd name="connsiteX9" fmla="*/ 816768 w 828675"/>
              <a:gd name="connsiteY9" fmla="*/ 495300 h 552603"/>
              <a:gd name="connsiteX10" fmla="*/ 828675 w 828675"/>
              <a:gd name="connsiteY10" fmla="*/ 401241 h 552603"/>
              <a:gd name="connsiteX11" fmla="*/ 806053 w 828675"/>
              <a:gd name="connsiteY11" fmla="*/ 311944 h 552603"/>
              <a:gd name="connsiteX12" fmla="*/ 769143 w 828675"/>
              <a:gd name="connsiteY12" fmla="*/ 272654 h 552603"/>
              <a:gd name="connsiteX13" fmla="*/ 627459 w 828675"/>
              <a:gd name="connsiteY13" fmla="*/ 239316 h 552603"/>
              <a:gd name="connsiteX14" fmla="*/ 500062 w 828675"/>
              <a:gd name="connsiteY14" fmla="*/ 196454 h 552603"/>
              <a:gd name="connsiteX15" fmla="*/ 378618 w 828675"/>
              <a:gd name="connsiteY15" fmla="*/ 100013 h 552603"/>
              <a:gd name="connsiteX16" fmla="*/ 286940 w 828675"/>
              <a:gd name="connsiteY16" fmla="*/ 27385 h 552603"/>
              <a:gd name="connsiteX17" fmla="*/ 229790 w 828675"/>
              <a:gd name="connsiteY17" fmla="*/ 2382 h 552603"/>
              <a:gd name="connsiteX18" fmla="*/ 119062 w 828675"/>
              <a:gd name="connsiteY18" fmla="*/ 0 h 552603"/>
              <a:gd name="connsiteX19" fmla="*/ 45243 w 828675"/>
              <a:gd name="connsiteY19" fmla="*/ 26194 h 552603"/>
              <a:gd name="connsiteX0" fmla="*/ 45243 w 828675"/>
              <a:gd name="connsiteY0" fmla="*/ 26194 h 554181"/>
              <a:gd name="connsiteX1" fmla="*/ 0 w 828675"/>
              <a:gd name="connsiteY1" fmla="*/ 69057 h 554181"/>
              <a:gd name="connsiteX2" fmla="*/ 52387 w 828675"/>
              <a:gd name="connsiteY2" fmla="*/ 133350 h 554181"/>
              <a:gd name="connsiteX3" fmla="*/ 117872 w 828675"/>
              <a:gd name="connsiteY3" fmla="*/ 248841 h 554181"/>
              <a:gd name="connsiteX4" fmla="*/ 184547 w 828675"/>
              <a:gd name="connsiteY4" fmla="*/ 370285 h 554181"/>
              <a:gd name="connsiteX5" fmla="*/ 267890 w 828675"/>
              <a:gd name="connsiteY5" fmla="*/ 473869 h 554181"/>
              <a:gd name="connsiteX6" fmla="*/ 392906 w 828675"/>
              <a:gd name="connsiteY6" fmla="*/ 536972 h 554181"/>
              <a:gd name="connsiteX7" fmla="*/ 592931 w 828675"/>
              <a:gd name="connsiteY7" fmla="*/ 551260 h 554181"/>
              <a:gd name="connsiteX8" fmla="*/ 772715 w 828675"/>
              <a:gd name="connsiteY8" fmla="*/ 522685 h 554181"/>
              <a:gd name="connsiteX9" fmla="*/ 816768 w 828675"/>
              <a:gd name="connsiteY9" fmla="*/ 495300 h 554181"/>
              <a:gd name="connsiteX10" fmla="*/ 828675 w 828675"/>
              <a:gd name="connsiteY10" fmla="*/ 401241 h 554181"/>
              <a:gd name="connsiteX11" fmla="*/ 806053 w 828675"/>
              <a:gd name="connsiteY11" fmla="*/ 311944 h 554181"/>
              <a:gd name="connsiteX12" fmla="*/ 769143 w 828675"/>
              <a:gd name="connsiteY12" fmla="*/ 272654 h 554181"/>
              <a:gd name="connsiteX13" fmla="*/ 627459 w 828675"/>
              <a:gd name="connsiteY13" fmla="*/ 239316 h 554181"/>
              <a:gd name="connsiteX14" fmla="*/ 500062 w 828675"/>
              <a:gd name="connsiteY14" fmla="*/ 196454 h 554181"/>
              <a:gd name="connsiteX15" fmla="*/ 378618 w 828675"/>
              <a:gd name="connsiteY15" fmla="*/ 100013 h 554181"/>
              <a:gd name="connsiteX16" fmla="*/ 286940 w 828675"/>
              <a:gd name="connsiteY16" fmla="*/ 27385 h 554181"/>
              <a:gd name="connsiteX17" fmla="*/ 229790 w 828675"/>
              <a:gd name="connsiteY17" fmla="*/ 2382 h 554181"/>
              <a:gd name="connsiteX18" fmla="*/ 119062 w 828675"/>
              <a:gd name="connsiteY18" fmla="*/ 0 h 554181"/>
              <a:gd name="connsiteX19" fmla="*/ 45243 w 828675"/>
              <a:gd name="connsiteY19" fmla="*/ 26194 h 554181"/>
              <a:gd name="connsiteX0" fmla="*/ 45243 w 828675"/>
              <a:gd name="connsiteY0" fmla="*/ 26194 h 554181"/>
              <a:gd name="connsiteX1" fmla="*/ 0 w 828675"/>
              <a:gd name="connsiteY1" fmla="*/ 69057 h 554181"/>
              <a:gd name="connsiteX2" fmla="*/ 52387 w 828675"/>
              <a:gd name="connsiteY2" fmla="*/ 133350 h 554181"/>
              <a:gd name="connsiteX3" fmla="*/ 117872 w 828675"/>
              <a:gd name="connsiteY3" fmla="*/ 248841 h 554181"/>
              <a:gd name="connsiteX4" fmla="*/ 184547 w 828675"/>
              <a:gd name="connsiteY4" fmla="*/ 370285 h 554181"/>
              <a:gd name="connsiteX5" fmla="*/ 267890 w 828675"/>
              <a:gd name="connsiteY5" fmla="*/ 473869 h 554181"/>
              <a:gd name="connsiteX6" fmla="*/ 392906 w 828675"/>
              <a:gd name="connsiteY6" fmla="*/ 536972 h 554181"/>
              <a:gd name="connsiteX7" fmla="*/ 592931 w 828675"/>
              <a:gd name="connsiteY7" fmla="*/ 551260 h 554181"/>
              <a:gd name="connsiteX8" fmla="*/ 772715 w 828675"/>
              <a:gd name="connsiteY8" fmla="*/ 522685 h 554181"/>
              <a:gd name="connsiteX9" fmla="*/ 816768 w 828675"/>
              <a:gd name="connsiteY9" fmla="*/ 495300 h 554181"/>
              <a:gd name="connsiteX10" fmla="*/ 828675 w 828675"/>
              <a:gd name="connsiteY10" fmla="*/ 401241 h 554181"/>
              <a:gd name="connsiteX11" fmla="*/ 806053 w 828675"/>
              <a:gd name="connsiteY11" fmla="*/ 311944 h 554181"/>
              <a:gd name="connsiteX12" fmla="*/ 769143 w 828675"/>
              <a:gd name="connsiteY12" fmla="*/ 272654 h 554181"/>
              <a:gd name="connsiteX13" fmla="*/ 627459 w 828675"/>
              <a:gd name="connsiteY13" fmla="*/ 239316 h 554181"/>
              <a:gd name="connsiteX14" fmla="*/ 500062 w 828675"/>
              <a:gd name="connsiteY14" fmla="*/ 196454 h 554181"/>
              <a:gd name="connsiteX15" fmla="*/ 378618 w 828675"/>
              <a:gd name="connsiteY15" fmla="*/ 100013 h 554181"/>
              <a:gd name="connsiteX16" fmla="*/ 286940 w 828675"/>
              <a:gd name="connsiteY16" fmla="*/ 27385 h 554181"/>
              <a:gd name="connsiteX17" fmla="*/ 229790 w 828675"/>
              <a:gd name="connsiteY17" fmla="*/ 2382 h 554181"/>
              <a:gd name="connsiteX18" fmla="*/ 119062 w 828675"/>
              <a:gd name="connsiteY18" fmla="*/ 0 h 554181"/>
              <a:gd name="connsiteX19" fmla="*/ 45243 w 828675"/>
              <a:gd name="connsiteY19" fmla="*/ 26194 h 554181"/>
              <a:gd name="connsiteX0" fmla="*/ 45243 w 828675"/>
              <a:gd name="connsiteY0" fmla="*/ 26194 h 554181"/>
              <a:gd name="connsiteX1" fmla="*/ 0 w 828675"/>
              <a:gd name="connsiteY1" fmla="*/ 69057 h 554181"/>
              <a:gd name="connsiteX2" fmla="*/ 52387 w 828675"/>
              <a:gd name="connsiteY2" fmla="*/ 133350 h 554181"/>
              <a:gd name="connsiteX3" fmla="*/ 117872 w 828675"/>
              <a:gd name="connsiteY3" fmla="*/ 248841 h 554181"/>
              <a:gd name="connsiteX4" fmla="*/ 184547 w 828675"/>
              <a:gd name="connsiteY4" fmla="*/ 370285 h 554181"/>
              <a:gd name="connsiteX5" fmla="*/ 267890 w 828675"/>
              <a:gd name="connsiteY5" fmla="*/ 473869 h 554181"/>
              <a:gd name="connsiteX6" fmla="*/ 392906 w 828675"/>
              <a:gd name="connsiteY6" fmla="*/ 536972 h 554181"/>
              <a:gd name="connsiteX7" fmla="*/ 592931 w 828675"/>
              <a:gd name="connsiteY7" fmla="*/ 551260 h 554181"/>
              <a:gd name="connsiteX8" fmla="*/ 772715 w 828675"/>
              <a:gd name="connsiteY8" fmla="*/ 522685 h 554181"/>
              <a:gd name="connsiteX9" fmla="*/ 816768 w 828675"/>
              <a:gd name="connsiteY9" fmla="*/ 495300 h 554181"/>
              <a:gd name="connsiteX10" fmla="*/ 828675 w 828675"/>
              <a:gd name="connsiteY10" fmla="*/ 401241 h 554181"/>
              <a:gd name="connsiteX11" fmla="*/ 806053 w 828675"/>
              <a:gd name="connsiteY11" fmla="*/ 311944 h 554181"/>
              <a:gd name="connsiteX12" fmla="*/ 769143 w 828675"/>
              <a:gd name="connsiteY12" fmla="*/ 272654 h 554181"/>
              <a:gd name="connsiteX13" fmla="*/ 627459 w 828675"/>
              <a:gd name="connsiteY13" fmla="*/ 239316 h 554181"/>
              <a:gd name="connsiteX14" fmla="*/ 500062 w 828675"/>
              <a:gd name="connsiteY14" fmla="*/ 196454 h 554181"/>
              <a:gd name="connsiteX15" fmla="*/ 378618 w 828675"/>
              <a:gd name="connsiteY15" fmla="*/ 100013 h 554181"/>
              <a:gd name="connsiteX16" fmla="*/ 286940 w 828675"/>
              <a:gd name="connsiteY16" fmla="*/ 27385 h 554181"/>
              <a:gd name="connsiteX17" fmla="*/ 229790 w 828675"/>
              <a:gd name="connsiteY17" fmla="*/ 2382 h 554181"/>
              <a:gd name="connsiteX18" fmla="*/ 119062 w 828675"/>
              <a:gd name="connsiteY18" fmla="*/ 0 h 554181"/>
              <a:gd name="connsiteX19" fmla="*/ 45243 w 828675"/>
              <a:gd name="connsiteY19" fmla="*/ 26194 h 554181"/>
              <a:gd name="connsiteX0" fmla="*/ 45243 w 828675"/>
              <a:gd name="connsiteY0" fmla="*/ 26194 h 554181"/>
              <a:gd name="connsiteX1" fmla="*/ 0 w 828675"/>
              <a:gd name="connsiteY1" fmla="*/ 69057 h 554181"/>
              <a:gd name="connsiteX2" fmla="*/ 52387 w 828675"/>
              <a:gd name="connsiteY2" fmla="*/ 133350 h 554181"/>
              <a:gd name="connsiteX3" fmla="*/ 117872 w 828675"/>
              <a:gd name="connsiteY3" fmla="*/ 248841 h 554181"/>
              <a:gd name="connsiteX4" fmla="*/ 184547 w 828675"/>
              <a:gd name="connsiteY4" fmla="*/ 370285 h 554181"/>
              <a:gd name="connsiteX5" fmla="*/ 267890 w 828675"/>
              <a:gd name="connsiteY5" fmla="*/ 473869 h 554181"/>
              <a:gd name="connsiteX6" fmla="*/ 392906 w 828675"/>
              <a:gd name="connsiteY6" fmla="*/ 536972 h 554181"/>
              <a:gd name="connsiteX7" fmla="*/ 592931 w 828675"/>
              <a:gd name="connsiteY7" fmla="*/ 551260 h 554181"/>
              <a:gd name="connsiteX8" fmla="*/ 772715 w 828675"/>
              <a:gd name="connsiteY8" fmla="*/ 522685 h 554181"/>
              <a:gd name="connsiteX9" fmla="*/ 816768 w 828675"/>
              <a:gd name="connsiteY9" fmla="*/ 495300 h 554181"/>
              <a:gd name="connsiteX10" fmla="*/ 828675 w 828675"/>
              <a:gd name="connsiteY10" fmla="*/ 401241 h 554181"/>
              <a:gd name="connsiteX11" fmla="*/ 806053 w 828675"/>
              <a:gd name="connsiteY11" fmla="*/ 311944 h 554181"/>
              <a:gd name="connsiteX12" fmla="*/ 769143 w 828675"/>
              <a:gd name="connsiteY12" fmla="*/ 272654 h 554181"/>
              <a:gd name="connsiteX13" fmla="*/ 627459 w 828675"/>
              <a:gd name="connsiteY13" fmla="*/ 239316 h 554181"/>
              <a:gd name="connsiteX14" fmla="*/ 500062 w 828675"/>
              <a:gd name="connsiteY14" fmla="*/ 196454 h 554181"/>
              <a:gd name="connsiteX15" fmla="*/ 378618 w 828675"/>
              <a:gd name="connsiteY15" fmla="*/ 100013 h 554181"/>
              <a:gd name="connsiteX16" fmla="*/ 286940 w 828675"/>
              <a:gd name="connsiteY16" fmla="*/ 27385 h 554181"/>
              <a:gd name="connsiteX17" fmla="*/ 229790 w 828675"/>
              <a:gd name="connsiteY17" fmla="*/ 2382 h 554181"/>
              <a:gd name="connsiteX18" fmla="*/ 119062 w 828675"/>
              <a:gd name="connsiteY18" fmla="*/ 0 h 554181"/>
              <a:gd name="connsiteX19" fmla="*/ 45243 w 828675"/>
              <a:gd name="connsiteY19" fmla="*/ 26194 h 554181"/>
              <a:gd name="connsiteX0" fmla="*/ 45243 w 828675"/>
              <a:gd name="connsiteY0" fmla="*/ 26194 h 554181"/>
              <a:gd name="connsiteX1" fmla="*/ 0 w 828675"/>
              <a:gd name="connsiteY1" fmla="*/ 69057 h 554181"/>
              <a:gd name="connsiteX2" fmla="*/ 52387 w 828675"/>
              <a:gd name="connsiteY2" fmla="*/ 133350 h 554181"/>
              <a:gd name="connsiteX3" fmla="*/ 117872 w 828675"/>
              <a:gd name="connsiteY3" fmla="*/ 248841 h 554181"/>
              <a:gd name="connsiteX4" fmla="*/ 184547 w 828675"/>
              <a:gd name="connsiteY4" fmla="*/ 370285 h 554181"/>
              <a:gd name="connsiteX5" fmla="*/ 267890 w 828675"/>
              <a:gd name="connsiteY5" fmla="*/ 473869 h 554181"/>
              <a:gd name="connsiteX6" fmla="*/ 392906 w 828675"/>
              <a:gd name="connsiteY6" fmla="*/ 536972 h 554181"/>
              <a:gd name="connsiteX7" fmla="*/ 592931 w 828675"/>
              <a:gd name="connsiteY7" fmla="*/ 551260 h 554181"/>
              <a:gd name="connsiteX8" fmla="*/ 772715 w 828675"/>
              <a:gd name="connsiteY8" fmla="*/ 522685 h 554181"/>
              <a:gd name="connsiteX9" fmla="*/ 816768 w 828675"/>
              <a:gd name="connsiteY9" fmla="*/ 495300 h 554181"/>
              <a:gd name="connsiteX10" fmla="*/ 828675 w 828675"/>
              <a:gd name="connsiteY10" fmla="*/ 401241 h 554181"/>
              <a:gd name="connsiteX11" fmla="*/ 806053 w 828675"/>
              <a:gd name="connsiteY11" fmla="*/ 311944 h 554181"/>
              <a:gd name="connsiteX12" fmla="*/ 769143 w 828675"/>
              <a:gd name="connsiteY12" fmla="*/ 272654 h 554181"/>
              <a:gd name="connsiteX13" fmla="*/ 627459 w 828675"/>
              <a:gd name="connsiteY13" fmla="*/ 239316 h 554181"/>
              <a:gd name="connsiteX14" fmla="*/ 500062 w 828675"/>
              <a:gd name="connsiteY14" fmla="*/ 196454 h 554181"/>
              <a:gd name="connsiteX15" fmla="*/ 378618 w 828675"/>
              <a:gd name="connsiteY15" fmla="*/ 100013 h 554181"/>
              <a:gd name="connsiteX16" fmla="*/ 286940 w 828675"/>
              <a:gd name="connsiteY16" fmla="*/ 27385 h 554181"/>
              <a:gd name="connsiteX17" fmla="*/ 229790 w 828675"/>
              <a:gd name="connsiteY17" fmla="*/ 2382 h 554181"/>
              <a:gd name="connsiteX18" fmla="*/ 119062 w 828675"/>
              <a:gd name="connsiteY18" fmla="*/ 0 h 554181"/>
              <a:gd name="connsiteX19" fmla="*/ 45243 w 828675"/>
              <a:gd name="connsiteY19" fmla="*/ 26194 h 554181"/>
              <a:gd name="connsiteX0" fmla="*/ 45243 w 828675"/>
              <a:gd name="connsiteY0" fmla="*/ 28637 h 556624"/>
              <a:gd name="connsiteX1" fmla="*/ 0 w 828675"/>
              <a:gd name="connsiteY1" fmla="*/ 71500 h 556624"/>
              <a:gd name="connsiteX2" fmla="*/ 52387 w 828675"/>
              <a:gd name="connsiteY2" fmla="*/ 135793 h 556624"/>
              <a:gd name="connsiteX3" fmla="*/ 117872 w 828675"/>
              <a:gd name="connsiteY3" fmla="*/ 251284 h 556624"/>
              <a:gd name="connsiteX4" fmla="*/ 184547 w 828675"/>
              <a:gd name="connsiteY4" fmla="*/ 372728 h 556624"/>
              <a:gd name="connsiteX5" fmla="*/ 267890 w 828675"/>
              <a:gd name="connsiteY5" fmla="*/ 476312 h 556624"/>
              <a:gd name="connsiteX6" fmla="*/ 392906 w 828675"/>
              <a:gd name="connsiteY6" fmla="*/ 539415 h 556624"/>
              <a:gd name="connsiteX7" fmla="*/ 592931 w 828675"/>
              <a:gd name="connsiteY7" fmla="*/ 553703 h 556624"/>
              <a:gd name="connsiteX8" fmla="*/ 772715 w 828675"/>
              <a:gd name="connsiteY8" fmla="*/ 525128 h 556624"/>
              <a:gd name="connsiteX9" fmla="*/ 816768 w 828675"/>
              <a:gd name="connsiteY9" fmla="*/ 497743 h 556624"/>
              <a:gd name="connsiteX10" fmla="*/ 828675 w 828675"/>
              <a:gd name="connsiteY10" fmla="*/ 403684 h 556624"/>
              <a:gd name="connsiteX11" fmla="*/ 806053 w 828675"/>
              <a:gd name="connsiteY11" fmla="*/ 314387 h 556624"/>
              <a:gd name="connsiteX12" fmla="*/ 769143 w 828675"/>
              <a:gd name="connsiteY12" fmla="*/ 275097 h 556624"/>
              <a:gd name="connsiteX13" fmla="*/ 627459 w 828675"/>
              <a:gd name="connsiteY13" fmla="*/ 241759 h 556624"/>
              <a:gd name="connsiteX14" fmla="*/ 500062 w 828675"/>
              <a:gd name="connsiteY14" fmla="*/ 198897 h 556624"/>
              <a:gd name="connsiteX15" fmla="*/ 378618 w 828675"/>
              <a:gd name="connsiteY15" fmla="*/ 102456 h 556624"/>
              <a:gd name="connsiteX16" fmla="*/ 286940 w 828675"/>
              <a:gd name="connsiteY16" fmla="*/ 29828 h 556624"/>
              <a:gd name="connsiteX17" fmla="*/ 229790 w 828675"/>
              <a:gd name="connsiteY17" fmla="*/ 4825 h 556624"/>
              <a:gd name="connsiteX18" fmla="*/ 119062 w 828675"/>
              <a:gd name="connsiteY18" fmla="*/ 2443 h 556624"/>
              <a:gd name="connsiteX19" fmla="*/ 45243 w 828675"/>
              <a:gd name="connsiteY19" fmla="*/ 28637 h 556624"/>
              <a:gd name="connsiteX0" fmla="*/ 45243 w 828675"/>
              <a:gd name="connsiteY0" fmla="*/ 28637 h 556624"/>
              <a:gd name="connsiteX1" fmla="*/ 0 w 828675"/>
              <a:gd name="connsiteY1" fmla="*/ 71500 h 556624"/>
              <a:gd name="connsiteX2" fmla="*/ 52387 w 828675"/>
              <a:gd name="connsiteY2" fmla="*/ 135793 h 556624"/>
              <a:gd name="connsiteX3" fmla="*/ 117872 w 828675"/>
              <a:gd name="connsiteY3" fmla="*/ 251284 h 556624"/>
              <a:gd name="connsiteX4" fmla="*/ 184547 w 828675"/>
              <a:gd name="connsiteY4" fmla="*/ 372728 h 556624"/>
              <a:gd name="connsiteX5" fmla="*/ 267890 w 828675"/>
              <a:gd name="connsiteY5" fmla="*/ 476312 h 556624"/>
              <a:gd name="connsiteX6" fmla="*/ 392906 w 828675"/>
              <a:gd name="connsiteY6" fmla="*/ 539415 h 556624"/>
              <a:gd name="connsiteX7" fmla="*/ 592931 w 828675"/>
              <a:gd name="connsiteY7" fmla="*/ 553703 h 556624"/>
              <a:gd name="connsiteX8" fmla="*/ 772715 w 828675"/>
              <a:gd name="connsiteY8" fmla="*/ 525128 h 556624"/>
              <a:gd name="connsiteX9" fmla="*/ 816768 w 828675"/>
              <a:gd name="connsiteY9" fmla="*/ 497743 h 556624"/>
              <a:gd name="connsiteX10" fmla="*/ 828675 w 828675"/>
              <a:gd name="connsiteY10" fmla="*/ 403684 h 556624"/>
              <a:gd name="connsiteX11" fmla="*/ 806053 w 828675"/>
              <a:gd name="connsiteY11" fmla="*/ 314387 h 556624"/>
              <a:gd name="connsiteX12" fmla="*/ 769143 w 828675"/>
              <a:gd name="connsiteY12" fmla="*/ 275097 h 556624"/>
              <a:gd name="connsiteX13" fmla="*/ 627459 w 828675"/>
              <a:gd name="connsiteY13" fmla="*/ 241759 h 556624"/>
              <a:gd name="connsiteX14" fmla="*/ 500062 w 828675"/>
              <a:gd name="connsiteY14" fmla="*/ 198897 h 556624"/>
              <a:gd name="connsiteX15" fmla="*/ 378618 w 828675"/>
              <a:gd name="connsiteY15" fmla="*/ 102456 h 556624"/>
              <a:gd name="connsiteX16" fmla="*/ 286940 w 828675"/>
              <a:gd name="connsiteY16" fmla="*/ 29828 h 556624"/>
              <a:gd name="connsiteX17" fmla="*/ 229790 w 828675"/>
              <a:gd name="connsiteY17" fmla="*/ 4825 h 556624"/>
              <a:gd name="connsiteX18" fmla="*/ 119062 w 828675"/>
              <a:gd name="connsiteY18" fmla="*/ 2443 h 556624"/>
              <a:gd name="connsiteX19" fmla="*/ 45243 w 828675"/>
              <a:gd name="connsiteY19" fmla="*/ 28637 h 556624"/>
              <a:gd name="connsiteX0" fmla="*/ 45243 w 828675"/>
              <a:gd name="connsiteY0" fmla="*/ 28637 h 556624"/>
              <a:gd name="connsiteX1" fmla="*/ 0 w 828675"/>
              <a:gd name="connsiteY1" fmla="*/ 71500 h 556624"/>
              <a:gd name="connsiteX2" fmla="*/ 52387 w 828675"/>
              <a:gd name="connsiteY2" fmla="*/ 135793 h 556624"/>
              <a:gd name="connsiteX3" fmla="*/ 117872 w 828675"/>
              <a:gd name="connsiteY3" fmla="*/ 251284 h 556624"/>
              <a:gd name="connsiteX4" fmla="*/ 184547 w 828675"/>
              <a:gd name="connsiteY4" fmla="*/ 372728 h 556624"/>
              <a:gd name="connsiteX5" fmla="*/ 267890 w 828675"/>
              <a:gd name="connsiteY5" fmla="*/ 476312 h 556624"/>
              <a:gd name="connsiteX6" fmla="*/ 392906 w 828675"/>
              <a:gd name="connsiteY6" fmla="*/ 539415 h 556624"/>
              <a:gd name="connsiteX7" fmla="*/ 592931 w 828675"/>
              <a:gd name="connsiteY7" fmla="*/ 553703 h 556624"/>
              <a:gd name="connsiteX8" fmla="*/ 772715 w 828675"/>
              <a:gd name="connsiteY8" fmla="*/ 525128 h 556624"/>
              <a:gd name="connsiteX9" fmla="*/ 816768 w 828675"/>
              <a:gd name="connsiteY9" fmla="*/ 497743 h 556624"/>
              <a:gd name="connsiteX10" fmla="*/ 828675 w 828675"/>
              <a:gd name="connsiteY10" fmla="*/ 403684 h 556624"/>
              <a:gd name="connsiteX11" fmla="*/ 806053 w 828675"/>
              <a:gd name="connsiteY11" fmla="*/ 314387 h 556624"/>
              <a:gd name="connsiteX12" fmla="*/ 769143 w 828675"/>
              <a:gd name="connsiteY12" fmla="*/ 275097 h 556624"/>
              <a:gd name="connsiteX13" fmla="*/ 627459 w 828675"/>
              <a:gd name="connsiteY13" fmla="*/ 241759 h 556624"/>
              <a:gd name="connsiteX14" fmla="*/ 500062 w 828675"/>
              <a:gd name="connsiteY14" fmla="*/ 198897 h 556624"/>
              <a:gd name="connsiteX15" fmla="*/ 378618 w 828675"/>
              <a:gd name="connsiteY15" fmla="*/ 102456 h 556624"/>
              <a:gd name="connsiteX16" fmla="*/ 286940 w 828675"/>
              <a:gd name="connsiteY16" fmla="*/ 29828 h 556624"/>
              <a:gd name="connsiteX17" fmla="*/ 229790 w 828675"/>
              <a:gd name="connsiteY17" fmla="*/ 4825 h 556624"/>
              <a:gd name="connsiteX18" fmla="*/ 119062 w 828675"/>
              <a:gd name="connsiteY18" fmla="*/ 2443 h 556624"/>
              <a:gd name="connsiteX19" fmla="*/ 45243 w 828675"/>
              <a:gd name="connsiteY19" fmla="*/ 28637 h 556624"/>
              <a:gd name="connsiteX0" fmla="*/ 45243 w 828675"/>
              <a:gd name="connsiteY0" fmla="*/ 28637 h 556624"/>
              <a:gd name="connsiteX1" fmla="*/ 0 w 828675"/>
              <a:gd name="connsiteY1" fmla="*/ 71500 h 556624"/>
              <a:gd name="connsiteX2" fmla="*/ 52387 w 828675"/>
              <a:gd name="connsiteY2" fmla="*/ 135793 h 556624"/>
              <a:gd name="connsiteX3" fmla="*/ 117872 w 828675"/>
              <a:gd name="connsiteY3" fmla="*/ 251284 h 556624"/>
              <a:gd name="connsiteX4" fmla="*/ 184547 w 828675"/>
              <a:gd name="connsiteY4" fmla="*/ 372728 h 556624"/>
              <a:gd name="connsiteX5" fmla="*/ 267890 w 828675"/>
              <a:gd name="connsiteY5" fmla="*/ 476312 h 556624"/>
              <a:gd name="connsiteX6" fmla="*/ 392906 w 828675"/>
              <a:gd name="connsiteY6" fmla="*/ 539415 h 556624"/>
              <a:gd name="connsiteX7" fmla="*/ 592931 w 828675"/>
              <a:gd name="connsiteY7" fmla="*/ 553703 h 556624"/>
              <a:gd name="connsiteX8" fmla="*/ 772715 w 828675"/>
              <a:gd name="connsiteY8" fmla="*/ 525128 h 556624"/>
              <a:gd name="connsiteX9" fmla="*/ 816768 w 828675"/>
              <a:gd name="connsiteY9" fmla="*/ 497743 h 556624"/>
              <a:gd name="connsiteX10" fmla="*/ 828675 w 828675"/>
              <a:gd name="connsiteY10" fmla="*/ 403684 h 556624"/>
              <a:gd name="connsiteX11" fmla="*/ 806053 w 828675"/>
              <a:gd name="connsiteY11" fmla="*/ 314387 h 556624"/>
              <a:gd name="connsiteX12" fmla="*/ 769143 w 828675"/>
              <a:gd name="connsiteY12" fmla="*/ 275097 h 556624"/>
              <a:gd name="connsiteX13" fmla="*/ 627459 w 828675"/>
              <a:gd name="connsiteY13" fmla="*/ 241759 h 556624"/>
              <a:gd name="connsiteX14" fmla="*/ 500062 w 828675"/>
              <a:gd name="connsiteY14" fmla="*/ 198897 h 556624"/>
              <a:gd name="connsiteX15" fmla="*/ 378618 w 828675"/>
              <a:gd name="connsiteY15" fmla="*/ 102456 h 556624"/>
              <a:gd name="connsiteX16" fmla="*/ 286940 w 828675"/>
              <a:gd name="connsiteY16" fmla="*/ 29828 h 556624"/>
              <a:gd name="connsiteX17" fmla="*/ 229790 w 828675"/>
              <a:gd name="connsiteY17" fmla="*/ 4825 h 556624"/>
              <a:gd name="connsiteX18" fmla="*/ 119062 w 828675"/>
              <a:gd name="connsiteY18" fmla="*/ 2443 h 556624"/>
              <a:gd name="connsiteX19" fmla="*/ 45243 w 828675"/>
              <a:gd name="connsiteY19" fmla="*/ 28637 h 556624"/>
              <a:gd name="connsiteX0" fmla="*/ 45243 w 829997"/>
              <a:gd name="connsiteY0" fmla="*/ 28637 h 556624"/>
              <a:gd name="connsiteX1" fmla="*/ 0 w 829997"/>
              <a:gd name="connsiteY1" fmla="*/ 71500 h 556624"/>
              <a:gd name="connsiteX2" fmla="*/ 52387 w 829997"/>
              <a:gd name="connsiteY2" fmla="*/ 135793 h 556624"/>
              <a:gd name="connsiteX3" fmla="*/ 117872 w 829997"/>
              <a:gd name="connsiteY3" fmla="*/ 251284 h 556624"/>
              <a:gd name="connsiteX4" fmla="*/ 184547 w 829997"/>
              <a:gd name="connsiteY4" fmla="*/ 372728 h 556624"/>
              <a:gd name="connsiteX5" fmla="*/ 267890 w 829997"/>
              <a:gd name="connsiteY5" fmla="*/ 476312 h 556624"/>
              <a:gd name="connsiteX6" fmla="*/ 392906 w 829997"/>
              <a:gd name="connsiteY6" fmla="*/ 539415 h 556624"/>
              <a:gd name="connsiteX7" fmla="*/ 592931 w 829997"/>
              <a:gd name="connsiteY7" fmla="*/ 553703 h 556624"/>
              <a:gd name="connsiteX8" fmla="*/ 772715 w 829997"/>
              <a:gd name="connsiteY8" fmla="*/ 525128 h 556624"/>
              <a:gd name="connsiteX9" fmla="*/ 816768 w 829997"/>
              <a:gd name="connsiteY9" fmla="*/ 497743 h 556624"/>
              <a:gd name="connsiteX10" fmla="*/ 828675 w 829997"/>
              <a:gd name="connsiteY10" fmla="*/ 403684 h 556624"/>
              <a:gd name="connsiteX11" fmla="*/ 806053 w 829997"/>
              <a:gd name="connsiteY11" fmla="*/ 314387 h 556624"/>
              <a:gd name="connsiteX12" fmla="*/ 769143 w 829997"/>
              <a:gd name="connsiteY12" fmla="*/ 275097 h 556624"/>
              <a:gd name="connsiteX13" fmla="*/ 627459 w 829997"/>
              <a:gd name="connsiteY13" fmla="*/ 241759 h 556624"/>
              <a:gd name="connsiteX14" fmla="*/ 500062 w 829997"/>
              <a:gd name="connsiteY14" fmla="*/ 198897 h 556624"/>
              <a:gd name="connsiteX15" fmla="*/ 378618 w 829997"/>
              <a:gd name="connsiteY15" fmla="*/ 102456 h 556624"/>
              <a:gd name="connsiteX16" fmla="*/ 286940 w 829997"/>
              <a:gd name="connsiteY16" fmla="*/ 29828 h 556624"/>
              <a:gd name="connsiteX17" fmla="*/ 229790 w 829997"/>
              <a:gd name="connsiteY17" fmla="*/ 4825 h 556624"/>
              <a:gd name="connsiteX18" fmla="*/ 119062 w 829997"/>
              <a:gd name="connsiteY18" fmla="*/ 2443 h 556624"/>
              <a:gd name="connsiteX19" fmla="*/ 45243 w 829997"/>
              <a:gd name="connsiteY19" fmla="*/ 28637 h 556624"/>
              <a:gd name="connsiteX0" fmla="*/ 45243 w 829997"/>
              <a:gd name="connsiteY0" fmla="*/ 28637 h 556624"/>
              <a:gd name="connsiteX1" fmla="*/ 0 w 829997"/>
              <a:gd name="connsiteY1" fmla="*/ 71500 h 556624"/>
              <a:gd name="connsiteX2" fmla="*/ 52387 w 829997"/>
              <a:gd name="connsiteY2" fmla="*/ 135793 h 556624"/>
              <a:gd name="connsiteX3" fmla="*/ 117872 w 829997"/>
              <a:gd name="connsiteY3" fmla="*/ 251284 h 556624"/>
              <a:gd name="connsiteX4" fmla="*/ 184547 w 829997"/>
              <a:gd name="connsiteY4" fmla="*/ 372728 h 556624"/>
              <a:gd name="connsiteX5" fmla="*/ 267890 w 829997"/>
              <a:gd name="connsiteY5" fmla="*/ 476312 h 556624"/>
              <a:gd name="connsiteX6" fmla="*/ 392906 w 829997"/>
              <a:gd name="connsiteY6" fmla="*/ 539415 h 556624"/>
              <a:gd name="connsiteX7" fmla="*/ 592931 w 829997"/>
              <a:gd name="connsiteY7" fmla="*/ 553703 h 556624"/>
              <a:gd name="connsiteX8" fmla="*/ 772715 w 829997"/>
              <a:gd name="connsiteY8" fmla="*/ 525128 h 556624"/>
              <a:gd name="connsiteX9" fmla="*/ 816768 w 829997"/>
              <a:gd name="connsiteY9" fmla="*/ 497743 h 556624"/>
              <a:gd name="connsiteX10" fmla="*/ 828675 w 829997"/>
              <a:gd name="connsiteY10" fmla="*/ 403684 h 556624"/>
              <a:gd name="connsiteX11" fmla="*/ 806053 w 829997"/>
              <a:gd name="connsiteY11" fmla="*/ 314387 h 556624"/>
              <a:gd name="connsiteX12" fmla="*/ 769143 w 829997"/>
              <a:gd name="connsiteY12" fmla="*/ 275097 h 556624"/>
              <a:gd name="connsiteX13" fmla="*/ 627459 w 829997"/>
              <a:gd name="connsiteY13" fmla="*/ 241759 h 556624"/>
              <a:gd name="connsiteX14" fmla="*/ 500062 w 829997"/>
              <a:gd name="connsiteY14" fmla="*/ 198897 h 556624"/>
              <a:gd name="connsiteX15" fmla="*/ 378618 w 829997"/>
              <a:gd name="connsiteY15" fmla="*/ 102456 h 556624"/>
              <a:gd name="connsiteX16" fmla="*/ 286940 w 829997"/>
              <a:gd name="connsiteY16" fmla="*/ 29828 h 556624"/>
              <a:gd name="connsiteX17" fmla="*/ 229790 w 829997"/>
              <a:gd name="connsiteY17" fmla="*/ 4825 h 556624"/>
              <a:gd name="connsiteX18" fmla="*/ 119062 w 829997"/>
              <a:gd name="connsiteY18" fmla="*/ 2443 h 556624"/>
              <a:gd name="connsiteX19" fmla="*/ 45243 w 829997"/>
              <a:gd name="connsiteY19" fmla="*/ 28637 h 556624"/>
              <a:gd name="connsiteX0" fmla="*/ 45243 w 830419"/>
              <a:gd name="connsiteY0" fmla="*/ 28637 h 556624"/>
              <a:gd name="connsiteX1" fmla="*/ 0 w 830419"/>
              <a:gd name="connsiteY1" fmla="*/ 71500 h 556624"/>
              <a:gd name="connsiteX2" fmla="*/ 52387 w 830419"/>
              <a:gd name="connsiteY2" fmla="*/ 135793 h 556624"/>
              <a:gd name="connsiteX3" fmla="*/ 117872 w 830419"/>
              <a:gd name="connsiteY3" fmla="*/ 251284 h 556624"/>
              <a:gd name="connsiteX4" fmla="*/ 184547 w 830419"/>
              <a:gd name="connsiteY4" fmla="*/ 372728 h 556624"/>
              <a:gd name="connsiteX5" fmla="*/ 267890 w 830419"/>
              <a:gd name="connsiteY5" fmla="*/ 476312 h 556624"/>
              <a:gd name="connsiteX6" fmla="*/ 392906 w 830419"/>
              <a:gd name="connsiteY6" fmla="*/ 539415 h 556624"/>
              <a:gd name="connsiteX7" fmla="*/ 592931 w 830419"/>
              <a:gd name="connsiteY7" fmla="*/ 553703 h 556624"/>
              <a:gd name="connsiteX8" fmla="*/ 772715 w 830419"/>
              <a:gd name="connsiteY8" fmla="*/ 525128 h 556624"/>
              <a:gd name="connsiteX9" fmla="*/ 816768 w 830419"/>
              <a:gd name="connsiteY9" fmla="*/ 497743 h 556624"/>
              <a:gd name="connsiteX10" fmla="*/ 828675 w 830419"/>
              <a:gd name="connsiteY10" fmla="*/ 403684 h 556624"/>
              <a:gd name="connsiteX11" fmla="*/ 806053 w 830419"/>
              <a:gd name="connsiteY11" fmla="*/ 314387 h 556624"/>
              <a:gd name="connsiteX12" fmla="*/ 769143 w 830419"/>
              <a:gd name="connsiteY12" fmla="*/ 275097 h 556624"/>
              <a:gd name="connsiteX13" fmla="*/ 627459 w 830419"/>
              <a:gd name="connsiteY13" fmla="*/ 241759 h 556624"/>
              <a:gd name="connsiteX14" fmla="*/ 500062 w 830419"/>
              <a:gd name="connsiteY14" fmla="*/ 198897 h 556624"/>
              <a:gd name="connsiteX15" fmla="*/ 378618 w 830419"/>
              <a:gd name="connsiteY15" fmla="*/ 102456 h 556624"/>
              <a:gd name="connsiteX16" fmla="*/ 286940 w 830419"/>
              <a:gd name="connsiteY16" fmla="*/ 29828 h 556624"/>
              <a:gd name="connsiteX17" fmla="*/ 229790 w 830419"/>
              <a:gd name="connsiteY17" fmla="*/ 4825 h 556624"/>
              <a:gd name="connsiteX18" fmla="*/ 119062 w 830419"/>
              <a:gd name="connsiteY18" fmla="*/ 2443 h 556624"/>
              <a:gd name="connsiteX19" fmla="*/ 45243 w 830419"/>
              <a:gd name="connsiteY19" fmla="*/ 28637 h 556624"/>
              <a:gd name="connsiteX0" fmla="*/ 45243 w 831333"/>
              <a:gd name="connsiteY0" fmla="*/ 28637 h 556624"/>
              <a:gd name="connsiteX1" fmla="*/ 0 w 831333"/>
              <a:gd name="connsiteY1" fmla="*/ 71500 h 556624"/>
              <a:gd name="connsiteX2" fmla="*/ 52387 w 831333"/>
              <a:gd name="connsiteY2" fmla="*/ 135793 h 556624"/>
              <a:gd name="connsiteX3" fmla="*/ 117872 w 831333"/>
              <a:gd name="connsiteY3" fmla="*/ 251284 h 556624"/>
              <a:gd name="connsiteX4" fmla="*/ 184547 w 831333"/>
              <a:gd name="connsiteY4" fmla="*/ 372728 h 556624"/>
              <a:gd name="connsiteX5" fmla="*/ 267890 w 831333"/>
              <a:gd name="connsiteY5" fmla="*/ 476312 h 556624"/>
              <a:gd name="connsiteX6" fmla="*/ 392906 w 831333"/>
              <a:gd name="connsiteY6" fmla="*/ 539415 h 556624"/>
              <a:gd name="connsiteX7" fmla="*/ 592931 w 831333"/>
              <a:gd name="connsiteY7" fmla="*/ 553703 h 556624"/>
              <a:gd name="connsiteX8" fmla="*/ 772715 w 831333"/>
              <a:gd name="connsiteY8" fmla="*/ 525128 h 556624"/>
              <a:gd name="connsiteX9" fmla="*/ 816768 w 831333"/>
              <a:gd name="connsiteY9" fmla="*/ 497743 h 556624"/>
              <a:gd name="connsiteX10" fmla="*/ 828675 w 831333"/>
              <a:gd name="connsiteY10" fmla="*/ 403684 h 556624"/>
              <a:gd name="connsiteX11" fmla="*/ 806053 w 831333"/>
              <a:gd name="connsiteY11" fmla="*/ 314387 h 556624"/>
              <a:gd name="connsiteX12" fmla="*/ 769143 w 831333"/>
              <a:gd name="connsiteY12" fmla="*/ 275097 h 556624"/>
              <a:gd name="connsiteX13" fmla="*/ 627459 w 831333"/>
              <a:gd name="connsiteY13" fmla="*/ 241759 h 556624"/>
              <a:gd name="connsiteX14" fmla="*/ 500062 w 831333"/>
              <a:gd name="connsiteY14" fmla="*/ 198897 h 556624"/>
              <a:gd name="connsiteX15" fmla="*/ 378618 w 831333"/>
              <a:gd name="connsiteY15" fmla="*/ 102456 h 556624"/>
              <a:gd name="connsiteX16" fmla="*/ 286940 w 831333"/>
              <a:gd name="connsiteY16" fmla="*/ 29828 h 556624"/>
              <a:gd name="connsiteX17" fmla="*/ 229790 w 831333"/>
              <a:gd name="connsiteY17" fmla="*/ 4825 h 556624"/>
              <a:gd name="connsiteX18" fmla="*/ 119062 w 831333"/>
              <a:gd name="connsiteY18" fmla="*/ 2443 h 556624"/>
              <a:gd name="connsiteX19" fmla="*/ 45243 w 831333"/>
              <a:gd name="connsiteY19" fmla="*/ 28637 h 556624"/>
              <a:gd name="connsiteX0" fmla="*/ 45243 w 831333"/>
              <a:gd name="connsiteY0" fmla="*/ 28637 h 556624"/>
              <a:gd name="connsiteX1" fmla="*/ 0 w 831333"/>
              <a:gd name="connsiteY1" fmla="*/ 71500 h 556624"/>
              <a:gd name="connsiteX2" fmla="*/ 52387 w 831333"/>
              <a:gd name="connsiteY2" fmla="*/ 135793 h 556624"/>
              <a:gd name="connsiteX3" fmla="*/ 117872 w 831333"/>
              <a:gd name="connsiteY3" fmla="*/ 251284 h 556624"/>
              <a:gd name="connsiteX4" fmla="*/ 184547 w 831333"/>
              <a:gd name="connsiteY4" fmla="*/ 372728 h 556624"/>
              <a:gd name="connsiteX5" fmla="*/ 267890 w 831333"/>
              <a:gd name="connsiteY5" fmla="*/ 476312 h 556624"/>
              <a:gd name="connsiteX6" fmla="*/ 392906 w 831333"/>
              <a:gd name="connsiteY6" fmla="*/ 539415 h 556624"/>
              <a:gd name="connsiteX7" fmla="*/ 592931 w 831333"/>
              <a:gd name="connsiteY7" fmla="*/ 553703 h 556624"/>
              <a:gd name="connsiteX8" fmla="*/ 772715 w 831333"/>
              <a:gd name="connsiteY8" fmla="*/ 525128 h 556624"/>
              <a:gd name="connsiteX9" fmla="*/ 816768 w 831333"/>
              <a:gd name="connsiteY9" fmla="*/ 497743 h 556624"/>
              <a:gd name="connsiteX10" fmla="*/ 828675 w 831333"/>
              <a:gd name="connsiteY10" fmla="*/ 403684 h 556624"/>
              <a:gd name="connsiteX11" fmla="*/ 806053 w 831333"/>
              <a:gd name="connsiteY11" fmla="*/ 314387 h 556624"/>
              <a:gd name="connsiteX12" fmla="*/ 769143 w 831333"/>
              <a:gd name="connsiteY12" fmla="*/ 275097 h 556624"/>
              <a:gd name="connsiteX13" fmla="*/ 627459 w 831333"/>
              <a:gd name="connsiteY13" fmla="*/ 241759 h 556624"/>
              <a:gd name="connsiteX14" fmla="*/ 500062 w 831333"/>
              <a:gd name="connsiteY14" fmla="*/ 198897 h 556624"/>
              <a:gd name="connsiteX15" fmla="*/ 378618 w 831333"/>
              <a:gd name="connsiteY15" fmla="*/ 102456 h 556624"/>
              <a:gd name="connsiteX16" fmla="*/ 286940 w 831333"/>
              <a:gd name="connsiteY16" fmla="*/ 29828 h 556624"/>
              <a:gd name="connsiteX17" fmla="*/ 229790 w 831333"/>
              <a:gd name="connsiteY17" fmla="*/ 4825 h 556624"/>
              <a:gd name="connsiteX18" fmla="*/ 119062 w 831333"/>
              <a:gd name="connsiteY18" fmla="*/ 2443 h 556624"/>
              <a:gd name="connsiteX19" fmla="*/ 45243 w 831333"/>
              <a:gd name="connsiteY19" fmla="*/ 28637 h 556624"/>
              <a:gd name="connsiteX0" fmla="*/ 45243 w 831333"/>
              <a:gd name="connsiteY0" fmla="*/ 28637 h 556624"/>
              <a:gd name="connsiteX1" fmla="*/ 0 w 831333"/>
              <a:gd name="connsiteY1" fmla="*/ 71500 h 556624"/>
              <a:gd name="connsiteX2" fmla="*/ 52387 w 831333"/>
              <a:gd name="connsiteY2" fmla="*/ 135793 h 556624"/>
              <a:gd name="connsiteX3" fmla="*/ 117872 w 831333"/>
              <a:gd name="connsiteY3" fmla="*/ 251284 h 556624"/>
              <a:gd name="connsiteX4" fmla="*/ 184547 w 831333"/>
              <a:gd name="connsiteY4" fmla="*/ 372728 h 556624"/>
              <a:gd name="connsiteX5" fmla="*/ 267890 w 831333"/>
              <a:gd name="connsiteY5" fmla="*/ 476312 h 556624"/>
              <a:gd name="connsiteX6" fmla="*/ 392906 w 831333"/>
              <a:gd name="connsiteY6" fmla="*/ 539415 h 556624"/>
              <a:gd name="connsiteX7" fmla="*/ 592931 w 831333"/>
              <a:gd name="connsiteY7" fmla="*/ 553703 h 556624"/>
              <a:gd name="connsiteX8" fmla="*/ 772715 w 831333"/>
              <a:gd name="connsiteY8" fmla="*/ 525128 h 556624"/>
              <a:gd name="connsiteX9" fmla="*/ 816768 w 831333"/>
              <a:gd name="connsiteY9" fmla="*/ 497743 h 556624"/>
              <a:gd name="connsiteX10" fmla="*/ 828675 w 831333"/>
              <a:gd name="connsiteY10" fmla="*/ 403684 h 556624"/>
              <a:gd name="connsiteX11" fmla="*/ 806053 w 831333"/>
              <a:gd name="connsiteY11" fmla="*/ 314387 h 556624"/>
              <a:gd name="connsiteX12" fmla="*/ 769143 w 831333"/>
              <a:gd name="connsiteY12" fmla="*/ 275097 h 556624"/>
              <a:gd name="connsiteX13" fmla="*/ 627459 w 831333"/>
              <a:gd name="connsiteY13" fmla="*/ 241759 h 556624"/>
              <a:gd name="connsiteX14" fmla="*/ 500062 w 831333"/>
              <a:gd name="connsiteY14" fmla="*/ 198897 h 556624"/>
              <a:gd name="connsiteX15" fmla="*/ 378618 w 831333"/>
              <a:gd name="connsiteY15" fmla="*/ 102456 h 556624"/>
              <a:gd name="connsiteX16" fmla="*/ 286940 w 831333"/>
              <a:gd name="connsiteY16" fmla="*/ 29828 h 556624"/>
              <a:gd name="connsiteX17" fmla="*/ 229790 w 831333"/>
              <a:gd name="connsiteY17" fmla="*/ 4825 h 556624"/>
              <a:gd name="connsiteX18" fmla="*/ 119062 w 831333"/>
              <a:gd name="connsiteY18" fmla="*/ 2443 h 556624"/>
              <a:gd name="connsiteX19" fmla="*/ 45243 w 831333"/>
              <a:gd name="connsiteY19" fmla="*/ 28637 h 55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31333" h="556624">
                <a:moveTo>
                  <a:pt x="45243" y="28637"/>
                </a:moveTo>
                <a:cubicBezTo>
                  <a:pt x="30162" y="42925"/>
                  <a:pt x="12699" y="47687"/>
                  <a:pt x="0" y="71500"/>
                </a:cubicBezTo>
                <a:cubicBezTo>
                  <a:pt x="9127" y="102456"/>
                  <a:pt x="34925" y="114362"/>
                  <a:pt x="52387" y="135793"/>
                </a:cubicBezTo>
                <a:lnTo>
                  <a:pt x="117872" y="251284"/>
                </a:lnTo>
                <a:lnTo>
                  <a:pt x="184547" y="372728"/>
                </a:lnTo>
                <a:cubicBezTo>
                  <a:pt x="212328" y="407256"/>
                  <a:pt x="230584" y="447737"/>
                  <a:pt x="267890" y="476312"/>
                </a:cubicBezTo>
                <a:cubicBezTo>
                  <a:pt x="309562" y="500917"/>
                  <a:pt x="350044" y="524334"/>
                  <a:pt x="392906" y="539415"/>
                </a:cubicBezTo>
                <a:cubicBezTo>
                  <a:pt x="460772" y="557275"/>
                  <a:pt x="525065" y="559656"/>
                  <a:pt x="592931" y="553703"/>
                </a:cubicBezTo>
                <a:cubicBezTo>
                  <a:pt x="651669" y="550131"/>
                  <a:pt x="712787" y="534653"/>
                  <a:pt x="772715" y="525128"/>
                </a:cubicBezTo>
                <a:cubicBezTo>
                  <a:pt x="787399" y="516000"/>
                  <a:pt x="803274" y="509252"/>
                  <a:pt x="816768" y="497743"/>
                </a:cubicBezTo>
                <a:cubicBezTo>
                  <a:pt x="831453" y="467581"/>
                  <a:pt x="834231" y="437418"/>
                  <a:pt x="828675" y="403684"/>
                </a:cubicBezTo>
                <a:cubicBezTo>
                  <a:pt x="827088" y="373918"/>
                  <a:pt x="813594" y="344153"/>
                  <a:pt x="806053" y="314387"/>
                </a:cubicBezTo>
                <a:cubicBezTo>
                  <a:pt x="800894" y="298908"/>
                  <a:pt x="796925" y="285812"/>
                  <a:pt x="769143" y="275097"/>
                </a:cubicBezTo>
                <a:cubicBezTo>
                  <a:pt x="723105" y="258031"/>
                  <a:pt x="674687" y="252872"/>
                  <a:pt x="627459" y="241759"/>
                </a:cubicBezTo>
                <a:cubicBezTo>
                  <a:pt x="584993" y="227472"/>
                  <a:pt x="542528" y="222709"/>
                  <a:pt x="500062" y="198897"/>
                </a:cubicBezTo>
                <a:cubicBezTo>
                  <a:pt x="452437" y="171512"/>
                  <a:pt x="419099" y="134603"/>
                  <a:pt x="378618" y="102456"/>
                </a:cubicBezTo>
                <a:cubicBezTo>
                  <a:pt x="344487" y="78247"/>
                  <a:pt x="317499" y="54037"/>
                  <a:pt x="286940" y="29828"/>
                </a:cubicBezTo>
                <a:lnTo>
                  <a:pt x="229790" y="4825"/>
                </a:lnTo>
                <a:cubicBezTo>
                  <a:pt x="192881" y="4031"/>
                  <a:pt x="167877" y="-3906"/>
                  <a:pt x="119062" y="2443"/>
                </a:cubicBezTo>
                <a:cubicBezTo>
                  <a:pt x="92075" y="5221"/>
                  <a:pt x="69849" y="19906"/>
                  <a:pt x="45243" y="28637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0269BD40-496F-74AA-1ABA-F64C98E1652A}"/>
              </a:ext>
            </a:extLst>
          </p:cNvPr>
          <p:cNvSpPr/>
          <p:nvPr/>
        </p:nvSpPr>
        <p:spPr>
          <a:xfrm>
            <a:off x="7854941" y="2547938"/>
            <a:ext cx="240434" cy="635985"/>
          </a:xfrm>
          <a:custGeom>
            <a:avLst/>
            <a:gdLst>
              <a:gd name="connsiteX0" fmla="*/ 235743 w 235743"/>
              <a:gd name="connsiteY0" fmla="*/ 282178 h 635793"/>
              <a:gd name="connsiteX1" fmla="*/ 215503 w 235743"/>
              <a:gd name="connsiteY1" fmla="*/ 432196 h 635793"/>
              <a:gd name="connsiteX2" fmla="*/ 186928 w 235743"/>
              <a:gd name="connsiteY2" fmla="*/ 545306 h 635793"/>
              <a:gd name="connsiteX3" fmla="*/ 161925 w 235743"/>
              <a:gd name="connsiteY3" fmla="*/ 625078 h 635793"/>
              <a:gd name="connsiteX4" fmla="*/ 126206 w 235743"/>
              <a:gd name="connsiteY4" fmla="*/ 635793 h 635793"/>
              <a:gd name="connsiteX5" fmla="*/ 96440 w 235743"/>
              <a:gd name="connsiteY5" fmla="*/ 601265 h 635793"/>
              <a:gd name="connsiteX6" fmla="*/ 67865 w 235743"/>
              <a:gd name="connsiteY6" fmla="*/ 481012 h 635793"/>
              <a:gd name="connsiteX7" fmla="*/ 29765 w 235743"/>
              <a:gd name="connsiteY7" fmla="*/ 392906 h 635793"/>
              <a:gd name="connsiteX8" fmla="*/ 1190 w 235743"/>
              <a:gd name="connsiteY8" fmla="*/ 307181 h 635793"/>
              <a:gd name="connsiteX9" fmla="*/ 0 w 235743"/>
              <a:gd name="connsiteY9" fmla="*/ 208359 h 635793"/>
              <a:gd name="connsiteX10" fmla="*/ 48815 w 235743"/>
              <a:gd name="connsiteY10" fmla="*/ 116681 h 635793"/>
              <a:gd name="connsiteX11" fmla="*/ 114300 w 235743"/>
              <a:gd name="connsiteY11" fmla="*/ 46434 h 635793"/>
              <a:gd name="connsiteX12" fmla="*/ 196453 w 235743"/>
              <a:gd name="connsiteY12" fmla="*/ 0 h 635793"/>
              <a:gd name="connsiteX13" fmla="*/ 225028 w 235743"/>
              <a:gd name="connsiteY13" fmla="*/ 19050 h 635793"/>
              <a:gd name="connsiteX14" fmla="*/ 225028 w 235743"/>
              <a:gd name="connsiteY14" fmla="*/ 92868 h 635793"/>
              <a:gd name="connsiteX15" fmla="*/ 220265 w 235743"/>
              <a:gd name="connsiteY15" fmla="*/ 198834 h 635793"/>
              <a:gd name="connsiteX16" fmla="*/ 235743 w 235743"/>
              <a:gd name="connsiteY16" fmla="*/ 282178 h 635793"/>
              <a:gd name="connsiteX0" fmla="*/ 235743 w 235743"/>
              <a:gd name="connsiteY0" fmla="*/ 282178 h 635793"/>
              <a:gd name="connsiteX1" fmla="*/ 215503 w 235743"/>
              <a:gd name="connsiteY1" fmla="*/ 432196 h 635793"/>
              <a:gd name="connsiteX2" fmla="*/ 186928 w 235743"/>
              <a:gd name="connsiteY2" fmla="*/ 545306 h 635793"/>
              <a:gd name="connsiteX3" fmla="*/ 161925 w 235743"/>
              <a:gd name="connsiteY3" fmla="*/ 625078 h 635793"/>
              <a:gd name="connsiteX4" fmla="*/ 126206 w 235743"/>
              <a:gd name="connsiteY4" fmla="*/ 635793 h 635793"/>
              <a:gd name="connsiteX5" fmla="*/ 96440 w 235743"/>
              <a:gd name="connsiteY5" fmla="*/ 601265 h 635793"/>
              <a:gd name="connsiteX6" fmla="*/ 67865 w 235743"/>
              <a:gd name="connsiteY6" fmla="*/ 481012 h 635793"/>
              <a:gd name="connsiteX7" fmla="*/ 29765 w 235743"/>
              <a:gd name="connsiteY7" fmla="*/ 392906 h 635793"/>
              <a:gd name="connsiteX8" fmla="*/ 1190 w 235743"/>
              <a:gd name="connsiteY8" fmla="*/ 307181 h 635793"/>
              <a:gd name="connsiteX9" fmla="*/ 0 w 235743"/>
              <a:gd name="connsiteY9" fmla="*/ 208359 h 635793"/>
              <a:gd name="connsiteX10" fmla="*/ 48815 w 235743"/>
              <a:gd name="connsiteY10" fmla="*/ 116681 h 635793"/>
              <a:gd name="connsiteX11" fmla="*/ 114300 w 235743"/>
              <a:gd name="connsiteY11" fmla="*/ 46434 h 635793"/>
              <a:gd name="connsiteX12" fmla="*/ 196453 w 235743"/>
              <a:gd name="connsiteY12" fmla="*/ 0 h 635793"/>
              <a:gd name="connsiteX13" fmla="*/ 225028 w 235743"/>
              <a:gd name="connsiteY13" fmla="*/ 19050 h 635793"/>
              <a:gd name="connsiteX14" fmla="*/ 225028 w 235743"/>
              <a:gd name="connsiteY14" fmla="*/ 92868 h 635793"/>
              <a:gd name="connsiteX15" fmla="*/ 220265 w 235743"/>
              <a:gd name="connsiteY15" fmla="*/ 198834 h 635793"/>
              <a:gd name="connsiteX16" fmla="*/ 235743 w 235743"/>
              <a:gd name="connsiteY16" fmla="*/ 282178 h 635793"/>
              <a:gd name="connsiteX0" fmla="*/ 235743 w 235743"/>
              <a:gd name="connsiteY0" fmla="*/ 282178 h 635793"/>
              <a:gd name="connsiteX1" fmla="*/ 215503 w 235743"/>
              <a:gd name="connsiteY1" fmla="*/ 432196 h 635793"/>
              <a:gd name="connsiteX2" fmla="*/ 186928 w 235743"/>
              <a:gd name="connsiteY2" fmla="*/ 545306 h 635793"/>
              <a:gd name="connsiteX3" fmla="*/ 161925 w 235743"/>
              <a:gd name="connsiteY3" fmla="*/ 625078 h 635793"/>
              <a:gd name="connsiteX4" fmla="*/ 126206 w 235743"/>
              <a:gd name="connsiteY4" fmla="*/ 635793 h 635793"/>
              <a:gd name="connsiteX5" fmla="*/ 96440 w 235743"/>
              <a:gd name="connsiteY5" fmla="*/ 601265 h 635793"/>
              <a:gd name="connsiteX6" fmla="*/ 67865 w 235743"/>
              <a:gd name="connsiteY6" fmla="*/ 481012 h 635793"/>
              <a:gd name="connsiteX7" fmla="*/ 29765 w 235743"/>
              <a:gd name="connsiteY7" fmla="*/ 392906 h 635793"/>
              <a:gd name="connsiteX8" fmla="*/ 1190 w 235743"/>
              <a:gd name="connsiteY8" fmla="*/ 307181 h 635793"/>
              <a:gd name="connsiteX9" fmla="*/ 0 w 235743"/>
              <a:gd name="connsiteY9" fmla="*/ 208359 h 635793"/>
              <a:gd name="connsiteX10" fmla="*/ 48815 w 235743"/>
              <a:gd name="connsiteY10" fmla="*/ 116681 h 635793"/>
              <a:gd name="connsiteX11" fmla="*/ 114300 w 235743"/>
              <a:gd name="connsiteY11" fmla="*/ 46434 h 635793"/>
              <a:gd name="connsiteX12" fmla="*/ 196453 w 235743"/>
              <a:gd name="connsiteY12" fmla="*/ 0 h 635793"/>
              <a:gd name="connsiteX13" fmla="*/ 225028 w 235743"/>
              <a:gd name="connsiteY13" fmla="*/ 19050 h 635793"/>
              <a:gd name="connsiteX14" fmla="*/ 225028 w 235743"/>
              <a:gd name="connsiteY14" fmla="*/ 92868 h 635793"/>
              <a:gd name="connsiteX15" fmla="*/ 220265 w 235743"/>
              <a:gd name="connsiteY15" fmla="*/ 198834 h 635793"/>
              <a:gd name="connsiteX16" fmla="*/ 235743 w 235743"/>
              <a:gd name="connsiteY16" fmla="*/ 282178 h 635793"/>
              <a:gd name="connsiteX0" fmla="*/ 240119 w 240119"/>
              <a:gd name="connsiteY0" fmla="*/ 282178 h 635793"/>
              <a:gd name="connsiteX1" fmla="*/ 219879 w 240119"/>
              <a:gd name="connsiteY1" fmla="*/ 432196 h 635793"/>
              <a:gd name="connsiteX2" fmla="*/ 191304 w 240119"/>
              <a:gd name="connsiteY2" fmla="*/ 545306 h 635793"/>
              <a:gd name="connsiteX3" fmla="*/ 166301 w 240119"/>
              <a:gd name="connsiteY3" fmla="*/ 625078 h 635793"/>
              <a:gd name="connsiteX4" fmla="*/ 130582 w 240119"/>
              <a:gd name="connsiteY4" fmla="*/ 635793 h 635793"/>
              <a:gd name="connsiteX5" fmla="*/ 100816 w 240119"/>
              <a:gd name="connsiteY5" fmla="*/ 601265 h 635793"/>
              <a:gd name="connsiteX6" fmla="*/ 72241 w 240119"/>
              <a:gd name="connsiteY6" fmla="*/ 481012 h 635793"/>
              <a:gd name="connsiteX7" fmla="*/ 34141 w 240119"/>
              <a:gd name="connsiteY7" fmla="*/ 392906 h 635793"/>
              <a:gd name="connsiteX8" fmla="*/ 5566 w 240119"/>
              <a:gd name="connsiteY8" fmla="*/ 307181 h 635793"/>
              <a:gd name="connsiteX9" fmla="*/ 4376 w 240119"/>
              <a:gd name="connsiteY9" fmla="*/ 208359 h 635793"/>
              <a:gd name="connsiteX10" fmla="*/ 53191 w 240119"/>
              <a:gd name="connsiteY10" fmla="*/ 116681 h 635793"/>
              <a:gd name="connsiteX11" fmla="*/ 118676 w 240119"/>
              <a:gd name="connsiteY11" fmla="*/ 46434 h 635793"/>
              <a:gd name="connsiteX12" fmla="*/ 200829 w 240119"/>
              <a:gd name="connsiteY12" fmla="*/ 0 h 635793"/>
              <a:gd name="connsiteX13" fmla="*/ 229404 w 240119"/>
              <a:gd name="connsiteY13" fmla="*/ 19050 h 635793"/>
              <a:gd name="connsiteX14" fmla="*/ 229404 w 240119"/>
              <a:gd name="connsiteY14" fmla="*/ 92868 h 635793"/>
              <a:gd name="connsiteX15" fmla="*/ 224641 w 240119"/>
              <a:gd name="connsiteY15" fmla="*/ 198834 h 635793"/>
              <a:gd name="connsiteX16" fmla="*/ 240119 w 240119"/>
              <a:gd name="connsiteY16" fmla="*/ 282178 h 635793"/>
              <a:gd name="connsiteX0" fmla="*/ 240119 w 240119"/>
              <a:gd name="connsiteY0" fmla="*/ 282178 h 635793"/>
              <a:gd name="connsiteX1" fmla="*/ 219879 w 240119"/>
              <a:gd name="connsiteY1" fmla="*/ 432196 h 635793"/>
              <a:gd name="connsiteX2" fmla="*/ 191304 w 240119"/>
              <a:gd name="connsiteY2" fmla="*/ 545306 h 635793"/>
              <a:gd name="connsiteX3" fmla="*/ 166301 w 240119"/>
              <a:gd name="connsiteY3" fmla="*/ 625078 h 635793"/>
              <a:gd name="connsiteX4" fmla="*/ 130582 w 240119"/>
              <a:gd name="connsiteY4" fmla="*/ 635793 h 635793"/>
              <a:gd name="connsiteX5" fmla="*/ 100816 w 240119"/>
              <a:gd name="connsiteY5" fmla="*/ 601265 h 635793"/>
              <a:gd name="connsiteX6" fmla="*/ 72241 w 240119"/>
              <a:gd name="connsiteY6" fmla="*/ 481012 h 635793"/>
              <a:gd name="connsiteX7" fmla="*/ 34141 w 240119"/>
              <a:gd name="connsiteY7" fmla="*/ 392906 h 635793"/>
              <a:gd name="connsiteX8" fmla="*/ 5566 w 240119"/>
              <a:gd name="connsiteY8" fmla="*/ 307181 h 635793"/>
              <a:gd name="connsiteX9" fmla="*/ 4376 w 240119"/>
              <a:gd name="connsiteY9" fmla="*/ 208359 h 635793"/>
              <a:gd name="connsiteX10" fmla="*/ 53191 w 240119"/>
              <a:gd name="connsiteY10" fmla="*/ 116681 h 635793"/>
              <a:gd name="connsiteX11" fmla="*/ 118676 w 240119"/>
              <a:gd name="connsiteY11" fmla="*/ 46434 h 635793"/>
              <a:gd name="connsiteX12" fmla="*/ 200829 w 240119"/>
              <a:gd name="connsiteY12" fmla="*/ 0 h 635793"/>
              <a:gd name="connsiteX13" fmla="*/ 229404 w 240119"/>
              <a:gd name="connsiteY13" fmla="*/ 19050 h 635793"/>
              <a:gd name="connsiteX14" fmla="*/ 229404 w 240119"/>
              <a:gd name="connsiteY14" fmla="*/ 92868 h 635793"/>
              <a:gd name="connsiteX15" fmla="*/ 224641 w 240119"/>
              <a:gd name="connsiteY15" fmla="*/ 198834 h 635793"/>
              <a:gd name="connsiteX16" fmla="*/ 240119 w 240119"/>
              <a:gd name="connsiteY16" fmla="*/ 282178 h 635793"/>
              <a:gd name="connsiteX0" fmla="*/ 240119 w 240119"/>
              <a:gd name="connsiteY0" fmla="*/ 282178 h 635793"/>
              <a:gd name="connsiteX1" fmla="*/ 219879 w 240119"/>
              <a:gd name="connsiteY1" fmla="*/ 432196 h 635793"/>
              <a:gd name="connsiteX2" fmla="*/ 191304 w 240119"/>
              <a:gd name="connsiteY2" fmla="*/ 545306 h 635793"/>
              <a:gd name="connsiteX3" fmla="*/ 166301 w 240119"/>
              <a:gd name="connsiteY3" fmla="*/ 625078 h 635793"/>
              <a:gd name="connsiteX4" fmla="*/ 130582 w 240119"/>
              <a:gd name="connsiteY4" fmla="*/ 635793 h 635793"/>
              <a:gd name="connsiteX5" fmla="*/ 100816 w 240119"/>
              <a:gd name="connsiteY5" fmla="*/ 601265 h 635793"/>
              <a:gd name="connsiteX6" fmla="*/ 72241 w 240119"/>
              <a:gd name="connsiteY6" fmla="*/ 481012 h 635793"/>
              <a:gd name="connsiteX7" fmla="*/ 34141 w 240119"/>
              <a:gd name="connsiteY7" fmla="*/ 392906 h 635793"/>
              <a:gd name="connsiteX8" fmla="*/ 5566 w 240119"/>
              <a:gd name="connsiteY8" fmla="*/ 307181 h 635793"/>
              <a:gd name="connsiteX9" fmla="*/ 4376 w 240119"/>
              <a:gd name="connsiteY9" fmla="*/ 208359 h 635793"/>
              <a:gd name="connsiteX10" fmla="*/ 53191 w 240119"/>
              <a:gd name="connsiteY10" fmla="*/ 116681 h 635793"/>
              <a:gd name="connsiteX11" fmla="*/ 118676 w 240119"/>
              <a:gd name="connsiteY11" fmla="*/ 46434 h 635793"/>
              <a:gd name="connsiteX12" fmla="*/ 200829 w 240119"/>
              <a:gd name="connsiteY12" fmla="*/ 0 h 635793"/>
              <a:gd name="connsiteX13" fmla="*/ 229404 w 240119"/>
              <a:gd name="connsiteY13" fmla="*/ 19050 h 635793"/>
              <a:gd name="connsiteX14" fmla="*/ 229404 w 240119"/>
              <a:gd name="connsiteY14" fmla="*/ 92868 h 635793"/>
              <a:gd name="connsiteX15" fmla="*/ 224641 w 240119"/>
              <a:gd name="connsiteY15" fmla="*/ 198834 h 635793"/>
              <a:gd name="connsiteX16" fmla="*/ 240119 w 240119"/>
              <a:gd name="connsiteY16" fmla="*/ 282178 h 635793"/>
              <a:gd name="connsiteX0" fmla="*/ 240119 w 240119"/>
              <a:gd name="connsiteY0" fmla="*/ 282178 h 635793"/>
              <a:gd name="connsiteX1" fmla="*/ 219879 w 240119"/>
              <a:gd name="connsiteY1" fmla="*/ 432196 h 635793"/>
              <a:gd name="connsiteX2" fmla="*/ 191304 w 240119"/>
              <a:gd name="connsiteY2" fmla="*/ 545306 h 635793"/>
              <a:gd name="connsiteX3" fmla="*/ 166301 w 240119"/>
              <a:gd name="connsiteY3" fmla="*/ 625078 h 635793"/>
              <a:gd name="connsiteX4" fmla="*/ 130582 w 240119"/>
              <a:gd name="connsiteY4" fmla="*/ 635793 h 635793"/>
              <a:gd name="connsiteX5" fmla="*/ 100816 w 240119"/>
              <a:gd name="connsiteY5" fmla="*/ 601265 h 635793"/>
              <a:gd name="connsiteX6" fmla="*/ 72241 w 240119"/>
              <a:gd name="connsiteY6" fmla="*/ 481012 h 635793"/>
              <a:gd name="connsiteX7" fmla="*/ 34141 w 240119"/>
              <a:gd name="connsiteY7" fmla="*/ 392906 h 635793"/>
              <a:gd name="connsiteX8" fmla="*/ 5566 w 240119"/>
              <a:gd name="connsiteY8" fmla="*/ 307181 h 635793"/>
              <a:gd name="connsiteX9" fmla="*/ 4376 w 240119"/>
              <a:gd name="connsiteY9" fmla="*/ 208359 h 635793"/>
              <a:gd name="connsiteX10" fmla="*/ 53191 w 240119"/>
              <a:gd name="connsiteY10" fmla="*/ 116681 h 635793"/>
              <a:gd name="connsiteX11" fmla="*/ 118676 w 240119"/>
              <a:gd name="connsiteY11" fmla="*/ 46434 h 635793"/>
              <a:gd name="connsiteX12" fmla="*/ 200829 w 240119"/>
              <a:gd name="connsiteY12" fmla="*/ 0 h 635793"/>
              <a:gd name="connsiteX13" fmla="*/ 229404 w 240119"/>
              <a:gd name="connsiteY13" fmla="*/ 19050 h 635793"/>
              <a:gd name="connsiteX14" fmla="*/ 229404 w 240119"/>
              <a:gd name="connsiteY14" fmla="*/ 92868 h 635793"/>
              <a:gd name="connsiteX15" fmla="*/ 224641 w 240119"/>
              <a:gd name="connsiteY15" fmla="*/ 198834 h 635793"/>
              <a:gd name="connsiteX16" fmla="*/ 240119 w 240119"/>
              <a:gd name="connsiteY16" fmla="*/ 282178 h 635793"/>
              <a:gd name="connsiteX0" fmla="*/ 240119 w 240119"/>
              <a:gd name="connsiteY0" fmla="*/ 282178 h 635793"/>
              <a:gd name="connsiteX1" fmla="*/ 219879 w 240119"/>
              <a:gd name="connsiteY1" fmla="*/ 432196 h 635793"/>
              <a:gd name="connsiteX2" fmla="*/ 191304 w 240119"/>
              <a:gd name="connsiteY2" fmla="*/ 545306 h 635793"/>
              <a:gd name="connsiteX3" fmla="*/ 166301 w 240119"/>
              <a:gd name="connsiteY3" fmla="*/ 625078 h 635793"/>
              <a:gd name="connsiteX4" fmla="*/ 130582 w 240119"/>
              <a:gd name="connsiteY4" fmla="*/ 635793 h 635793"/>
              <a:gd name="connsiteX5" fmla="*/ 100816 w 240119"/>
              <a:gd name="connsiteY5" fmla="*/ 601265 h 635793"/>
              <a:gd name="connsiteX6" fmla="*/ 72241 w 240119"/>
              <a:gd name="connsiteY6" fmla="*/ 481012 h 635793"/>
              <a:gd name="connsiteX7" fmla="*/ 34141 w 240119"/>
              <a:gd name="connsiteY7" fmla="*/ 392906 h 635793"/>
              <a:gd name="connsiteX8" fmla="*/ 5566 w 240119"/>
              <a:gd name="connsiteY8" fmla="*/ 307181 h 635793"/>
              <a:gd name="connsiteX9" fmla="*/ 4376 w 240119"/>
              <a:gd name="connsiteY9" fmla="*/ 208359 h 635793"/>
              <a:gd name="connsiteX10" fmla="*/ 53191 w 240119"/>
              <a:gd name="connsiteY10" fmla="*/ 116681 h 635793"/>
              <a:gd name="connsiteX11" fmla="*/ 118676 w 240119"/>
              <a:gd name="connsiteY11" fmla="*/ 46434 h 635793"/>
              <a:gd name="connsiteX12" fmla="*/ 200829 w 240119"/>
              <a:gd name="connsiteY12" fmla="*/ 0 h 635793"/>
              <a:gd name="connsiteX13" fmla="*/ 229404 w 240119"/>
              <a:gd name="connsiteY13" fmla="*/ 19050 h 635793"/>
              <a:gd name="connsiteX14" fmla="*/ 229404 w 240119"/>
              <a:gd name="connsiteY14" fmla="*/ 92868 h 635793"/>
              <a:gd name="connsiteX15" fmla="*/ 224641 w 240119"/>
              <a:gd name="connsiteY15" fmla="*/ 198834 h 635793"/>
              <a:gd name="connsiteX16" fmla="*/ 240119 w 240119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985"/>
              <a:gd name="connsiteX1" fmla="*/ 219879 w 240434"/>
              <a:gd name="connsiteY1" fmla="*/ 432196 h 635985"/>
              <a:gd name="connsiteX2" fmla="*/ 191304 w 240434"/>
              <a:gd name="connsiteY2" fmla="*/ 545306 h 635985"/>
              <a:gd name="connsiteX3" fmla="*/ 159158 w 240434"/>
              <a:gd name="connsiteY3" fmla="*/ 634603 h 635985"/>
              <a:gd name="connsiteX4" fmla="*/ 130582 w 240434"/>
              <a:gd name="connsiteY4" fmla="*/ 635793 h 635985"/>
              <a:gd name="connsiteX5" fmla="*/ 100816 w 240434"/>
              <a:gd name="connsiteY5" fmla="*/ 601265 h 635985"/>
              <a:gd name="connsiteX6" fmla="*/ 72241 w 240434"/>
              <a:gd name="connsiteY6" fmla="*/ 481012 h 635985"/>
              <a:gd name="connsiteX7" fmla="*/ 34141 w 240434"/>
              <a:gd name="connsiteY7" fmla="*/ 392906 h 635985"/>
              <a:gd name="connsiteX8" fmla="*/ 5566 w 240434"/>
              <a:gd name="connsiteY8" fmla="*/ 307181 h 635985"/>
              <a:gd name="connsiteX9" fmla="*/ 4376 w 240434"/>
              <a:gd name="connsiteY9" fmla="*/ 208359 h 635985"/>
              <a:gd name="connsiteX10" fmla="*/ 53191 w 240434"/>
              <a:gd name="connsiteY10" fmla="*/ 116681 h 635985"/>
              <a:gd name="connsiteX11" fmla="*/ 118676 w 240434"/>
              <a:gd name="connsiteY11" fmla="*/ 46434 h 635985"/>
              <a:gd name="connsiteX12" fmla="*/ 200829 w 240434"/>
              <a:gd name="connsiteY12" fmla="*/ 0 h 635985"/>
              <a:gd name="connsiteX13" fmla="*/ 229404 w 240434"/>
              <a:gd name="connsiteY13" fmla="*/ 19050 h 635985"/>
              <a:gd name="connsiteX14" fmla="*/ 229404 w 240434"/>
              <a:gd name="connsiteY14" fmla="*/ 92868 h 635985"/>
              <a:gd name="connsiteX15" fmla="*/ 224641 w 240434"/>
              <a:gd name="connsiteY15" fmla="*/ 198834 h 635985"/>
              <a:gd name="connsiteX16" fmla="*/ 240119 w 240434"/>
              <a:gd name="connsiteY16" fmla="*/ 282178 h 635985"/>
              <a:gd name="connsiteX0" fmla="*/ 240119 w 240434"/>
              <a:gd name="connsiteY0" fmla="*/ 282178 h 635985"/>
              <a:gd name="connsiteX1" fmla="*/ 219879 w 240434"/>
              <a:gd name="connsiteY1" fmla="*/ 432196 h 635985"/>
              <a:gd name="connsiteX2" fmla="*/ 191304 w 240434"/>
              <a:gd name="connsiteY2" fmla="*/ 545306 h 635985"/>
              <a:gd name="connsiteX3" fmla="*/ 159158 w 240434"/>
              <a:gd name="connsiteY3" fmla="*/ 634603 h 635985"/>
              <a:gd name="connsiteX4" fmla="*/ 130582 w 240434"/>
              <a:gd name="connsiteY4" fmla="*/ 635793 h 635985"/>
              <a:gd name="connsiteX5" fmla="*/ 100816 w 240434"/>
              <a:gd name="connsiteY5" fmla="*/ 601265 h 635985"/>
              <a:gd name="connsiteX6" fmla="*/ 72241 w 240434"/>
              <a:gd name="connsiteY6" fmla="*/ 481012 h 635985"/>
              <a:gd name="connsiteX7" fmla="*/ 34141 w 240434"/>
              <a:gd name="connsiteY7" fmla="*/ 392906 h 635985"/>
              <a:gd name="connsiteX8" fmla="*/ 5566 w 240434"/>
              <a:gd name="connsiteY8" fmla="*/ 307181 h 635985"/>
              <a:gd name="connsiteX9" fmla="*/ 4376 w 240434"/>
              <a:gd name="connsiteY9" fmla="*/ 208359 h 635985"/>
              <a:gd name="connsiteX10" fmla="*/ 53191 w 240434"/>
              <a:gd name="connsiteY10" fmla="*/ 116681 h 635985"/>
              <a:gd name="connsiteX11" fmla="*/ 118676 w 240434"/>
              <a:gd name="connsiteY11" fmla="*/ 46434 h 635985"/>
              <a:gd name="connsiteX12" fmla="*/ 200829 w 240434"/>
              <a:gd name="connsiteY12" fmla="*/ 0 h 635985"/>
              <a:gd name="connsiteX13" fmla="*/ 229404 w 240434"/>
              <a:gd name="connsiteY13" fmla="*/ 19050 h 635985"/>
              <a:gd name="connsiteX14" fmla="*/ 229404 w 240434"/>
              <a:gd name="connsiteY14" fmla="*/ 92868 h 635985"/>
              <a:gd name="connsiteX15" fmla="*/ 224641 w 240434"/>
              <a:gd name="connsiteY15" fmla="*/ 198834 h 635985"/>
              <a:gd name="connsiteX16" fmla="*/ 240119 w 240434"/>
              <a:gd name="connsiteY16" fmla="*/ 282178 h 635985"/>
              <a:gd name="connsiteX0" fmla="*/ 240119 w 240434"/>
              <a:gd name="connsiteY0" fmla="*/ 282178 h 635985"/>
              <a:gd name="connsiteX1" fmla="*/ 219879 w 240434"/>
              <a:gd name="connsiteY1" fmla="*/ 432196 h 635985"/>
              <a:gd name="connsiteX2" fmla="*/ 191304 w 240434"/>
              <a:gd name="connsiteY2" fmla="*/ 545306 h 635985"/>
              <a:gd name="connsiteX3" fmla="*/ 159158 w 240434"/>
              <a:gd name="connsiteY3" fmla="*/ 634603 h 635985"/>
              <a:gd name="connsiteX4" fmla="*/ 130582 w 240434"/>
              <a:gd name="connsiteY4" fmla="*/ 635793 h 635985"/>
              <a:gd name="connsiteX5" fmla="*/ 100816 w 240434"/>
              <a:gd name="connsiteY5" fmla="*/ 601265 h 635985"/>
              <a:gd name="connsiteX6" fmla="*/ 72241 w 240434"/>
              <a:gd name="connsiteY6" fmla="*/ 481012 h 635985"/>
              <a:gd name="connsiteX7" fmla="*/ 34141 w 240434"/>
              <a:gd name="connsiteY7" fmla="*/ 392906 h 635985"/>
              <a:gd name="connsiteX8" fmla="*/ 5566 w 240434"/>
              <a:gd name="connsiteY8" fmla="*/ 307181 h 635985"/>
              <a:gd name="connsiteX9" fmla="*/ 4376 w 240434"/>
              <a:gd name="connsiteY9" fmla="*/ 208359 h 635985"/>
              <a:gd name="connsiteX10" fmla="*/ 53191 w 240434"/>
              <a:gd name="connsiteY10" fmla="*/ 116681 h 635985"/>
              <a:gd name="connsiteX11" fmla="*/ 118676 w 240434"/>
              <a:gd name="connsiteY11" fmla="*/ 46434 h 635985"/>
              <a:gd name="connsiteX12" fmla="*/ 200829 w 240434"/>
              <a:gd name="connsiteY12" fmla="*/ 0 h 635985"/>
              <a:gd name="connsiteX13" fmla="*/ 229404 w 240434"/>
              <a:gd name="connsiteY13" fmla="*/ 19050 h 635985"/>
              <a:gd name="connsiteX14" fmla="*/ 229404 w 240434"/>
              <a:gd name="connsiteY14" fmla="*/ 92868 h 635985"/>
              <a:gd name="connsiteX15" fmla="*/ 224641 w 240434"/>
              <a:gd name="connsiteY15" fmla="*/ 198834 h 635985"/>
              <a:gd name="connsiteX16" fmla="*/ 240119 w 240434"/>
              <a:gd name="connsiteY16" fmla="*/ 282178 h 635985"/>
              <a:gd name="connsiteX0" fmla="*/ 240119 w 240434"/>
              <a:gd name="connsiteY0" fmla="*/ 282178 h 635985"/>
              <a:gd name="connsiteX1" fmla="*/ 219879 w 240434"/>
              <a:gd name="connsiteY1" fmla="*/ 432196 h 635985"/>
              <a:gd name="connsiteX2" fmla="*/ 191304 w 240434"/>
              <a:gd name="connsiteY2" fmla="*/ 545306 h 635985"/>
              <a:gd name="connsiteX3" fmla="*/ 159158 w 240434"/>
              <a:gd name="connsiteY3" fmla="*/ 634603 h 635985"/>
              <a:gd name="connsiteX4" fmla="*/ 130582 w 240434"/>
              <a:gd name="connsiteY4" fmla="*/ 635793 h 635985"/>
              <a:gd name="connsiteX5" fmla="*/ 100816 w 240434"/>
              <a:gd name="connsiteY5" fmla="*/ 601265 h 635985"/>
              <a:gd name="connsiteX6" fmla="*/ 72241 w 240434"/>
              <a:gd name="connsiteY6" fmla="*/ 481012 h 635985"/>
              <a:gd name="connsiteX7" fmla="*/ 34141 w 240434"/>
              <a:gd name="connsiteY7" fmla="*/ 392906 h 635985"/>
              <a:gd name="connsiteX8" fmla="*/ 5566 w 240434"/>
              <a:gd name="connsiteY8" fmla="*/ 307181 h 635985"/>
              <a:gd name="connsiteX9" fmla="*/ 4376 w 240434"/>
              <a:gd name="connsiteY9" fmla="*/ 208359 h 635985"/>
              <a:gd name="connsiteX10" fmla="*/ 53191 w 240434"/>
              <a:gd name="connsiteY10" fmla="*/ 116681 h 635985"/>
              <a:gd name="connsiteX11" fmla="*/ 118676 w 240434"/>
              <a:gd name="connsiteY11" fmla="*/ 46434 h 635985"/>
              <a:gd name="connsiteX12" fmla="*/ 200829 w 240434"/>
              <a:gd name="connsiteY12" fmla="*/ 0 h 635985"/>
              <a:gd name="connsiteX13" fmla="*/ 229404 w 240434"/>
              <a:gd name="connsiteY13" fmla="*/ 19050 h 635985"/>
              <a:gd name="connsiteX14" fmla="*/ 229404 w 240434"/>
              <a:gd name="connsiteY14" fmla="*/ 92868 h 635985"/>
              <a:gd name="connsiteX15" fmla="*/ 224641 w 240434"/>
              <a:gd name="connsiteY15" fmla="*/ 198834 h 635985"/>
              <a:gd name="connsiteX16" fmla="*/ 240119 w 240434"/>
              <a:gd name="connsiteY16" fmla="*/ 282178 h 6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0434" h="635985">
                <a:moveTo>
                  <a:pt x="240119" y="282178"/>
                </a:moveTo>
                <a:cubicBezTo>
                  <a:pt x="242897" y="332184"/>
                  <a:pt x="226626" y="382190"/>
                  <a:pt x="219879" y="432196"/>
                </a:cubicBezTo>
                <a:lnTo>
                  <a:pt x="191304" y="545306"/>
                </a:lnTo>
                <a:cubicBezTo>
                  <a:pt x="180589" y="575072"/>
                  <a:pt x="179398" y="601265"/>
                  <a:pt x="159158" y="634603"/>
                </a:cubicBezTo>
                <a:cubicBezTo>
                  <a:pt x="147252" y="638175"/>
                  <a:pt x="149632" y="633412"/>
                  <a:pt x="130582" y="635793"/>
                </a:cubicBezTo>
                <a:cubicBezTo>
                  <a:pt x="113517" y="631428"/>
                  <a:pt x="110738" y="612774"/>
                  <a:pt x="100816" y="601265"/>
                </a:cubicBezTo>
                <a:cubicBezTo>
                  <a:pt x="86529" y="565943"/>
                  <a:pt x="81766" y="521096"/>
                  <a:pt x="72241" y="481012"/>
                </a:cubicBezTo>
                <a:cubicBezTo>
                  <a:pt x="66685" y="449262"/>
                  <a:pt x="46841" y="422275"/>
                  <a:pt x="34141" y="392906"/>
                </a:cubicBezTo>
                <a:lnTo>
                  <a:pt x="5566" y="307181"/>
                </a:lnTo>
                <a:cubicBezTo>
                  <a:pt x="5169" y="274240"/>
                  <a:pt x="-5943" y="243681"/>
                  <a:pt x="4376" y="208359"/>
                </a:cubicBezTo>
                <a:cubicBezTo>
                  <a:pt x="18266" y="175418"/>
                  <a:pt x="26203" y="147240"/>
                  <a:pt x="53191" y="116681"/>
                </a:cubicBezTo>
                <a:cubicBezTo>
                  <a:pt x="70255" y="90883"/>
                  <a:pt x="87323" y="71041"/>
                  <a:pt x="118676" y="46434"/>
                </a:cubicBezTo>
                <a:cubicBezTo>
                  <a:pt x="146060" y="21432"/>
                  <a:pt x="166302" y="9525"/>
                  <a:pt x="200829" y="0"/>
                </a:cubicBezTo>
                <a:lnTo>
                  <a:pt x="229404" y="19050"/>
                </a:lnTo>
                <a:lnTo>
                  <a:pt x="229404" y="92868"/>
                </a:lnTo>
                <a:lnTo>
                  <a:pt x="224641" y="198834"/>
                </a:lnTo>
                <a:cubicBezTo>
                  <a:pt x="229800" y="226615"/>
                  <a:pt x="238532" y="254397"/>
                  <a:pt x="240119" y="28217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6DAE00AB-D3EF-911A-1611-359E1E0BD0A8}"/>
              </a:ext>
            </a:extLst>
          </p:cNvPr>
          <p:cNvSpPr/>
          <p:nvPr/>
        </p:nvSpPr>
        <p:spPr>
          <a:xfrm>
            <a:off x="8034338" y="2347913"/>
            <a:ext cx="513159" cy="1219200"/>
          </a:xfrm>
          <a:custGeom>
            <a:avLst/>
            <a:gdLst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13159" h="1219200">
                <a:moveTo>
                  <a:pt x="120253" y="477440"/>
                </a:moveTo>
                <a:cubicBezTo>
                  <a:pt x="121047" y="542131"/>
                  <a:pt x="131365" y="606821"/>
                  <a:pt x="122634" y="671512"/>
                </a:cubicBezTo>
                <a:cubicBezTo>
                  <a:pt x="111918" y="731837"/>
                  <a:pt x="84534" y="789781"/>
                  <a:pt x="65484" y="848915"/>
                </a:cubicBezTo>
                <a:cubicBezTo>
                  <a:pt x="43656" y="896937"/>
                  <a:pt x="11112" y="944959"/>
                  <a:pt x="0" y="992981"/>
                </a:cubicBezTo>
                <a:cubicBezTo>
                  <a:pt x="4365" y="1044177"/>
                  <a:pt x="14684" y="1090612"/>
                  <a:pt x="30956" y="1132284"/>
                </a:cubicBezTo>
                <a:cubicBezTo>
                  <a:pt x="44450" y="1162844"/>
                  <a:pt x="49610" y="1187450"/>
                  <a:pt x="85725" y="1209675"/>
                </a:cubicBezTo>
                <a:cubicBezTo>
                  <a:pt x="129778" y="1222375"/>
                  <a:pt x="173831" y="1216025"/>
                  <a:pt x="217884" y="1219200"/>
                </a:cubicBezTo>
                <a:cubicBezTo>
                  <a:pt x="266303" y="1213247"/>
                  <a:pt x="315911" y="1216818"/>
                  <a:pt x="363140" y="1201340"/>
                </a:cubicBezTo>
                <a:cubicBezTo>
                  <a:pt x="400843" y="1188640"/>
                  <a:pt x="438546" y="1181893"/>
                  <a:pt x="465534" y="1145381"/>
                </a:cubicBezTo>
                <a:cubicBezTo>
                  <a:pt x="496887" y="1103312"/>
                  <a:pt x="505618" y="1070767"/>
                  <a:pt x="513159" y="1022746"/>
                </a:cubicBezTo>
                <a:cubicBezTo>
                  <a:pt x="511572" y="965200"/>
                  <a:pt x="482600" y="914797"/>
                  <a:pt x="476250" y="853678"/>
                </a:cubicBezTo>
                <a:cubicBezTo>
                  <a:pt x="456009" y="798115"/>
                  <a:pt x="459581" y="742553"/>
                  <a:pt x="451246" y="686990"/>
                </a:cubicBezTo>
                <a:cubicBezTo>
                  <a:pt x="451643" y="634999"/>
                  <a:pt x="462756" y="583009"/>
                  <a:pt x="452437" y="531018"/>
                </a:cubicBezTo>
                <a:cubicBezTo>
                  <a:pt x="446880" y="489743"/>
                  <a:pt x="419893" y="448468"/>
                  <a:pt x="403621" y="407193"/>
                </a:cubicBezTo>
                <a:cubicBezTo>
                  <a:pt x="376634" y="346074"/>
                  <a:pt x="343693" y="300434"/>
                  <a:pt x="322659" y="223837"/>
                </a:cubicBezTo>
                <a:cubicBezTo>
                  <a:pt x="304799" y="176609"/>
                  <a:pt x="294084" y="129381"/>
                  <a:pt x="279796" y="82153"/>
                </a:cubicBezTo>
                <a:lnTo>
                  <a:pt x="270271" y="19050"/>
                </a:lnTo>
                <a:cubicBezTo>
                  <a:pt x="258762" y="12700"/>
                  <a:pt x="259158" y="6350"/>
                  <a:pt x="235743" y="0"/>
                </a:cubicBezTo>
                <a:cubicBezTo>
                  <a:pt x="196849" y="28177"/>
                  <a:pt x="181768" y="46831"/>
                  <a:pt x="154781" y="70246"/>
                </a:cubicBezTo>
                <a:cubicBezTo>
                  <a:pt x="137715" y="118665"/>
                  <a:pt x="117077" y="163512"/>
                  <a:pt x="121443" y="211931"/>
                </a:cubicBezTo>
                <a:cubicBezTo>
                  <a:pt x="117474" y="300434"/>
                  <a:pt x="120650" y="388937"/>
                  <a:pt x="120253" y="47744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0CB50158-CB55-7E95-F415-3F442A476677}"/>
              </a:ext>
            </a:extLst>
          </p:cNvPr>
          <p:cNvSpPr/>
          <p:nvPr/>
        </p:nvSpPr>
        <p:spPr>
          <a:xfrm>
            <a:off x="8023320" y="3736169"/>
            <a:ext cx="569699" cy="560797"/>
          </a:xfrm>
          <a:custGeom>
            <a:avLst/>
            <a:gdLst>
              <a:gd name="connsiteX0" fmla="*/ 23812 w 566737"/>
              <a:gd name="connsiteY0" fmla="*/ 295275 h 560785"/>
              <a:gd name="connsiteX1" fmla="*/ 0 w 566737"/>
              <a:gd name="connsiteY1" fmla="*/ 427435 h 560785"/>
              <a:gd name="connsiteX2" fmla="*/ 8334 w 566737"/>
              <a:gd name="connsiteY2" fmla="*/ 498872 h 560785"/>
              <a:gd name="connsiteX3" fmla="*/ 53578 w 566737"/>
              <a:gd name="connsiteY3" fmla="*/ 532210 h 560785"/>
              <a:gd name="connsiteX4" fmla="*/ 151209 w 566737"/>
              <a:gd name="connsiteY4" fmla="*/ 525066 h 560785"/>
              <a:gd name="connsiteX5" fmla="*/ 266700 w 566737"/>
              <a:gd name="connsiteY5" fmla="*/ 516732 h 560785"/>
              <a:gd name="connsiteX6" fmla="*/ 360759 w 566737"/>
              <a:gd name="connsiteY6" fmla="*/ 534591 h 560785"/>
              <a:gd name="connsiteX7" fmla="*/ 451247 w 566737"/>
              <a:gd name="connsiteY7" fmla="*/ 560785 h 560785"/>
              <a:gd name="connsiteX8" fmla="*/ 490537 w 566737"/>
              <a:gd name="connsiteY8" fmla="*/ 548878 h 560785"/>
              <a:gd name="connsiteX9" fmla="*/ 514350 w 566737"/>
              <a:gd name="connsiteY9" fmla="*/ 497682 h 560785"/>
              <a:gd name="connsiteX10" fmla="*/ 495300 w 566737"/>
              <a:gd name="connsiteY10" fmla="*/ 414338 h 560785"/>
              <a:gd name="connsiteX11" fmla="*/ 492919 w 566737"/>
              <a:gd name="connsiteY11" fmla="*/ 327422 h 560785"/>
              <a:gd name="connsiteX12" fmla="*/ 534591 w 566737"/>
              <a:gd name="connsiteY12" fmla="*/ 235744 h 560785"/>
              <a:gd name="connsiteX13" fmla="*/ 566737 w 566737"/>
              <a:gd name="connsiteY13" fmla="*/ 152400 h 560785"/>
              <a:gd name="connsiteX14" fmla="*/ 559594 w 566737"/>
              <a:gd name="connsiteY14" fmla="*/ 79772 h 560785"/>
              <a:gd name="connsiteX15" fmla="*/ 521494 w 566737"/>
              <a:gd name="connsiteY15" fmla="*/ 45244 h 560785"/>
              <a:gd name="connsiteX16" fmla="*/ 388144 w 566737"/>
              <a:gd name="connsiteY16" fmla="*/ 17860 h 560785"/>
              <a:gd name="connsiteX17" fmla="*/ 223837 w 566737"/>
              <a:gd name="connsiteY17" fmla="*/ 27385 h 560785"/>
              <a:gd name="connsiteX18" fmla="*/ 120253 w 566737"/>
              <a:gd name="connsiteY18" fmla="*/ 13097 h 560785"/>
              <a:gd name="connsiteX19" fmla="*/ 66675 w 566737"/>
              <a:gd name="connsiteY19" fmla="*/ 0 h 560785"/>
              <a:gd name="connsiteX20" fmla="*/ 25003 w 566737"/>
              <a:gd name="connsiteY20" fmla="*/ 29766 h 560785"/>
              <a:gd name="connsiteX21" fmla="*/ 27384 w 566737"/>
              <a:gd name="connsiteY21" fmla="*/ 80963 h 560785"/>
              <a:gd name="connsiteX22" fmla="*/ 44053 w 566737"/>
              <a:gd name="connsiteY22" fmla="*/ 155972 h 560785"/>
              <a:gd name="connsiteX23" fmla="*/ 23812 w 566737"/>
              <a:gd name="connsiteY23" fmla="*/ 295275 h 560785"/>
              <a:gd name="connsiteX0" fmla="*/ 23812 w 566737"/>
              <a:gd name="connsiteY0" fmla="*/ 295275 h 560785"/>
              <a:gd name="connsiteX1" fmla="*/ 0 w 566737"/>
              <a:gd name="connsiteY1" fmla="*/ 427435 h 560785"/>
              <a:gd name="connsiteX2" fmla="*/ 8334 w 566737"/>
              <a:gd name="connsiteY2" fmla="*/ 498872 h 560785"/>
              <a:gd name="connsiteX3" fmla="*/ 53578 w 566737"/>
              <a:gd name="connsiteY3" fmla="*/ 532210 h 560785"/>
              <a:gd name="connsiteX4" fmla="*/ 151209 w 566737"/>
              <a:gd name="connsiteY4" fmla="*/ 525066 h 560785"/>
              <a:gd name="connsiteX5" fmla="*/ 266700 w 566737"/>
              <a:gd name="connsiteY5" fmla="*/ 516732 h 560785"/>
              <a:gd name="connsiteX6" fmla="*/ 360759 w 566737"/>
              <a:gd name="connsiteY6" fmla="*/ 534591 h 560785"/>
              <a:gd name="connsiteX7" fmla="*/ 451247 w 566737"/>
              <a:gd name="connsiteY7" fmla="*/ 560785 h 560785"/>
              <a:gd name="connsiteX8" fmla="*/ 490537 w 566737"/>
              <a:gd name="connsiteY8" fmla="*/ 548878 h 560785"/>
              <a:gd name="connsiteX9" fmla="*/ 514350 w 566737"/>
              <a:gd name="connsiteY9" fmla="*/ 497682 h 560785"/>
              <a:gd name="connsiteX10" fmla="*/ 495300 w 566737"/>
              <a:gd name="connsiteY10" fmla="*/ 414338 h 560785"/>
              <a:gd name="connsiteX11" fmla="*/ 492919 w 566737"/>
              <a:gd name="connsiteY11" fmla="*/ 327422 h 560785"/>
              <a:gd name="connsiteX12" fmla="*/ 534591 w 566737"/>
              <a:gd name="connsiteY12" fmla="*/ 235744 h 560785"/>
              <a:gd name="connsiteX13" fmla="*/ 566737 w 566737"/>
              <a:gd name="connsiteY13" fmla="*/ 152400 h 560785"/>
              <a:gd name="connsiteX14" fmla="*/ 559594 w 566737"/>
              <a:gd name="connsiteY14" fmla="*/ 79772 h 560785"/>
              <a:gd name="connsiteX15" fmla="*/ 521494 w 566737"/>
              <a:gd name="connsiteY15" fmla="*/ 45244 h 560785"/>
              <a:gd name="connsiteX16" fmla="*/ 388144 w 566737"/>
              <a:gd name="connsiteY16" fmla="*/ 17860 h 560785"/>
              <a:gd name="connsiteX17" fmla="*/ 223837 w 566737"/>
              <a:gd name="connsiteY17" fmla="*/ 27385 h 560785"/>
              <a:gd name="connsiteX18" fmla="*/ 120253 w 566737"/>
              <a:gd name="connsiteY18" fmla="*/ 13097 h 560785"/>
              <a:gd name="connsiteX19" fmla="*/ 66675 w 566737"/>
              <a:gd name="connsiteY19" fmla="*/ 0 h 560785"/>
              <a:gd name="connsiteX20" fmla="*/ 25003 w 566737"/>
              <a:gd name="connsiteY20" fmla="*/ 29766 h 560785"/>
              <a:gd name="connsiteX21" fmla="*/ 27384 w 566737"/>
              <a:gd name="connsiteY21" fmla="*/ 80963 h 560785"/>
              <a:gd name="connsiteX22" fmla="*/ 44053 w 566737"/>
              <a:gd name="connsiteY22" fmla="*/ 155972 h 560785"/>
              <a:gd name="connsiteX23" fmla="*/ 23812 w 566737"/>
              <a:gd name="connsiteY23" fmla="*/ 295275 h 560785"/>
              <a:gd name="connsiteX0" fmla="*/ 23812 w 566737"/>
              <a:gd name="connsiteY0" fmla="*/ 295275 h 560785"/>
              <a:gd name="connsiteX1" fmla="*/ 0 w 566737"/>
              <a:gd name="connsiteY1" fmla="*/ 427435 h 560785"/>
              <a:gd name="connsiteX2" fmla="*/ 8334 w 566737"/>
              <a:gd name="connsiteY2" fmla="*/ 498872 h 560785"/>
              <a:gd name="connsiteX3" fmla="*/ 53578 w 566737"/>
              <a:gd name="connsiteY3" fmla="*/ 532210 h 560785"/>
              <a:gd name="connsiteX4" fmla="*/ 151209 w 566737"/>
              <a:gd name="connsiteY4" fmla="*/ 525066 h 560785"/>
              <a:gd name="connsiteX5" fmla="*/ 266700 w 566737"/>
              <a:gd name="connsiteY5" fmla="*/ 516732 h 560785"/>
              <a:gd name="connsiteX6" fmla="*/ 360759 w 566737"/>
              <a:gd name="connsiteY6" fmla="*/ 534591 h 560785"/>
              <a:gd name="connsiteX7" fmla="*/ 451247 w 566737"/>
              <a:gd name="connsiteY7" fmla="*/ 560785 h 560785"/>
              <a:gd name="connsiteX8" fmla="*/ 490537 w 566737"/>
              <a:gd name="connsiteY8" fmla="*/ 548878 h 560785"/>
              <a:gd name="connsiteX9" fmla="*/ 514350 w 566737"/>
              <a:gd name="connsiteY9" fmla="*/ 497682 h 560785"/>
              <a:gd name="connsiteX10" fmla="*/ 495300 w 566737"/>
              <a:gd name="connsiteY10" fmla="*/ 414338 h 560785"/>
              <a:gd name="connsiteX11" fmla="*/ 492919 w 566737"/>
              <a:gd name="connsiteY11" fmla="*/ 327422 h 560785"/>
              <a:gd name="connsiteX12" fmla="*/ 534591 w 566737"/>
              <a:gd name="connsiteY12" fmla="*/ 235744 h 560785"/>
              <a:gd name="connsiteX13" fmla="*/ 566737 w 566737"/>
              <a:gd name="connsiteY13" fmla="*/ 152400 h 560785"/>
              <a:gd name="connsiteX14" fmla="*/ 559594 w 566737"/>
              <a:gd name="connsiteY14" fmla="*/ 79772 h 560785"/>
              <a:gd name="connsiteX15" fmla="*/ 521494 w 566737"/>
              <a:gd name="connsiteY15" fmla="*/ 45244 h 560785"/>
              <a:gd name="connsiteX16" fmla="*/ 388144 w 566737"/>
              <a:gd name="connsiteY16" fmla="*/ 17860 h 560785"/>
              <a:gd name="connsiteX17" fmla="*/ 223837 w 566737"/>
              <a:gd name="connsiteY17" fmla="*/ 27385 h 560785"/>
              <a:gd name="connsiteX18" fmla="*/ 120253 w 566737"/>
              <a:gd name="connsiteY18" fmla="*/ 13097 h 560785"/>
              <a:gd name="connsiteX19" fmla="*/ 66675 w 566737"/>
              <a:gd name="connsiteY19" fmla="*/ 0 h 560785"/>
              <a:gd name="connsiteX20" fmla="*/ 25003 w 566737"/>
              <a:gd name="connsiteY20" fmla="*/ 29766 h 560785"/>
              <a:gd name="connsiteX21" fmla="*/ 27384 w 566737"/>
              <a:gd name="connsiteY21" fmla="*/ 80963 h 560785"/>
              <a:gd name="connsiteX22" fmla="*/ 44053 w 566737"/>
              <a:gd name="connsiteY22" fmla="*/ 155972 h 560785"/>
              <a:gd name="connsiteX23" fmla="*/ 23812 w 566737"/>
              <a:gd name="connsiteY23" fmla="*/ 295275 h 560785"/>
              <a:gd name="connsiteX0" fmla="*/ 23812 w 566737"/>
              <a:gd name="connsiteY0" fmla="*/ 295275 h 560785"/>
              <a:gd name="connsiteX1" fmla="*/ 0 w 566737"/>
              <a:gd name="connsiteY1" fmla="*/ 427435 h 560785"/>
              <a:gd name="connsiteX2" fmla="*/ 8334 w 566737"/>
              <a:gd name="connsiteY2" fmla="*/ 498872 h 560785"/>
              <a:gd name="connsiteX3" fmla="*/ 53578 w 566737"/>
              <a:gd name="connsiteY3" fmla="*/ 532210 h 560785"/>
              <a:gd name="connsiteX4" fmla="*/ 151209 w 566737"/>
              <a:gd name="connsiteY4" fmla="*/ 525066 h 560785"/>
              <a:gd name="connsiteX5" fmla="*/ 266700 w 566737"/>
              <a:gd name="connsiteY5" fmla="*/ 516732 h 560785"/>
              <a:gd name="connsiteX6" fmla="*/ 360759 w 566737"/>
              <a:gd name="connsiteY6" fmla="*/ 534591 h 560785"/>
              <a:gd name="connsiteX7" fmla="*/ 451247 w 566737"/>
              <a:gd name="connsiteY7" fmla="*/ 560785 h 560785"/>
              <a:gd name="connsiteX8" fmla="*/ 490537 w 566737"/>
              <a:gd name="connsiteY8" fmla="*/ 548878 h 560785"/>
              <a:gd name="connsiteX9" fmla="*/ 514350 w 566737"/>
              <a:gd name="connsiteY9" fmla="*/ 497682 h 560785"/>
              <a:gd name="connsiteX10" fmla="*/ 495300 w 566737"/>
              <a:gd name="connsiteY10" fmla="*/ 414338 h 560785"/>
              <a:gd name="connsiteX11" fmla="*/ 492919 w 566737"/>
              <a:gd name="connsiteY11" fmla="*/ 327422 h 560785"/>
              <a:gd name="connsiteX12" fmla="*/ 534591 w 566737"/>
              <a:gd name="connsiteY12" fmla="*/ 235744 h 560785"/>
              <a:gd name="connsiteX13" fmla="*/ 566737 w 566737"/>
              <a:gd name="connsiteY13" fmla="*/ 152400 h 560785"/>
              <a:gd name="connsiteX14" fmla="*/ 559594 w 566737"/>
              <a:gd name="connsiteY14" fmla="*/ 79772 h 560785"/>
              <a:gd name="connsiteX15" fmla="*/ 521494 w 566737"/>
              <a:gd name="connsiteY15" fmla="*/ 45244 h 560785"/>
              <a:gd name="connsiteX16" fmla="*/ 388144 w 566737"/>
              <a:gd name="connsiteY16" fmla="*/ 17860 h 560785"/>
              <a:gd name="connsiteX17" fmla="*/ 223837 w 566737"/>
              <a:gd name="connsiteY17" fmla="*/ 27385 h 560785"/>
              <a:gd name="connsiteX18" fmla="*/ 120253 w 566737"/>
              <a:gd name="connsiteY18" fmla="*/ 13097 h 560785"/>
              <a:gd name="connsiteX19" fmla="*/ 66675 w 566737"/>
              <a:gd name="connsiteY19" fmla="*/ 0 h 560785"/>
              <a:gd name="connsiteX20" fmla="*/ 25003 w 566737"/>
              <a:gd name="connsiteY20" fmla="*/ 29766 h 560785"/>
              <a:gd name="connsiteX21" fmla="*/ 27384 w 566737"/>
              <a:gd name="connsiteY21" fmla="*/ 80963 h 560785"/>
              <a:gd name="connsiteX22" fmla="*/ 44053 w 566737"/>
              <a:gd name="connsiteY22" fmla="*/ 155972 h 560785"/>
              <a:gd name="connsiteX23" fmla="*/ 23812 w 566737"/>
              <a:gd name="connsiteY23" fmla="*/ 295275 h 560785"/>
              <a:gd name="connsiteX0" fmla="*/ 23812 w 566737"/>
              <a:gd name="connsiteY0" fmla="*/ 295275 h 560785"/>
              <a:gd name="connsiteX1" fmla="*/ 0 w 566737"/>
              <a:gd name="connsiteY1" fmla="*/ 427435 h 560785"/>
              <a:gd name="connsiteX2" fmla="*/ 8334 w 566737"/>
              <a:gd name="connsiteY2" fmla="*/ 498872 h 560785"/>
              <a:gd name="connsiteX3" fmla="*/ 53578 w 566737"/>
              <a:gd name="connsiteY3" fmla="*/ 532210 h 560785"/>
              <a:gd name="connsiteX4" fmla="*/ 151209 w 566737"/>
              <a:gd name="connsiteY4" fmla="*/ 525066 h 560785"/>
              <a:gd name="connsiteX5" fmla="*/ 266700 w 566737"/>
              <a:gd name="connsiteY5" fmla="*/ 516732 h 560785"/>
              <a:gd name="connsiteX6" fmla="*/ 360759 w 566737"/>
              <a:gd name="connsiteY6" fmla="*/ 534591 h 560785"/>
              <a:gd name="connsiteX7" fmla="*/ 451247 w 566737"/>
              <a:gd name="connsiteY7" fmla="*/ 560785 h 560785"/>
              <a:gd name="connsiteX8" fmla="*/ 490537 w 566737"/>
              <a:gd name="connsiteY8" fmla="*/ 548878 h 560785"/>
              <a:gd name="connsiteX9" fmla="*/ 514350 w 566737"/>
              <a:gd name="connsiteY9" fmla="*/ 497682 h 560785"/>
              <a:gd name="connsiteX10" fmla="*/ 495300 w 566737"/>
              <a:gd name="connsiteY10" fmla="*/ 414338 h 560785"/>
              <a:gd name="connsiteX11" fmla="*/ 492919 w 566737"/>
              <a:gd name="connsiteY11" fmla="*/ 327422 h 560785"/>
              <a:gd name="connsiteX12" fmla="*/ 534591 w 566737"/>
              <a:gd name="connsiteY12" fmla="*/ 235744 h 560785"/>
              <a:gd name="connsiteX13" fmla="*/ 566737 w 566737"/>
              <a:gd name="connsiteY13" fmla="*/ 152400 h 560785"/>
              <a:gd name="connsiteX14" fmla="*/ 559594 w 566737"/>
              <a:gd name="connsiteY14" fmla="*/ 79772 h 560785"/>
              <a:gd name="connsiteX15" fmla="*/ 521494 w 566737"/>
              <a:gd name="connsiteY15" fmla="*/ 45244 h 560785"/>
              <a:gd name="connsiteX16" fmla="*/ 388144 w 566737"/>
              <a:gd name="connsiteY16" fmla="*/ 17860 h 560785"/>
              <a:gd name="connsiteX17" fmla="*/ 223837 w 566737"/>
              <a:gd name="connsiteY17" fmla="*/ 27385 h 560785"/>
              <a:gd name="connsiteX18" fmla="*/ 120253 w 566737"/>
              <a:gd name="connsiteY18" fmla="*/ 13097 h 560785"/>
              <a:gd name="connsiteX19" fmla="*/ 66675 w 566737"/>
              <a:gd name="connsiteY19" fmla="*/ 0 h 560785"/>
              <a:gd name="connsiteX20" fmla="*/ 25003 w 566737"/>
              <a:gd name="connsiteY20" fmla="*/ 29766 h 560785"/>
              <a:gd name="connsiteX21" fmla="*/ 27384 w 566737"/>
              <a:gd name="connsiteY21" fmla="*/ 80963 h 560785"/>
              <a:gd name="connsiteX22" fmla="*/ 44053 w 566737"/>
              <a:gd name="connsiteY22" fmla="*/ 155972 h 560785"/>
              <a:gd name="connsiteX23" fmla="*/ 23812 w 566737"/>
              <a:gd name="connsiteY23" fmla="*/ 295275 h 560785"/>
              <a:gd name="connsiteX0" fmla="*/ 23812 w 566737"/>
              <a:gd name="connsiteY0" fmla="*/ 295275 h 560785"/>
              <a:gd name="connsiteX1" fmla="*/ 0 w 566737"/>
              <a:gd name="connsiteY1" fmla="*/ 427435 h 560785"/>
              <a:gd name="connsiteX2" fmla="*/ 8334 w 566737"/>
              <a:gd name="connsiteY2" fmla="*/ 498872 h 560785"/>
              <a:gd name="connsiteX3" fmla="*/ 53578 w 566737"/>
              <a:gd name="connsiteY3" fmla="*/ 532210 h 560785"/>
              <a:gd name="connsiteX4" fmla="*/ 151209 w 566737"/>
              <a:gd name="connsiteY4" fmla="*/ 525066 h 560785"/>
              <a:gd name="connsiteX5" fmla="*/ 266700 w 566737"/>
              <a:gd name="connsiteY5" fmla="*/ 516732 h 560785"/>
              <a:gd name="connsiteX6" fmla="*/ 360759 w 566737"/>
              <a:gd name="connsiteY6" fmla="*/ 534591 h 560785"/>
              <a:gd name="connsiteX7" fmla="*/ 451247 w 566737"/>
              <a:gd name="connsiteY7" fmla="*/ 560785 h 560785"/>
              <a:gd name="connsiteX8" fmla="*/ 490537 w 566737"/>
              <a:gd name="connsiteY8" fmla="*/ 548878 h 560785"/>
              <a:gd name="connsiteX9" fmla="*/ 514350 w 566737"/>
              <a:gd name="connsiteY9" fmla="*/ 497682 h 560785"/>
              <a:gd name="connsiteX10" fmla="*/ 495300 w 566737"/>
              <a:gd name="connsiteY10" fmla="*/ 414338 h 560785"/>
              <a:gd name="connsiteX11" fmla="*/ 492919 w 566737"/>
              <a:gd name="connsiteY11" fmla="*/ 327422 h 560785"/>
              <a:gd name="connsiteX12" fmla="*/ 534591 w 566737"/>
              <a:gd name="connsiteY12" fmla="*/ 235744 h 560785"/>
              <a:gd name="connsiteX13" fmla="*/ 566737 w 566737"/>
              <a:gd name="connsiteY13" fmla="*/ 152400 h 560785"/>
              <a:gd name="connsiteX14" fmla="*/ 559594 w 566737"/>
              <a:gd name="connsiteY14" fmla="*/ 79772 h 560785"/>
              <a:gd name="connsiteX15" fmla="*/ 521494 w 566737"/>
              <a:gd name="connsiteY15" fmla="*/ 45244 h 560785"/>
              <a:gd name="connsiteX16" fmla="*/ 388144 w 566737"/>
              <a:gd name="connsiteY16" fmla="*/ 17860 h 560785"/>
              <a:gd name="connsiteX17" fmla="*/ 223837 w 566737"/>
              <a:gd name="connsiteY17" fmla="*/ 27385 h 560785"/>
              <a:gd name="connsiteX18" fmla="*/ 120253 w 566737"/>
              <a:gd name="connsiteY18" fmla="*/ 13097 h 560785"/>
              <a:gd name="connsiteX19" fmla="*/ 66675 w 566737"/>
              <a:gd name="connsiteY19" fmla="*/ 0 h 560785"/>
              <a:gd name="connsiteX20" fmla="*/ 25003 w 566737"/>
              <a:gd name="connsiteY20" fmla="*/ 29766 h 560785"/>
              <a:gd name="connsiteX21" fmla="*/ 27384 w 566737"/>
              <a:gd name="connsiteY21" fmla="*/ 80963 h 560785"/>
              <a:gd name="connsiteX22" fmla="*/ 44053 w 566737"/>
              <a:gd name="connsiteY22" fmla="*/ 155972 h 560785"/>
              <a:gd name="connsiteX23" fmla="*/ 23812 w 566737"/>
              <a:gd name="connsiteY23" fmla="*/ 295275 h 560785"/>
              <a:gd name="connsiteX0" fmla="*/ 23812 w 566737"/>
              <a:gd name="connsiteY0" fmla="*/ 295275 h 560785"/>
              <a:gd name="connsiteX1" fmla="*/ 0 w 566737"/>
              <a:gd name="connsiteY1" fmla="*/ 427435 h 560785"/>
              <a:gd name="connsiteX2" fmla="*/ 8334 w 566737"/>
              <a:gd name="connsiteY2" fmla="*/ 498872 h 560785"/>
              <a:gd name="connsiteX3" fmla="*/ 53578 w 566737"/>
              <a:gd name="connsiteY3" fmla="*/ 532210 h 560785"/>
              <a:gd name="connsiteX4" fmla="*/ 151209 w 566737"/>
              <a:gd name="connsiteY4" fmla="*/ 525066 h 560785"/>
              <a:gd name="connsiteX5" fmla="*/ 266700 w 566737"/>
              <a:gd name="connsiteY5" fmla="*/ 516732 h 560785"/>
              <a:gd name="connsiteX6" fmla="*/ 360759 w 566737"/>
              <a:gd name="connsiteY6" fmla="*/ 534591 h 560785"/>
              <a:gd name="connsiteX7" fmla="*/ 451247 w 566737"/>
              <a:gd name="connsiteY7" fmla="*/ 560785 h 560785"/>
              <a:gd name="connsiteX8" fmla="*/ 490537 w 566737"/>
              <a:gd name="connsiteY8" fmla="*/ 548878 h 560785"/>
              <a:gd name="connsiteX9" fmla="*/ 514350 w 566737"/>
              <a:gd name="connsiteY9" fmla="*/ 497682 h 560785"/>
              <a:gd name="connsiteX10" fmla="*/ 495300 w 566737"/>
              <a:gd name="connsiteY10" fmla="*/ 414338 h 560785"/>
              <a:gd name="connsiteX11" fmla="*/ 492919 w 566737"/>
              <a:gd name="connsiteY11" fmla="*/ 327422 h 560785"/>
              <a:gd name="connsiteX12" fmla="*/ 534591 w 566737"/>
              <a:gd name="connsiteY12" fmla="*/ 235744 h 560785"/>
              <a:gd name="connsiteX13" fmla="*/ 566737 w 566737"/>
              <a:gd name="connsiteY13" fmla="*/ 152400 h 560785"/>
              <a:gd name="connsiteX14" fmla="*/ 559594 w 566737"/>
              <a:gd name="connsiteY14" fmla="*/ 79772 h 560785"/>
              <a:gd name="connsiteX15" fmla="*/ 521494 w 566737"/>
              <a:gd name="connsiteY15" fmla="*/ 45244 h 560785"/>
              <a:gd name="connsiteX16" fmla="*/ 388144 w 566737"/>
              <a:gd name="connsiteY16" fmla="*/ 17860 h 560785"/>
              <a:gd name="connsiteX17" fmla="*/ 223837 w 566737"/>
              <a:gd name="connsiteY17" fmla="*/ 27385 h 560785"/>
              <a:gd name="connsiteX18" fmla="*/ 120253 w 566737"/>
              <a:gd name="connsiteY18" fmla="*/ 13097 h 560785"/>
              <a:gd name="connsiteX19" fmla="*/ 66675 w 566737"/>
              <a:gd name="connsiteY19" fmla="*/ 0 h 560785"/>
              <a:gd name="connsiteX20" fmla="*/ 25003 w 566737"/>
              <a:gd name="connsiteY20" fmla="*/ 29766 h 560785"/>
              <a:gd name="connsiteX21" fmla="*/ 27384 w 566737"/>
              <a:gd name="connsiteY21" fmla="*/ 80963 h 560785"/>
              <a:gd name="connsiteX22" fmla="*/ 44053 w 566737"/>
              <a:gd name="connsiteY22" fmla="*/ 155972 h 560785"/>
              <a:gd name="connsiteX23" fmla="*/ 23812 w 566737"/>
              <a:gd name="connsiteY23" fmla="*/ 295275 h 560785"/>
              <a:gd name="connsiteX0" fmla="*/ 23812 w 566737"/>
              <a:gd name="connsiteY0" fmla="*/ 295275 h 560785"/>
              <a:gd name="connsiteX1" fmla="*/ 0 w 566737"/>
              <a:gd name="connsiteY1" fmla="*/ 427435 h 560785"/>
              <a:gd name="connsiteX2" fmla="*/ 8334 w 566737"/>
              <a:gd name="connsiteY2" fmla="*/ 498872 h 560785"/>
              <a:gd name="connsiteX3" fmla="*/ 53578 w 566737"/>
              <a:gd name="connsiteY3" fmla="*/ 532210 h 560785"/>
              <a:gd name="connsiteX4" fmla="*/ 151209 w 566737"/>
              <a:gd name="connsiteY4" fmla="*/ 525066 h 560785"/>
              <a:gd name="connsiteX5" fmla="*/ 266700 w 566737"/>
              <a:gd name="connsiteY5" fmla="*/ 516732 h 560785"/>
              <a:gd name="connsiteX6" fmla="*/ 360759 w 566737"/>
              <a:gd name="connsiteY6" fmla="*/ 534591 h 560785"/>
              <a:gd name="connsiteX7" fmla="*/ 451247 w 566737"/>
              <a:gd name="connsiteY7" fmla="*/ 560785 h 560785"/>
              <a:gd name="connsiteX8" fmla="*/ 490537 w 566737"/>
              <a:gd name="connsiteY8" fmla="*/ 548878 h 560785"/>
              <a:gd name="connsiteX9" fmla="*/ 514350 w 566737"/>
              <a:gd name="connsiteY9" fmla="*/ 497682 h 560785"/>
              <a:gd name="connsiteX10" fmla="*/ 495300 w 566737"/>
              <a:gd name="connsiteY10" fmla="*/ 414338 h 560785"/>
              <a:gd name="connsiteX11" fmla="*/ 492919 w 566737"/>
              <a:gd name="connsiteY11" fmla="*/ 327422 h 560785"/>
              <a:gd name="connsiteX12" fmla="*/ 534591 w 566737"/>
              <a:gd name="connsiteY12" fmla="*/ 235744 h 560785"/>
              <a:gd name="connsiteX13" fmla="*/ 566737 w 566737"/>
              <a:gd name="connsiteY13" fmla="*/ 152400 h 560785"/>
              <a:gd name="connsiteX14" fmla="*/ 559594 w 566737"/>
              <a:gd name="connsiteY14" fmla="*/ 79772 h 560785"/>
              <a:gd name="connsiteX15" fmla="*/ 521494 w 566737"/>
              <a:gd name="connsiteY15" fmla="*/ 45244 h 560785"/>
              <a:gd name="connsiteX16" fmla="*/ 388144 w 566737"/>
              <a:gd name="connsiteY16" fmla="*/ 17860 h 560785"/>
              <a:gd name="connsiteX17" fmla="*/ 223837 w 566737"/>
              <a:gd name="connsiteY17" fmla="*/ 27385 h 560785"/>
              <a:gd name="connsiteX18" fmla="*/ 120253 w 566737"/>
              <a:gd name="connsiteY18" fmla="*/ 13097 h 560785"/>
              <a:gd name="connsiteX19" fmla="*/ 66675 w 566737"/>
              <a:gd name="connsiteY19" fmla="*/ 0 h 560785"/>
              <a:gd name="connsiteX20" fmla="*/ 25003 w 566737"/>
              <a:gd name="connsiteY20" fmla="*/ 29766 h 560785"/>
              <a:gd name="connsiteX21" fmla="*/ 27384 w 566737"/>
              <a:gd name="connsiteY21" fmla="*/ 80963 h 560785"/>
              <a:gd name="connsiteX22" fmla="*/ 44053 w 566737"/>
              <a:gd name="connsiteY22" fmla="*/ 155972 h 560785"/>
              <a:gd name="connsiteX23" fmla="*/ 23812 w 566737"/>
              <a:gd name="connsiteY23" fmla="*/ 295275 h 560785"/>
              <a:gd name="connsiteX0" fmla="*/ 23812 w 566737"/>
              <a:gd name="connsiteY0" fmla="*/ 295275 h 560785"/>
              <a:gd name="connsiteX1" fmla="*/ 0 w 566737"/>
              <a:gd name="connsiteY1" fmla="*/ 427435 h 560785"/>
              <a:gd name="connsiteX2" fmla="*/ 8334 w 566737"/>
              <a:gd name="connsiteY2" fmla="*/ 498872 h 560785"/>
              <a:gd name="connsiteX3" fmla="*/ 53578 w 566737"/>
              <a:gd name="connsiteY3" fmla="*/ 532210 h 560785"/>
              <a:gd name="connsiteX4" fmla="*/ 151209 w 566737"/>
              <a:gd name="connsiteY4" fmla="*/ 525066 h 560785"/>
              <a:gd name="connsiteX5" fmla="*/ 266700 w 566737"/>
              <a:gd name="connsiteY5" fmla="*/ 516732 h 560785"/>
              <a:gd name="connsiteX6" fmla="*/ 360759 w 566737"/>
              <a:gd name="connsiteY6" fmla="*/ 534591 h 560785"/>
              <a:gd name="connsiteX7" fmla="*/ 451247 w 566737"/>
              <a:gd name="connsiteY7" fmla="*/ 560785 h 560785"/>
              <a:gd name="connsiteX8" fmla="*/ 490537 w 566737"/>
              <a:gd name="connsiteY8" fmla="*/ 548878 h 560785"/>
              <a:gd name="connsiteX9" fmla="*/ 514350 w 566737"/>
              <a:gd name="connsiteY9" fmla="*/ 497682 h 560785"/>
              <a:gd name="connsiteX10" fmla="*/ 495300 w 566737"/>
              <a:gd name="connsiteY10" fmla="*/ 414338 h 560785"/>
              <a:gd name="connsiteX11" fmla="*/ 492919 w 566737"/>
              <a:gd name="connsiteY11" fmla="*/ 327422 h 560785"/>
              <a:gd name="connsiteX12" fmla="*/ 534591 w 566737"/>
              <a:gd name="connsiteY12" fmla="*/ 235744 h 560785"/>
              <a:gd name="connsiteX13" fmla="*/ 566737 w 566737"/>
              <a:gd name="connsiteY13" fmla="*/ 152400 h 560785"/>
              <a:gd name="connsiteX14" fmla="*/ 559594 w 566737"/>
              <a:gd name="connsiteY14" fmla="*/ 79772 h 560785"/>
              <a:gd name="connsiteX15" fmla="*/ 521494 w 566737"/>
              <a:gd name="connsiteY15" fmla="*/ 45244 h 560785"/>
              <a:gd name="connsiteX16" fmla="*/ 388144 w 566737"/>
              <a:gd name="connsiteY16" fmla="*/ 17860 h 560785"/>
              <a:gd name="connsiteX17" fmla="*/ 223837 w 566737"/>
              <a:gd name="connsiteY17" fmla="*/ 27385 h 560785"/>
              <a:gd name="connsiteX18" fmla="*/ 120253 w 566737"/>
              <a:gd name="connsiteY18" fmla="*/ 13097 h 560785"/>
              <a:gd name="connsiteX19" fmla="*/ 66675 w 566737"/>
              <a:gd name="connsiteY19" fmla="*/ 0 h 560785"/>
              <a:gd name="connsiteX20" fmla="*/ 25003 w 566737"/>
              <a:gd name="connsiteY20" fmla="*/ 29766 h 560785"/>
              <a:gd name="connsiteX21" fmla="*/ 27384 w 566737"/>
              <a:gd name="connsiteY21" fmla="*/ 80963 h 560785"/>
              <a:gd name="connsiteX22" fmla="*/ 44053 w 566737"/>
              <a:gd name="connsiteY22" fmla="*/ 155972 h 560785"/>
              <a:gd name="connsiteX23" fmla="*/ 23812 w 566737"/>
              <a:gd name="connsiteY23" fmla="*/ 295275 h 560785"/>
              <a:gd name="connsiteX0" fmla="*/ 24114 w 567039"/>
              <a:gd name="connsiteY0" fmla="*/ 295275 h 560785"/>
              <a:gd name="connsiteX1" fmla="*/ 302 w 567039"/>
              <a:gd name="connsiteY1" fmla="*/ 427435 h 560785"/>
              <a:gd name="connsiteX2" fmla="*/ 8636 w 567039"/>
              <a:gd name="connsiteY2" fmla="*/ 498872 h 560785"/>
              <a:gd name="connsiteX3" fmla="*/ 53880 w 567039"/>
              <a:gd name="connsiteY3" fmla="*/ 532210 h 560785"/>
              <a:gd name="connsiteX4" fmla="*/ 151511 w 567039"/>
              <a:gd name="connsiteY4" fmla="*/ 525066 h 560785"/>
              <a:gd name="connsiteX5" fmla="*/ 267002 w 567039"/>
              <a:gd name="connsiteY5" fmla="*/ 516732 h 560785"/>
              <a:gd name="connsiteX6" fmla="*/ 361061 w 567039"/>
              <a:gd name="connsiteY6" fmla="*/ 534591 h 560785"/>
              <a:gd name="connsiteX7" fmla="*/ 451549 w 567039"/>
              <a:gd name="connsiteY7" fmla="*/ 560785 h 560785"/>
              <a:gd name="connsiteX8" fmla="*/ 490839 w 567039"/>
              <a:gd name="connsiteY8" fmla="*/ 548878 h 560785"/>
              <a:gd name="connsiteX9" fmla="*/ 514652 w 567039"/>
              <a:gd name="connsiteY9" fmla="*/ 497682 h 560785"/>
              <a:gd name="connsiteX10" fmla="*/ 495602 w 567039"/>
              <a:gd name="connsiteY10" fmla="*/ 414338 h 560785"/>
              <a:gd name="connsiteX11" fmla="*/ 493221 w 567039"/>
              <a:gd name="connsiteY11" fmla="*/ 327422 h 560785"/>
              <a:gd name="connsiteX12" fmla="*/ 534893 w 567039"/>
              <a:gd name="connsiteY12" fmla="*/ 235744 h 560785"/>
              <a:gd name="connsiteX13" fmla="*/ 567039 w 567039"/>
              <a:gd name="connsiteY13" fmla="*/ 152400 h 560785"/>
              <a:gd name="connsiteX14" fmla="*/ 559896 w 567039"/>
              <a:gd name="connsiteY14" fmla="*/ 79772 h 560785"/>
              <a:gd name="connsiteX15" fmla="*/ 521796 w 567039"/>
              <a:gd name="connsiteY15" fmla="*/ 45244 h 560785"/>
              <a:gd name="connsiteX16" fmla="*/ 388446 w 567039"/>
              <a:gd name="connsiteY16" fmla="*/ 17860 h 560785"/>
              <a:gd name="connsiteX17" fmla="*/ 224139 w 567039"/>
              <a:gd name="connsiteY17" fmla="*/ 27385 h 560785"/>
              <a:gd name="connsiteX18" fmla="*/ 120555 w 567039"/>
              <a:gd name="connsiteY18" fmla="*/ 13097 h 560785"/>
              <a:gd name="connsiteX19" fmla="*/ 66977 w 567039"/>
              <a:gd name="connsiteY19" fmla="*/ 0 h 560785"/>
              <a:gd name="connsiteX20" fmla="*/ 25305 w 567039"/>
              <a:gd name="connsiteY20" fmla="*/ 29766 h 560785"/>
              <a:gd name="connsiteX21" fmla="*/ 27686 w 567039"/>
              <a:gd name="connsiteY21" fmla="*/ 80963 h 560785"/>
              <a:gd name="connsiteX22" fmla="*/ 44355 w 567039"/>
              <a:gd name="connsiteY22" fmla="*/ 155972 h 560785"/>
              <a:gd name="connsiteX23" fmla="*/ 24114 w 567039"/>
              <a:gd name="connsiteY23" fmla="*/ 295275 h 560785"/>
              <a:gd name="connsiteX0" fmla="*/ 24114 w 567039"/>
              <a:gd name="connsiteY0" fmla="*/ 295275 h 560785"/>
              <a:gd name="connsiteX1" fmla="*/ 302 w 567039"/>
              <a:gd name="connsiteY1" fmla="*/ 427435 h 560785"/>
              <a:gd name="connsiteX2" fmla="*/ 8636 w 567039"/>
              <a:gd name="connsiteY2" fmla="*/ 498872 h 560785"/>
              <a:gd name="connsiteX3" fmla="*/ 53880 w 567039"/>
              <a:gd name="connsiteY3" fmla="*/ 532210 h 560785"/>
              <a:gd name="connsiteX4" fmla="*/ 151511 w 567039"/>
              <a:gd name="connsiteY4" fmla="*/ 525066 h 560785"/>
              <a:gd name="connsiteX5" fmla="*/ 267002 w 567039"/>
              <a:gd name="connsiteY5" fmla="*/ 516732 h 560785"/>
              <a:gd name="connsiteX6" fmla="*/ 361061 w 567039"/>
              <a:gd name="connsiteY6" fmla="*/ 534591 h 560785"/>
              <a:gd name="connsiteX7" fmla="*/ 451549 w 567039"/>
              <a:gd name="connsiteY7" fmla="*/ 560785 h 560785"/>
              <a:gd name="connsiteX8" fmla="*/ 490839 w 567039"/>
              <a:gd name="connsiteY8" fmla="*/ 548878 h 560785"/>
              <a:gd name="connsiteX9" fmla="*/ 514652 w 567039"/>
              <a:gd name="connsiteY9" fmla="*/ 497682 h 560785"/>
              <a:gd name="connsiteX10" fmla="*/ 495602 w 567039"/>
              <a:gd name="connsiteY10" fmla="*/ 414338 h 560785"/>
              <a:gd name="connsiteX11" fmla="*/ 493221 w 567039"/>
              <a:gd name="connsiteY11" fmla="*/ 327422 h 560785"/>
              <a:gd name="connsiteX12" fmla="*/ 534893 w 567039"/>
              <a:gd name="connsiteY12" fmla="*/ 235744 h 560785"/>
              <a:gd name="connsiteX13" fmla="*/ 567039 w 567039"/>
              <a:gd name="connsiteY13" fmla="*/ 152400 h 560785"/>
              <a:gd name="connsiteX14" fmla="*/ 559896 w 567039"/>
              <a:gd name="connsiteY14" fmla="*/ 79772 h 560785"/>
              <a:gd name="connsiteX15" fmla="*/ 521796 w 567039"/>
              <a:gd name="connsiteY15" fmla="*/ 45244 h 560785"/>
              <a:gd name="connsiteX16" fmla="*/ 388446 w 567039"/>
              <a:gd name="connsiteY16" fmla="*/ 17860 h 560785"/>
              <a:gd name="connsiteX17" fmla="*/ 224139 w 567039"/>
              <a:gd name="connsiteY17" fmla="*/ 27385 h 560785"/>
              <a:gd name="connsiteX18" fmla="*/ 120555 w 567039"/>
              <a:gd name="connsiteY18" fmla="*/ 13097 h 560785"/>
              <a:gd name="connsiteX19" fmla="*/ 66977 w 567039"/>
              <a:gd name="connsiteY19" fmla="*/ 0 h 560785"/>
              <a:gd name="connsiteX20" fmla="*/ 25305 w 567039"/>
              <a:gd name="connsiteY20" fmla="*/ 29766 h 560785"/>
              <a:gd name="connsiteX21" fmla="*/ 27686 w 567039"/>
              <a:gd name="connsiteY21" fmla="*/ 80963 h 560785"/>
              <a:gd name="connsiteX22" fmla="*/ 44355 w 567039"/>
              <a:gd name="connsiteY22" fmla="*/ 155972 h 560785"/>
              <a:gd name="connsiteX23" fmla="*/ 24114 w 567039"/>
              <a:gd name="connsiteY23" fmla="*/ 295275 h 560785"/>
              <a:gd name="connsiteX0" fmla="*/ 24114 w 567039"/>
              <a:gd name="connsiteY0" fmla="*/ 295275 h 560785"/>
              <a:gd name="connsiteX1" fmla="*/ 302 w 567039"/>
              <a:gd name="connsiteY1" fmla="*/ 427435 h 560785"/>
              <a:gd name="connsiteX2" fmla="*/ 8636 w 567039"/>
              <a:gd name="connsiteY2" fmla="*/ 498872 h 560785"/>
              <a:gd name="connsiteX3" fmla="*/ 53880 w 567039"/>
              <a:gd name="connsiteY3" fmla="*/ 532210 h 560785"/>
              <a:gd name="connsiteX4" fmla="*/ 151511 w 567039"/>
              <a:gd name="connsiteY4" fmla="*/ 525066 h 560785"/>
              <a:gd name="connsiteX5" fmla="*/ 267002 w 567039"/>
              <a:gd name="connsiteY5" fmla="*/ 516732 h 560785"/>
              <a:gd name="connsiteX6" fmla="*/ 361061 w 567039"/>
              <a:gd name="connsiteY6" fmla="*/ 534591 h 560785"/>
              <a:gd name="connsiteX7" fmla="*/ 451549 w 567039"/>
              <a:gd name="connsiteY7" fmla="*/ 560785 h 560785"/>
              <a:gd name="connsiteX8" fmla="*/ 490839 w 567039"/>
              <a:gd name="connsiteY8" fmla="*/ 548878 h 560785"/>
              <a:gd name="connsiteX9" fmla="*/ 514652 w 567039"/>
              <a:gd name="connsiteY9" fmla="*/ 497682 h 560785"/>
              <a:gd name="connsiteX10" fmla="*/ 495602 w 567039"/>
              <a:gd name="connsiteY10" fmla="*/ 414338 h 560785"/>
              <a:gd name="connsiteX11" fmla="*/ 493221 w 567039"/>
              <a:gd name="connsiteY11" fmla="*/ 327422 h 560785"/>
              <a:gd name="connsiteX12" fmla="*/ 534893 w 567039"/>
              <a:gd name="connsiteY12" fmla="*/ 235744 h 560785"/>
              <a:gd name="connsiteX13" fmla="*/ 567039 w 567039"/>
              <a:gd name="connsiteY13" fmla="*/ 152400 h 560785"/>
              <a:gd name="connsiteX14" fmla="*/ 559896 w 567039"/>
              <a:gd name="connsiteY14" fmla="*/ 79772 h 560785"/>
              <a:gd name="connsiteX15" fmla="*/ 521796 w 567039"/>
              <a:gd name="connsiteY15" fmla="*/ 45244 h 560785"/>
              <a:gd name="connsiteX16" fmla="*/ 388446 w 567039"/>
              <a:gd name="connsiteY16" fmla="*/ 17860 h 560785"/>
              <a:gd name="connsiteX17" fmla="*/ 224139 w 567039"/>
              <a:gd name="connsiteY17" fmla="*/ 27385 h 560785"/>
              <a:gd name="connsiteX18" fmla="*/ 120555 w 567039"/>
              <a:gd name="connsiteY18" fmla="*/ 13097 h 560785"/>
              <a:gd name="connsiteX19" fmla="*/ 66977 w 567039"/>
              <a:gd name="connsiteY19" fmla="*/ 0 h 560785"/>
              <a:gd name="connsiteX20" fmla="*/ 25305 w 567039"/>
              <a:gd name="connsiteY20" fmla="*/ 29766 h 560785"/>
              <a:gd name="connsiteX21" fmla="*/ 27686 w 567039"/>
              <a:gd name="connsiteY21" fmla="*/ 80963 h 560785"/>
              <a:gd name="connsiteX22" fmla="*/ 44355 w 567039"/>
              <a:gd name="connsiteY22" fmla="*/ 155972 h 560785"/>
              <a:gd name="connsiteX23" fmla="*/ 24114 w 567039"/>
              <a:gd name="connsiteY23" fmla="*/ 295275 h 560785"/>
              <a:gd name="connsiteX0" fmla="*/ 24114 w 567039"/>
              <a:gd name="connsiteY0" fmla="*/ 295275 h 560785"/>
              <a:gd name="connsiteX1" fmla="*/ 302 w 567039"/>
              <a:gd name="connsiteY1" fmla="*/ 427435 h 560785"/>
              <a:gd name="connsiteX2" fmla="*/ 8636 w 567039"/>
              <a:gd name="connsiteY2" fmla="*/ 498872 h 560785"/>
              <a:gd name="connsiteX3" fmla="*/ 53880 w 567039"/>
              <a:gd name="connsiteY3" fmla="*/ 532210 h 560785"/>
              <a:gd name="connsiteX4" fmla="*/ 151511 w 567039"/>
              <a:gd name="connsiteY4" fmla="*/ 525066 h 560785"/>
              <a:gd name="connsiteX5" fmla="*/ 267002 w 567039"/>
              <a:gd name="connsiteY5" fmla="*/ 516732 h 560785"/>
              <a:gd name="connsiteX6" fmla="*/ 361061 w 567039"/>
              <a:gd name="connsiteY6" fmla="*/ 534591 h 560785"/>
              <a:gd name="connsiteX7" fmla="*/ 451549 w 567039"/>
              <a:gd name="connsiteY7" fmla="*/ 560785 h 560785"/>
              <a:gd name="connsiteX8" fmla="*/ 490839 w 567039"/>
              <a:gd name="connsiteY8" fmla="*/ 548878 h 560785"/>
              <a:gd name="connsiteX9" fmla="*/ 514652 w 567039"/>
              <a:gd name="connsiteY9" fmla="*/ 497682 h 560785"/>
              <a:gd name="connsiteX10" fmla="*/ 495602 w 567039"/>
              <a:gd name="connsiteY10" fmla="*/ 414338 h 560785"/>
              <a:gd name="connsiteX11" fmla="*/ 493221 w 567039"/>
              <a:gd name="connsiteY11" fmla="*/ 327422 h 560785"/>
              <a:gd name="connsiteX12" fmla="*/ 534893 w 567039"/>
              <a:gd name="connsiteY12" fmla="*/ 235744 h 560785"/>
              <a:gd name="connsiteX13" fmla="*/ 567039 w 567039"/>
              <a:gd name="connsiteY13" fmla="*/ 152400 h 560785"/>
              <a:gd name="connsiteX14" fmla="*/ 559896 w 567039"/>
              <a:gd name="connsiteY14" fmla="*/ 79772 h 560785"/>
              <a:gd name="connsiteX15" fmla="*/ 521796 w 567039"/>
              <a:gd name="connsiteY15" fmla="*/ 45244 h 560785"/>
              <a:gd name="connsiteX16" fmla="*/ 388446 w 567039"/>
              <a:gd name="connsiteY16" fmla="*/ 17860 h 560785"/>
              <a:gd name="connsiteX17" fmla="*/ 224139 w 567039"/>
              <a:gd name="connsiteY17" fmla="*/ 27385 h 560785"/>
              <a:gd name="connsiteX18" fmla="*/ 120555 w 567039"/>
              <a:gd name="connsiteY18" fmla="*/ 13097 h 560785"/>
              <a:gd name="connsiteX19" fmla="*/ 66977 w 567039"/>
              <a:gd name="connsiteY19" fmla="*/ 0 h 560785"/>
              <a:gd name="connsiteX20" fmla="*/ 25305 w 567039"/>
              <a:gd name="connsiteY20" fmla="*/ 29766 h 560785"/>
              <a:gd name="connsiteX21" fmla="*/ 27686 w 567039"/>
              <a:gd name="connsiteY21" fmla="*/ 80963 h 560785"/>
              <a:gd name="connsiteX22" fmla="*/ 44355 w 567039"/>
              <a:gd name="connsiteY22" fmla="*/ 155972 h 560785"/>
              <a:gd name="connsiteX23" fmla="*/ 24114 w 567039"/>
              <a:gd name="connsiteY23" fmla="*/ 295275 h 560785"/>
              <a:gd name="connsiteX0" fmla="*/ 24114 w 567039"/>
              <a:gd name="connsiteY0" fmla="*/ 295275 h 560785"/>
              <a:gd name="connsiteX1" fmla="*/ 302 w 567039"/>
              <a:gd name="connsiteY1" fmla="*/ 427435 h 560785"/>
              <a:gd name="connsiteX2" fmla="*/ 8636 w 567039"/>
              <a:gd name="connsiteY2" fmla="*/ 498872 h 560785"/>
              <a:gd name="connsiteX3" fmla="*/ 53880 w 567039"/>
              <a:gd name="connsiteY3" fmla="*/ 532210 h 560785"/>
              <a:gd name="connsiteX4" fmla="*/ 151511 w 567039"/>
              <a:gd name="connsiteY4" fmla="*/ 525066 h 560785"/>
              <a:gd name="connsiteX5" fmla="*/ 267002 w 567039"/>
              <a:gd name="connsiteY5" fmla="*/ 516732 h 560785"/>
              <a:gd name="connsiteX6" fmla="*/ 361061 w 567039"/>
              <a:gd name="connsiteY6" fmla="*/ 534591 h 560785"/>
              <a:gd name="connsiteX7" fmla="*/ 451549 w 567039"/>
              <a:gd name="connsiteY7" fmla="*/ 560785 h 560785"/>
              <a:gd name="connsiteX8" fmla="*/ 490839 w 567039"/>
              <a:gd name="connsiteY8" fmla="*/ 548878 h 560785"/>
              <a:gd name="connsiteX9" fmla="*/ 514652 w 567039"/>
              <a:gd name="connsiteY9" fmla="*/ 497682 h 560785"/>
              <a:gd name="connsiteX10" fmla="*/ 495602 w 567039"/>
              <a:gd name="connsiteY10" fmla="*/ 414338 h 560785"/>
              <a:gd name="connsiteX11" fmla="*/ 493221 w 567039"/>
              <a:gd name="connsiteY11" fmla="*/ 327422 h 560785"/>
              <a:gd name="connsiteX12" fmla="*/ 534893 w 567039"/>
              <a:gd name="connsiteY12" fmla="*/ 235744 h 560785"/>
              <a:gd name="connsiteX13" fmla="*/ 567039 w 567039"/>
              <a:gd name="connsiteY13" fmla="*/ 152400 h 560785"/>
              <a:gd name="connsiteX14" fmla="*/ 559896 w 567039"/>
              <a:gd name="connsiteY14" fmla="*/ 79772 h 560785"/>
              <a:gd name="connsiteX15" fmla="*/ 521796 w 567039"/>
              <a:gd name="connsiteY15" fmla="*/ 45244 h 560785"/>
              <a:gd name="connsiteX16" fmla="*/ 388446 w 567039"/>
              <a:gd name="connsiteY16" fmla="*/ 17860 h 560785"/>
              <a:gd name="connsiteX17" fmla="*/ 224139 w 567039"/>
              <a:gd name="connsiteY17" fmla="*/ 27385 h 560785"/>
              <a:gd name="connsiteX18" fmla="*/ 120555 w 567039"/>
              <a:gd name="connsiteY18" fmla="*/ 13097 h 560785"/>
              <a:gd name="connsiteX19" fmla="*/ 66977 w 567039"/>
              <a:gd name="connsiteY19" fmla="*/ 0 h 560785"/>
              <a:gd name="connsiteX20" fmla="*/ 25305 w 567039"/>
              <a:gd name="connsiteY20" fmla="*/ 29766 h 560785"/>
              <a:gd name="connsiteX21" fmla="*/ 27686 w 567039"/>
              <a:gd name="connsiteY21" fmla="*/ 80963 h 560785"/>
              <a:gd name="connsiteX22" fmla="*/ 44355 w 567039"/>
              <a:gd name="connsiteY22" fmla="*/ 155972 h 560785"/>
              <a:gd name="connsiteX23" fmla="*/ 24114 w 567039"/>
              <a:gd name="connsiteY23" fmla="*/ 295275 h 560785"/>
              <a:gd name="connsiteX0" fmla="*/ 24114 w 567039"/>
              <a:gd name="connsiteY0" fmla="*/ 295275 h 560785"/>
              <a:gd name="connsiteX1" fmla="*/ 302 w 567039"/>
              <a:gd name="connsiteY1" fmla="*/ 427435 h 560785"/>
              <a:gd name="connsiteX2" fmla="*/ 8636 w 567039"/>
              <a:gd name="connsiteY2" fmla="*/ 498872 h 560785"/>
              <a:gd name="connsiteX3" fmla="*/ 53880 w 567039"/>
              <a:gd name="connsiteY3" fmla="*/ 532210 h 560785"/>
              <a:gd name="connsiteX4" fmla="*/ 151511 w 567039"/>
              <a:gd name="connsiteY4" fmla="*/ 525066 h 560785"/>
              <a:gd name="connsiteX5" fmla="*/ 267002 w 567039"/>
              <a:gd name="connsiteY5" fmla="*/ 516732 h 560785"/>
              <a:gd name="connsiteX6" fmla="*/ 361061 w 567039"/>
              <a:gd name="connsiteY6" fmla="*/ 534591 h 560785"/>
              <a:gd name="connsiteX7" fmla="*/ 451549 w 567039"/>
              <a:gd name="connsiteY7" fmla="*/ 560785 h 560785"/>
              <a:gd name="connsiteX8" fmla="*/ 490839 w 567039"/>
              <a:gd name="connsiteY8" fmla="*/ 548878 h 560785"/>
              <a:gd name="connsiteX9" fmla="*/ 514652 w 567039"/>
              <a:gd name="connsiteY9" fmla="*/ 497682 h 560785"/>
              <a:gd name="connsiteX10" fmla="*/ 495602 w 567039"/>
              <a:gd name="connsiteY10" fmla="*/ 414338 h 560785"/>
              <a:gd name="connsiteX11" fmla="*/ 493221 w 567039"/>
              <a:gd name="connsiteY11" fmla="*/ 327422 h 560785"/>
              <a:gd name="connsiteX12" fmla="*/ 534893 w 567039"/>
              <a:gd name="connsiteY12" fmla="*/ 235744 h 560785"/>
              <a:gd name="connsiteX13" fmla="*/ 567039 w 567039"/>
              <a:gd name="connsiteY13" fmla="*/ 152400 h 560785"/>
              <a:gd name="connsiteX14" fmla="*/ 559896 w 567039"/>
              <a:gd name="connsiteY14" fmla="*/ 79772 h 560785"/>
              <a:gd name="connsiteX15" fmla="*/ 521796 w 567039"/>
              <a:gd name="connsiteY15" fmla="*/ 45244 h 560785"/>
              <a:gd name="connsiteX16" fmla="*/ 388446 w 567039"/>
              <a:gd name="connsiteY16" fmla="*/ 17860 h 560785"/>
              <a:gd name="connsiteX17" fmla="*/ 224139 w 567039"/>
              <a:gd name="connsiteY17" fmla="*/ 27385 h 560785"/>
              <a:gd name="connsiteX18" fmla="*/ 120555 w 567039"/>
              <a:gd name="connsiteY18" fmla="*/ 13097 h 560785"/>
              <a:gd name="connsiteX19" fmla="*/ 66977 w 567039"/>
              <a:gd name="connsiteY19" fmla="*/ 0 h 560785"/>
              <a:gd name="connsiteX20" fmla="*/ 25305 w 567039"/>
              <a:gd name="connsiteY20" fmla="*/ 29766 h 560785"/>
              <a:gd name="connsiteX21" fmla="*/ 27686 w 567039"/>
              <a:gd name="connsiteY21" fmla="*/ 80963 h 560785"/>
              <a:gd name="connsiteX22" fmla="*/ 44355 w 567039"/>
              <a:gd name="connsiteY22" fmla="*/ 155972 h 560785"/>
              <a:gd name="connsiteX23" fmla="*/ 24114 w 567039"/>
              <a:gd name="connsiteY23" fmla="*/ 295275 h 560785"/>
              <a:gd name="connsiteX0" fmla="*/ 24114 w 567039"/>
              <a:gd name="connsiteY0" fmla="*/ 295287 h 560797"/>
              <a:gd name="connsiteX1" fmla="*/ 302 w 567039"/>
              <a:gd name="connsiteY1" fmla="*/ 427447 h 560797"/>
              <a:gd name="connsiteX2" fmla="*/ 8636 w 567039"/>
              <a:gd name="connsiteY2" fmla="*/ 498884 h 560797"/>
              <a:gd name="connsiteX3" fmla="*/ 53880 w 567039"/>
              <a:gd name="connsiteY3" fmla="*/ 532222 h 560797"/>
              <a:gd name="connsiteX4" fmla="*/ 151511 w 567039"/>
              <a:gd name="connsiteY4" fmla="*/ 525078 h 560797"/>
              <a:gd name="connsiteX5" fmla="*/ 267002 w 567039"/>
              <a:gd name="connsiteY5" fmla="*/ 516744 h 560797"/>
              <a:gd name="connsiteX6" fmla="*/ 361061 w 567039"/>
              <a:gd name="connsiteY6" fmla="*/ 534603 h 560797"/>
              <a:gd name="connsiteX7" fmla="*/ 451549 w 567039"/>
              <a:gd name="connsiteY7" fmla="*/ 560797 h 560797"/>
              <a:gd name="connsiteX8" fmla="*/ 490839 w 567039"/>
              <a:gd name="connsiteY8" fmla="*/ 548890 h 560797"/>
              <a:gd name="connsiteX9" fmla="*/ 514652 w 567039"/>
              <a:gd name="connsiteY9" fmla="*/ 497694 h 560797"/>
              <a:gd name="connsiteX10" fmla="*/ 495602 w 567039"/>
              <a:gd name="connsiteY10" fmla="*/ 414350 h 560797"/>
              <a:gd name="connsiteX11" fmla="*/ 493221 w 567039"/>
              <a:gd name="connsiteY11" fmla="*/ 327434 h 560797"/>
              <a:gd name="connsiteX12" fmla="*/ 534893 w 567039"/>
              <a:gd name="connsiteY12" fmla="*/ 235756 h 560797"/>
              <a:gd name="connsiteX13" fmla="*/ 567039 w 567039"/>
              <a:gd name="connsiteY13" fmla="*/ 152412 h 560797"/>
              <a:gd name="connsiteX14" fmla="*/ 559896 w 567039"/>
              <a:gd name="connsiteY14" fmla="*/ 79784 h 560797"/>
              <a:gd name="connsiteX15" fmla="*/ 521796 w 567039"/>
              <a:gd name="connsiteY15" fmla="*/ 45256 h 560797"/>
              <a:gd name="connsiteX16" fmla="*/ 388446 w 567039"/>
              <a:gd name="connsiteY16" fmla="*/ 17872 h 560797"/>
              <a:gd name="connsiteX17" fmla="*/ 224139 w 567039"/>
              <a:gd name="connsiteY17" fmla="*/ 27397 h 560797"/>
              <a:gd name="connsiteX18" fmla="*/ 120555 w 567039"/>
              <a:gd name="connsiteY18" fmla="*/ 13109 h 560797"/>
              <a:gd name="connsiteX19" fmla="*/ 66977 w 567039"/>
              <a:gd name="connsiteY19" fmla="*/ 12 h 560797"/>
              <a:gd name="connsiteX20" fmla="*/ 25305 w 567039"/>
              <a:gd name="connsiteY20" fmla="*/ 29778 h 560797"/>
              <a:gd name="connsiteX21" fmla="*/ 27686 w 567039"/>
              <a:gd name="connsiteY21" fmla="*/ 80975 h 560797"/>
              <a:gd name="connsiteX22" fmla="*/ 44355 w 567039"/>
              <a:gd name="connsiteY22" fmla="*/ 155984 h 560797"/>
              <a:gd name="connsiteX23" fmla="*/ 24114 w 567039"/>
              <a:gd name="connsiteY23" fmla="*/ 295287 h 560797"/>
              <a:gd name="connsiteX0" fmla="*/ 24114 w 567039"/>
              <a:gd name="connsiteY0" fmla="*/ 295287 h 560797"/>
              <a:gd name="connsiteX1" fmla="*/ 302 w 567039"/>
              <a:gd name="connsiteY1" fmla="*/ 427447 h 560797"/>
              <a:gd name="connsiteX2" fmla="*/ 8636 w 567039"/>
              <a:gd name="connsiteY2" fmla="*/ 498884 h 560797"/>
              <a:gd name="connsiteX3" fmla="*/ 53880 w 567039"/>
              <a:gd name="connsiteY3" fmla="*/ 532222 h 560797"/>
              <a:gd name="connsiteX4" fmla="*/ 151511 w 567039"/>
              <a:gd name="connsiteY4" fmla="*/ 525078 h 560797"/>
              <a:gd name="connsiteX5" fmla="*/ 267002 w 567039"/>
              <a:gd name="connsiteY5" fmla="*/ 516744 h 560797"/>
              <a:gd name="connsiteX6" fmla="*/ 361061 w 567039"/>
              <a:gd name="connsiteY6" fmla="*/ 534603 h 560797"/>
              <a:gd name="connsiteX7" fmla="*/ 451549 w 567039"/>
              <a:gd name="connsiteY7" fmla="*/ 560797 h 560797"/>
              <a:gd name="connsiteX8" fmla="*/ 490839 w 567039"/>
              <a:gd name="connsiteY8" fmla="*/ 548890 h 560797"/>
              <a:gd name="connsiteX9" fmla="*/ 514652 w 567039"/>
              <a:gd name="connsiteY9" fmla="*/ 497694 h 560797"/>
              <a:gd name="connsiteX10" fmla="*/ 495602 w 567039"/>
              <a:gd name="connsiteY10" fmla="*/ 414350 h 560797"/>
              <a:gd name="connsiteX11" fmla="*/ 493221 w 567039"/>
              <a:gd name="connsiteY11" fmla="*/ 327434 h 560797"/>
              <a:gd name="connsiteX12" fmla="*/ 534893 w 567039"/>
              <a:gd name="connsiteY12" fmla="*/ 235756 h 560797"/>
              <a:gd name="connsiteX13" fmla="*/ 567039 w 567039"/>
              <a:gd name="connsiteY13" fmla="*/ 152412 h 560797"/>
              <a:gd name="connsiteX14" fmla="*/ 559896 w 567039"/>
              <a:gd name="connsiteY14" fmla="*/ 79784 h 560797"/>
              <a:gd name="connsiteX15" fmla="*/ 521796 w 567039"/>
              <a:gd name="connsiteY15" fmla="*/ 45256 h 560797"/>
              <a:gd name="connsiteX16" fmla="*/ 388446 w 567039"/>
              <a:gd name="connsiteY16" fmla="*/ 17872 h 560797"/>
              <a:gd name="connsiteX17" fmla="*/ 224139 w 567039"/>
              <a:gd name="connsiteY17" fmla="*/ 27397 h 560797"/>
              <a:gd name="connsiteX18" fmla="*/ 120555 w 567039"/>
              <a:gd name="connsiteY18" fmla="*/ 13109 h 560797"/>
              <a:gd name="connsiteX19" fmla="*/ 66977 w 567039"/>
              <a:gd name="connsiteY19" fmla="*/ 12 h 560797"/>
              <a:gd name="connsiteX20" fmla="*/ 25305 w 567039"/>
              <a:gd name="connsiteY20" fmla="*/ 29778 h 560797"/>
              <a:gd name="connsiteX21" fmla="*/ 27686 w 567039"/>
              <a:gd name="connsiteY21" fmla="*/ 80975 h 560797"/>
              <a:gd name="connsiteX22" fmla="*/ 44355 w 567039"/>
              <a:gd name="connsiteY22" fmla="*/ 155984 h 560797"/>
              <a:gd name="connsiteX23" fmla="*/ 24114 w 567039"/>
              <a:gd name="connsiteY23" fmla="*/ 295287 h 560797"/>
              <a:gd name="connsiteX0" fmla="*/ 24114 w 567039"/>
              <a:gd name="connsiteY0" fmla="*/ 295287 h 560797"/>
              <a:gd name="connsiteX1" fmla="*/ 302 w 567039"/>
              <a:gd name="connsiteY1" fmla="*/ 427447 h 560797"/>
              <a:gd name="connsiteX2" fmla="*/ 8636 w 567039"/>
              <a:gd name="connsiteY2" fmla="*/ 498884 h 560797"/>
              <a:gd name="connsiteX3" fmla="*/ 53880 w 567039"/>
              <a:gd name="connsiteY3" fmla="*/ 532222 h 560797"/>
              <a:gd name="connsiteX4" fmla="*/ 151511 w 567039"/>
              <a:gd name="connsiteY4" fmla="*/ 525078 h 560797"/>
              <a:gd name="connsiteX5" fmla="*/ 267002 w 567039"/>
              <a:gd name="connsiteY5" fmla="*/ 516744 h 560797"/>
              <a:gd name="connsiteX6" fmla="*/ 361061 w 567039"/>
              <a:gd name="connsiteY6" fmla="*/ 534603 h 560797"/>
              <a:gd name="connsiteX7" fmla="*/ 451549 w 567039"/>
              <a:gd name="connsiteY7" fmla="*/ 560797 h 560797"/>
              <a:gd name="connsiteX8" fmla="*/ 490839 w 567039"/>
              <a:gd name="connsiteY8" fmla="*/ 548890 h 560797"/>
              <a:gd name="connsiteX9" fmla="*/ 514652 w 567039"/>
              <a:gd name="connsiteY9" fmla="*/ 497694 h 560797"/>
              <a:gd name="connsiteX10" fmla="*/ 495602 w 567039"/>
              <a:gd name="connsiteY10" fmla="*/ 414350 h 560797"/>
              <a:gd name="connsiteX11" fmla="*/ 493221 w 567039"/>
              <a:gd name="connsiteY11" fmla="*/ 327434 h 560797"/>
              <a:gd name="connsiteX12" fmla="*/ 534893 w 567039"/>
              <a:gd name="connsiteY12" fmla="*/ 235756 h 560797"/>
              <a:gd name="connsiteX13" fmla="*/ 567039 w 567039"/>
              <a:gd name="connsiteY13" fmla="*/ 152412 h 560797"/>
              <a:gd name="connsiteX14" fmla="*/ 559896 w 567039"/>
              <a:gd name="connsiteY14" fmla="*/ 79784 h 560797"/>
              <a:gd name="connsiteX15" fmla="*/ 521796 w 567039"/>
              <a:gd name="connsiteY15" fmla="*/ 45256 h 560797"/>
              <a:gd name="connsiteX16" fmla="*/ 388446 w 567039"/>
              <a:gd name="connsiteY16" fmla="*/ 17872 h 560797"/>
              <a:gd name="connsiteX17" fmla="*/ 224139 w 567039"/>
              <a:gd name="connsiteY17" fmla="*/ 27397 h 560797"/>
              <a:gd name="connsiteX18" fmla="*/ 120555 w 567039"/>
              <a:gd name="connsiteY18" fmla="*/ 13109 h 560797"/>
              <a:gd name="connsiteX19" fmla="*/ 66977 w 567039"/>
              <a:gd name="connsiteY19" fmla="*/ 12 h 560797"/>
              <a:gd name="connsiteX20" fmla="*/ 25305 w 567039"/>
              <a:gd name="connsiteY20" fmla="*/ 29778 h 560797"/>
              <a:gd name="connsiteX21" fmla="*/ 27686 w 567039"/>
              <a:gd name="connsiteY21" fmla="*/ 80975 h 560797"/>
              <a:gd name="connsiteX22" fmla="*/ 44355 w 567039"/>
              <a:gd name="connsiteY22" fmla="*/ 155984 h 560797"/>
              <a:gd name="connsiteX23" fmla="*/ 24114 w 567039"/>
              <a:gd name="connsiteY23" fmla="*/ 295287 h 560797"/>
              <a:gd name="connsiteX0" fmla="*/ 24114 w 567039"/>
              <a:gd name="connsiteY0" fmla="*/ 295287 h 560797"/>
              <a:gd name="connsiteX1" fmla="*/ 302 w 567039"/>
              <a:gd name="connsiteY1" fmla="*/ 427447 h 560797"/>
              <a:gd name="connsiteX2" fmla="*/ 8636 w 567039"/>
              <a:gd name="connsiteY2" fmla="*/ 498884 h 560797"/>
              <a:gd name="connsiteX3" fmla="*/ 53880 w 567039"/>
              <a:gd name="connsiteY3" fmla="*/ 532222 h 560797"/>
              <a:gd name="connsiteX4" fmla="*/ 151511 w 567039"/>
              <a:gd name="connsiteY4" fmla="*/ 525078 h 560797"/>
              <a:gd name="connsiteX5" fmla="*/ 267002 w 567039"/>
              <a:gd name="connsiteY5" fmla="*/ 516744 h 560797"/>
              <a:gd name="connsiteX6" fmla="*/ 361061 w 567039"/>
              <a:gd name="connsiteY6" fmla="*/ 534603 h 560797"/>
              <a:gd name="connsiteX7" fmla="*/ 451549 w 567039"/>
              <a:gd name="connsiteY7" fmla="*/ 560797 h 560797"/>
              <a:gd name="connsiteX8" fmla="*/ 490839 w 567039"/>
              <a:gd name="connsiteY8" fmla="*/ 548890 h 560797"/>
              <a:gd name="connsiteX9" fmla="*/ 514652 w 567039"/>
              <a:gd name="connsiteY9" fmla="*/ 497694 h 560797"/>
              <a:gd name="connsiteX10" fmla="*/ 495602 w 567039"/>
              <a:gd name="connsiteY10" fmla="*/ 414350 h 560797"/>
              <a:gd name="connsiteX11" fmla="*/ 493221 w 567039"/>
              <a:gd name="connsiteY11" fmla="*/ 327434 h 560797"/>
              <a:gd name="connsiteX12" fmla="*/ 534893 w 567039"/>
              <a:gd name="connsiteY12" fmla="*/ 235756 h 560797"/>
              <a:gd name="connsiteX13" fmla="*/ 567039 w 567039"/>
              <a:gd name="connsiteY13" fmla="*/ 152412 h 560797"/>
              <a:gd name="connsiteX14" fmla="*/ 559896 w 567039"/>
              <a:gd name="connsiteY14" fmla="*/ 79784 h 560797"/>
              <a:gd name="connsiteX15" fmla="*/ 521796 w 567039"/>
              <a:gd name="connsiteY15" fmla="*/ 45256 h 560797"/>
              <a:gd name="connsiteX16" fmla="*/ 388446 w 567039"/>
              <a:gd name="connsiteY16" fmla="*/ 17872 h 560797"/>
              <a:gd name="connsiteX17" fmla="*/ 224139 w 567039"/>
              <a:gd name="connsiteY17" fmla="*/ 27397 h 560797"/>
              <a:gd name="connsiteX18" fmla="*/ 120555 w 567039"/>
              <a:gd name="connsiteY18" fmla="*/ 13109 h 560797"/>
              <a:gd name="connsiteX19" fmla="*/ 66977 w 567039"/>
              <a:gd name="connsiteY19" fmla="*/ 12 h 560797"/>
              <a:gd name="connsiteX20" fmla="*/ 25305 w 567039"/>
              <a:gd name="connsiteY20" fmla="*/ 29778 h 560797"/>
              <a:gd name="connsiteX21" fmla="*/ 27686 w 567039"/>
              <a:gd name="connsiteY21" fmla="*/ 80975 h 560797"/>
              <a:gd name="connsiteX22" fmla="*/ 44355 w 567039"/>
              <a:gd name="connsiteY22" fmla="*/ 155984 h 560797"/>
              <a:gd name="connsiteX23" fmla="*/ 24114 w 567039"/>
              <a:gd name="connsiteY23" fmla="*/ 295287 h 560797"/>
              <a:gd name="connsiteX0" fmla="*/ 24114 w 567039"/>
              <a:gd name="connsiteY0" fmla="*/ 295287 h 560797"/>
              <a:gd name="connsiteX1" fmla="*/ 302 w 567039"/>
              <a:gd name="connsiteY1" fmla="*/ 427447 h 560797"/>
              <a:gd name="connsiteX2" fmla="*/ 8636 w 567039"/>
              <a:gd name="connsiteY2" fmla="*/ 498884 h 560797"/>
              <a:gd name="connsiteX3" fmla="*/ 53880 w 567039"/>
              <a:gd name="connsiteY3" fmla="*/ 532222 h 560797"/>
              <a:gd name="connsiteX4" fmla="*/ 151511 w 567039"/>
              <a:gd name="connsiteY4" fmla="*/ 525078 h 560797"/>
              <a:gd name="connsiteX5" fmla="*/ 267002 w 567039"/>
              <a:gd name="connsiteY5" fmla="*/ 516744 h 560797"/>
              <a:gd name="connsiteX6" fmla="*/ 361061 w 567039"/>
              <a:gd name="connsiteY6" fmla="*/ 534603 h 560797"/>
              <a:gd name="connsiteX7" fmla="*/ 451549 w 567039"/>
              <a:gd name="connsiteY7" fmla="*/ 560797 h 560797"/>
              <a:gd name="connsiteX8" fmla="*/ 490839 w 567039"/>
              <a:gd name="connsiteY8" fmla="*/ 548890 h 560797"/>
              <a:gd name="connsiteX9" fmla="*/ 514652 w 567039"/>
              <a:gd name="connsiteY9" fmla="*/ 497694 h 560797"/>
              <a:gd name="connsiteX10" fmla="*/ 495602 w 567039"/>
              <a:gd name="connsiteY10" fmla="*/ 414350 h 560797"/>
              <a:gd name="connsiteX11" fmla="*/ 493221 w 567039"/>
              <a:gd name="connsiteY11" fmla="*/ 327434 h 560797"/>
              <a:gd name="connsiteX12" fmla="*/ 534893 w 567039"/>
              <a:gd name="connsiteY12" fmla="*/ 235756 h 560797"/>
              <a:gd name="connsiteX13" fmla="*/ 567039 w 567039"/>
              <a:gd name="connsiteY13" fmla="*/ 152412 h 560797"/>
              <a:gd name="connsiteX14" fmla="*/ 559896 w 567039"/>
              <a:gd name="connsiteY14" fmla="*/ 79784 h 560797"/>
              <a:gd name="connsiteX15" fmla="*/ 521796 w 567039"/>
              <a:gd name="connsiteY15" fmla="*/ 45256 h 560797"/>
              <a:gd name="connsiteX16" fmla="*/ 388446 w 567039"/>
              <a:gd name="connsiteY16" fmla="*/ 17872 h 560797"/>
              <a:gd name="connsiteX17" fmla="*/ 224139 w 567039"/>
              <a:gd name="connsiteY17" fmla="*/ 27397 h 560797"/>
              <a:gd name="connsiteX18" fmla="*/ 120555 w 567039"/>
              <a:gd name="connsiteY18" fmla="*/ 13109 h 560797"/>
              <a:gd name="connsiteX19" fmla="*/ 66977 w 567039"/>
              <a:gd name="connsiteY19" fmla="*/ 12 h 560797"/>
              <a:gd name="connsiteX20" fmla="*/ 25305 w 567039"/>
              <a:gd name="connsiteY20" fmla="*/ 29778 h 560797"/>
              <a:gd name="connsiteX21" fmla="*/ 27686 w 567039"/>
              <a:gd name="connsiteY21" fmla="*/ 80975 h 560797"/>
              <a:gd name="connsiteX22" fmla="*/ 44355 w 567039"/>
              <a:gd name="connsiteY22" fmla="*/ 155984 h 560797"/>
              <a:gd name="connsiteX23" fmla="*/ 24114 w 567039"/>
              <a:gd name="connsiteY23" fmla="*/ 295287 h 560797"/>
              <a:gd name="connsiteX0" fmla="*/ 24114 w 569699"/>
              <a:gd name="connsiteY0" fmla="*/ 295287 h 560797"/>
              <a:gd name="connsiteX1" fmla="*/ 302 w 569699"/>
              <a:gd name="connsiteY1" fmla="*/ 427447 h 560797"/>
              <a:gd name="connsiteX2" fmla="*/ 8636 w 569699"/>
              <a:gd name="connsiteY2" fmla="*/ 498884 h 560797"/>
              <a:gd name="connsiteX3" fmla="*/ 53880 w 569699"/>
              <a:gd name="connsiteY3" fmla="*/ 532222 h 560797"/>
              <a:gd name="connsiteX4" fmla="*/ 151511 w 569699"/>
              <a:gd name="connsiteY4" fmla="*/ 525078 h 560797"/>
              <a:gd name="connsiteX5" fmla="*/ 267002 w 569699"/>
              <a:gd name="connsiteY5" fmla="*/ 516744 h 560797"/>
              <a:gd name="connsiteX6" fmla="*/ 361061 w 569699"/>
              <a:gd name="connsiteY6" fmla="*/ 534603 h 560797"/>
              <a:gd name="connsiteX7" fmla="*/ 451549 w 569699"/>
              <a:gd name="connsiteY7" fmla="*/ 560797 h 560797"/>
              <a:gd name="connsiteX8" fmla="*/ 490839 w 569699"/>
              <a:gd name="connsiteY8" fmla="*/ 548890 h 560797"/>
              <a:gd name="connsiteX9" fmla="*/ 514652 w 569699"/>
              <a:gd name="connsiteY9" fmla="*/ 497694 h 560797"/>
              <a:gd name="connsiteX10" fmla="*/ 495602 w 569699"/>
              <a:gd name="connsiteY10" fmla="*/ 414350 h 560797"/>
              <a:gd name="connsiteX11" fmla="*/ 493221 w 569699"/>
              <a:gd name="connsiteY11" fmla="*/ 327434 h 560797"/>
              <a:gd name="connsiteX12" fmla="*/ 534893 w 569699"/>
              <a:gd name="connsiteY12" fmla="*/ 235756 h 560797"/>
              <a:gd name="connsiteX13" fmla="*/ 567039 w 569699"/>
              <a:gd name="connsiteY13" fmla="*/ 152412 h 560797"/>
              <a:gd name="connsiteX14" fmla="*/ 559896 w 569699"/>
              <a:gd name="connsiteY14" fmla="*/ 79784 h 560797"/>
              <a:gd name="connsiteX15" fmla="*/ 521796 w 569699"/>
              <a:gd name="connsiteY15" fmla="*/ 45256 h 560797"/>
              <a:gd name="connsiteX16" fmla="*/ 388446 w 569699"/>
              <a:gd name="connsiteY16" fmla="*/ 17872 h 560797"/>
              <a:gd name="connsiteX17" fmla="*/ 224139 w 569699"/>
              <a:gd name="connsiteY17" fmla="*/ 27397 h 560797"/>
              <a:gd name="connsiteX18" fmla="*/ 120555 w 569699"/>
              <a:gd name="connsiteY18" fmla="*/ 13109 h 560797"/>
              <a:gd name="connsiteX19" fmla="*/ 66977 w 569699"/>
              <a:gd name="connsiteY19" fmla="*/ 12 h 560797"/>
              <a:gd name="connsiteX20" fmla="*/ 25305 w 569699"/>
              <a:gd name="connsiteY20" fmla="*/ 29778 h 560797"/>
              <a:gd name="connsiteX21" fmla="*/ 27686 w 569699"/>
              <a:gd name="connsiteY21" fmla="*/ 80975 h 560797"/>
              <a:gd name="connsiteX22" fmla="*/ 44355 w 569699"/>
              <a:gd name="connsiteY22" fmla="*/ 155984 h 560797"/>
              <a:gd name="connsiteX23" fmla="*/ 24114 w 569699"/>
              <a:gd name="connsiteY23" fmla="*/ 295287 h 560797"/>
              <a:gd name="connsiteX0" fmla="*/ 24114 w 569699"/>
              <a:gd name="connsiteY0" fmla="*/ 295287 h 560797"/>
              <a:gd name="connsiteX1" fmla="*/ 302 w 569699"/>
              <a:gd name="connsiteY1" fmla="*/ 427447 h 560797"/>
              <a:gd name="connsiteX2" fmla="*/ 8636 w 569699"/>
              <a:gd name="connsiteY2" fmla="*/ 498884 h 560797"/>
              <a:gd name="connsiteX3" fmla="*/ 53880 w 569699"/>
              <a:gd name="connsiteY3" fmla="*/ 532222 h 560797"/>
              <a:gd name="connsiteX4" fmla="*/ 151511 w 569699"/>
              <a:gd name="connsiteY4" fmla="*/ 525078 h 560797"/>
              <a:gd name="connsiteX5" fmla="*/ 267002 w 569699"/>
              <a:gd name="connsiteY5" fmla="*/ 516744 h 560797"/>
              <a:gd name="connsiteX6" fmla="*/ 361061 w 569699"/>
              <a:gd name="connsiteY6" fmla="*/ 534603 h 560797"/>
              <a:gd name="connsiteX7" fmla="*/ 451549 w 569699"/>
              <a:gd name="connsiteY7" fmla="*/ 560797 h 560797"/>
              <a:gd name="connsiteX8" fmla="*/ 490839 w 569699"/>
              <a:gd name="connsiteY8" fmla="*/ 548890 h 560797"/>
              <a:gd name="connsiteX9" fmla="*/ 514652 w 569699"/>
              <a:gd name="connsiteY9" fmla="*/ 497694 h 560797"/>
              <a:gd name="connsiteX10" fmla="*/ 495602 w 569699"/>
              <a:gd name="connsiteY10" fmla="*/ 414350 h 560797"/>
              <a:gd name="connsiteX11" fmla="*/ 493221 w 569699"/>
              <a:gd name="connsiteY11" fmla="*/ 327434 h 560797"/>
              <a:gd name="connsiteX12" fmla="*/ 534893 w 569699"/>
              <a:gd name="connsiteY12" fmla="*/ 235756 h 560797"/>
              <a:gd name="connsiteX13" fmla="*/ 567039 w 569699"/>
              <a:gd name="connsiteY13" fmla="*/ 152412 h 560797"/>
              <a:gd name="connsiteX14" fmla="*/ 559896 w 569699"/>
              <a:gd name="connsiteY14" fmla="*/ 79784 h 560797"/>
              <a:gd name="connsiteX15" fmla="*/ 521796 w 569699"/>
              <a:gd name="connsiteY15" fmla="*/ 45256 h 560797"/>
              <a:gd name="connsiteX16" fmla="*/ 388446 w 569699"/>
              <a:gd name="connsiteY16" fmla="*/ 17872 h 560797"/>
              <a:gd name="connsiteX17" fmla="*/ 224139 w 569699"/>
              <a:gd name="connsiteY17" fmla="*/ 27397 h 560797"/>
              <a:gd name="connsiteX18" fmla="*/ 120555 w 569699"/>
              <a:gd name="connsiteY18" fmla="*/ 13109 h 560797"/>
              <a:gd name="connsiteX19" fmla="*/ 66977 w 569699"/>
              <a:gd name="connsiteY19" fmla="*/ 12 h 560797"/>
              <a:gd name="connsiteX20" fmla="*/ 25305 w 569699"/>
              <a:gd name="connsiteY20" fmla="*/ 29778 h 560797"/>
              <a:gd name="connsiteX21" fmla="*/ 27686 w 569699"/>
              <a:gd name="connsiteY21" fmla="*/ 80975 h 560797"/>
              <a:gd name="connsiteX22" fmla="*/ 44355 w 569699"/>
              <a:gd name="connsiteY22" fmla="*/ 155984 h 560797"/>
              <a:gd name="connsiteX23" fmla="*/ 24114 w 569699"/>
              <a:gd name="connsiteY23" fmla="*/ 295287 h 56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69699" h="560797">
                <a:moveTo>
                  <a:pt x="24114" y="295287"/>
                </a:moveTo>
                <a:lnTo>
                  <a:pt x="302" y="427447"/>
                </a:lnTo>
                <a:cubicBezTo>
                  <a:pt x="3080" y="451259"/>
                  <a:pt x="-6049" y="477453"/>
                  <a:pt x="8636" y="498884"/>
                </a:cubicBezTo>
                <a:cubicBezTo>
                  <a:pt x="23717" y="519522"/>
                  <a:pt x="38799" y="521109"/>
                  <a:pt x="53880" y="532222"/>
                </a:cubicBezTo>
                <a:lnTo>
                  <a:pt x="151511" y="525078"/>
                </a:lnTo>
                <a:cubicBezTo>
                  <a:pt x="190008" y="522300"/>
                  <a:pt x="224934" y="513569"/>
                  <a:pt x="267002" y="516744"/>
                </a:cubicBezTo>
                <a:cubicBezTo>
                  <a:pt x="304308" y="516744"/>
                  <a:pt x="329708" y="528650"/>
                  <a:pt x="361061" y="534603"/>
                </a:cubicBezTo>
                <a:lnTo>
                  <a:pt x="451549" y="560797"/>
                </a:lnTo>
                <a:lnTo>
                  <a:pt x="490839" y="548890"/>
                </a:lnTo>
                <a:cubicBezTo>
                  <a:pt x="498777" y="531825"/>
                  <a:pt x="515048" y="523094"/>
                  <a:pt x="514652" y="497694"/>
                </a:cubicBezTo>
                <a:cubicBezTo>
                  <a:pt x="516637" y="468722"/>
                  <a:pt x="501952" y="442131"/>
                  <a:pt x="495602" y="414350"/>
                </a:cubicBezTo>
                <a:cubicBezTo>
                  <a:pt x="494808" y="385378"/>
                  <a:pt x="485680" y="358787"/>
                  <a:pt x="493221" y="327434"/>
                </a:cubicBezTo>
                <a:cubicBezTo>
                  <a:pt x="501159" y="298065"/>
                  <a:pt x="521002" y="266315"/>
                  <a:pt x="534893" y="235756"/>
                </a:cubicBezTo>
                <a:cubicBezTo>
                  <a:pt x="545608" y="207975"/>
                  <a:pt x="558705" y="182574"/>
                  <a:pt x="567039" y="152412"/>
                </a:cubicBezTo>
                <a:cubicBezTo>
                  <a:pt x="572992" y="128203"/>
                  <a:pt x="568231" y="106375"/>
                  <a:pt x="559896" y="79784"/>
                </a:cubicBezTo>
                <a:cubicBezTo>
                  <a:pt x="551959" y="63512"/>
                  <a:pt x="534496" y="56765"/>
                  <a:pt x="521796" y="45256"/>
                </a:cubicBezTo>
                <a:cubicBezTo>
                  <a:pt x="477346" y="36128"/>
                  <a:pt x="440039" y="22238"/>
                  <a:pt x="388446" y="17872"/>
                </a:cubicBezTo>
                <a:cubicBezTo>
                  <a:pt x="332487" y="13903"/>
                  <a:pt x="278908" y="24222"/>
                  <a:pt x="224139" y="27397"/>
                </a:cubicBezTo>
                <a:lnTo>
                  <a:pt x="120555" y="13109"/>
                </a:lnTo>
                <a:cubicBezTo>
                  <a:pt x="102696" y="8743"/>
                  <a:pt x="91980" y="-384"/>
                  <a:pt x="66977" y="12"/>
                </a:cubicBezTo>
                <a:cubicBezTo>
                  <a:pt x="48323" y="7553"/>
                  <a:pt x="33243" y="10331"/>
                  <a:pt x="25305" y="29778"/>
                </a:cubicBezTo>
                <a:lnTo>
                  <a:pt x="27686" y="80975"/>
                </a:lnTo>
                <a:cubicBezTo>
                  <a:pt x="33242" y="105978"/>
                  <a:pt x="42371" y="130981"/>
                  <a:pt x="44355" y="155984"/>
                </a:cubicBezTo>
                <a:cubicBezTo>
                  <a:pt x="44752" y="208371"/>
                  <a:pt x="30861" y="248853"/>
                  <a:pt x="24114" y="2952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3ACBF965-5C41-511C-A728-DBB813A949B3}"/>
              </a:ext>
            </a:extLst>
          </p:cNvPr>
          <p:cNvSpPr/>
          <p:nvPr/>
        </p:nvSpPr>
        <p:spPr>
          <a:xfrm>
            <a:off x="8005632" y="4430316"/>
            <a:ext cx="564619" cy="558403"/>
          </a:xfrm>
          <a:custGeom>
            <a:avLst/>
            <a:gdLst>
              <a:gd name="connsiteX0" fmla="*/ 54769 w 561975"/>
              <a:gd name="connsiteY0" fmla="*/ 289322 h 558403"/>
              <a:gd name="connsiteX1" fmla="*/ 65485 w 561975"/>
              <a:gd name="connsiteY1" fmla="*/ 439340 h 558403"/>
              <a:gd name="connsiteX2" fmla="*/ 65485 w 561975"/>
              <a:gd name="connsiteY2" fmla="*/ 519112 h 558403"/>
              <a:gd name="connsiteX3" fmla="*/ 94060 w 561975"/>
              <a:gd name="connsiteY3" fmla="*/ 558403 h 558403"/>
              <a:gd name="connsiteX4" fmla="*/ 197644 w 561975"/>
              <a:gd name="connsiteY4" fmla="*/ 557212 h 558403"/>
              <a:gd name="connsiteX5" fmla="*/ 348853 w 561975"/>
              <a:gd name="connsiteY5" fmla="*/ 542925 h 558403"/>
              <a:gd name="connsiteX6" fmla="*/ 497681 w 561975"/>
              <a:gd name="connsiteY6" fmla="*/ 546497 h 558403"/>
              <a:gd name="connsiteX7" fmla="*/ 554831 w 561975"/>
              <a:gd name="connsiteY7" fmla="*/ 513159 h 558403"/>
              <a:gd name="connsiteX8" fmla="*/ 561975 w 561975"/>
              <a:gd name="connsiteY8" fmla="*/ 448865 h 558403"/>
              <a:gd name="connsiteX9" fmla="*/ 531019 w 561975"/>
              <a:gd name="connsiteY9" fmla="*/ 364331 h 558403"/>
              <a:gd name="connsiteX10" fmla="*/ 533400 w 561975"/>
              <a:gd name="connsiteY10" fmla="*/ 227409 h 558403"/>
              <a:gd name="connsiteX11" fmla="*/ 544116 w 561975"/>
              <a:gd name="connsiteY11" fmla="*/ 102393 h 558403"/>
              <a:gd name="connsiteX12" fmla="*/ 507206 w 561975"/>
              <a:gd name="connsiteY12" fmla="*/ 30956 h 558403"/>
              <a:gd name="connsiteX13" fmla="*/ 459581 w 561975"/>
              <a:gd name="connsiteY13" fmla="*/ 0 h 558403"/>
              <a:gd name="connsiteX14" fmla="*/ 307181 w 561975"/>
              <a:gd name="connsiteY14" fmla="*/ 17859 h 558403"/>
              <a:gd name="connsiteX15" fmla="*/ 133350 w 561975"/>
              <a:gd name="connsiteY15" fmla="*/ 41672 h 558403"/>
              <a:gd name="connsiteX16" fmla="*/ 55960 w 561975"/>
              <a:gd name="connsiteY16" fmla="*/ 51197 h 558403"/>
              <a:gd name="connsiteX17" fmla="*/ 25003 w 561975"/>
              <a:gd name="connsiteY17" fmla="*/ 58340 h 558403"/>
              <a:gd name="connsiteX18" fmla="*/ 0 w 561975"/>
              <a:gd name="connsiteY18" fmla="*/ 116681 h 558403"/>
              <a:gd name="connsiteX19" fmla="*/ 11906 w 561975"/>
              <a:gd name="connsiteY19" fmla="*/ 176212 h 558403"/>
              <a:gd name="connsiteX20" fmla="*/ 54769 w 561975"/>
              <a:gd name="connsiteY20" fmla="*/ 289322 h 558403"/>
              <a:gd name="connsiteX0" fmla="*/ 54769 w 561975"/>
              <a:gd name="connsiteY0" fmla="*/ 289322 h 558403"/>
              <a:gd name="connsiteX1" fmla="*/ 65485 w 561975"/>
              <a:gd name="connsiteY1" fmla="*/ 439340 h 558403"/>
              <a:gd name="connsiteX2" fmla="*/ 65485 w 561975"/>
              <a:gd name="connsiteY2" fmla="*/ 519112 h 558403"/>
              <a:gd name="connsiteX3" fmla="*/ 94060 w 561975"/>
              <a:gd name="connsiteY3" fmla="*/ 558403 h 558403"/>
              <a:gd name="connsiteX4" fmla="*/ 197644 w 561975"/>
              <a:gd name="connsiteY4" fmla="*/ 557212 h 558403"/>
              <a:gd name="connsiteX5" fmla="*/ 348853 w 561975"/>
              <a:gd name="connsiteY5" fmla="*/ 542925 h 558403"/>
              <a:gd name="connsiteX6" fmla="*/ 497681 w 561975"/>
              <a:gd name="connsiteY6" fmla="*/ 546497 h 558403"/>
              <a:gd name="connsiteX7" fmla="*/ 554831 w 561975"/>
              <a:gd name="connsiteY7" fmla="*/ 513159 h 558403"/>
              <a:gd name="connsiteX8" fmla="*/ 561975 w 561975"/>
              <a:gd name="connsiteY8" fmla="*/ 448865 h 558403"/>
              <a:gd name="connsiteX9" fmla="*/ 531019 w 561975"/>
              <a:gd name="connsiteY9" fmla="*/ 364331 h 558403"/>
              <a:gd name="connsiteX10" fmla="*/ 533400 w 561975"/>
              <a:gd name="connsiteY10" fmla="*/ 227409 h 558403"/>
              <a:gd name="connsiteX11" fmla="*/ 544116 w 561975"/>
              <a:gd name="connsiteY11" fmla="*/ 102393 h 558403"/>
              <a:gd name="connsiteX12" fmla="*/ 507206 w 561975"/>
              <a:gd name="connsiteY12" fmla="*/ 30956 h 558403"/>
              <a:gd name="connsiteX13" fmla="*/ 459581 w 561975"/>
              <a:gd name="connsiteY13" fmla="*/ 0 h 558403"/>
              <a:gd name="connsiteX14" fmla="*/ 307181 w 561975"/>
              <a:gd name="connsiteY14" fmla="*/ 17859 h 558403"/>
              <a:gd name="connsiteX15" fmla="*/ 133350 w 561975"/>
              <a:gd name="connsiteY15" fmla="*/ 41672 h 558403"/>
              <a:gd name="connsiteX16" fmla="*/ 55960 w 561975"/>
              <a:gd name="connsiteY16" fmla="*/ 51197 h 558403"/>
              <a:gd name="connsiteX17" fmla="*/ 25003 w 561975"/>
              <a:gd name="connsiteY17" fmla="*/ 58340 h 558403"/>
              <a:gd name="connsiteX18" fmla="*/ 0 w 561975"/>
              <a:gd name="connsiteY18" fmla="*/ 116681 h 558403"/>
              <a:gd name="connsiteX19" fmla="*/ 11906 w 561975"/>
              <a:gd name="connsiteY19" fmla="*/ 176212 h 558403"/>
              <a:gd name="connsiteX20" fmla="*/ 54769 w 561975"/>
              <a:gd name="connsiteY20" fmla="*/ 289322 h 558403"/>
              <a:gd name="connsiteX0" fmla="*/ 54769 w 561975"/>
              <a:gd name="connsiteY0" fmla="*/ 289322 h 558403"/>
              <a:gd name="connsiteX1" fmla="*/ 65485 w 561975"/>
              <a:gd name="connsiteY1" fmla="*/ 439340 h 558403"/>
              <a:gd name="connsiteX2" fmla="*/ 65485 w 561975"/>
              <a:gd name="connsiteY2" fmla="*/ 519112 h 558403"/>
              <a:gd name="connsiteX3" fmla="*/ 94060 w 561975"/>
              <a:gd name="connsiteY3" fmla="*/ 558403 h 558403"/>
              <a:gd name="connsiteX4" fmla="*/ 197644 w 561975"/>
              <a:gd name="connsiteY4" fmla="*/ 557212 h 558403"/>
              <a:gd name="connsiteX5" fmla="*/ 348853 w 561975"/>
              <a:gd name="connsiteY5" fmla="*/ 542925 h 558403"/>
              <a:gd name="connsiteX6" fmla="*/ 497681 w 561975"/>
              <a:gd name="connsiteY6" fmla="*/ 546497 h 558403"/>
              <a:gd name="connsiteX7" fmla="*/ 554831 w 561975"/>
              <a:gd name="connsiteY7" fmla="*/ 513159 h 558403"/>
              <a:gd name="connsiteX8" fmla="*/ 561975 w 561975"/>
              <a:gd name="connsiteY8" fmla="*/ 448865 h 558403"/>
              <a:gd name="connsiteX9" fmla="*/ 531019 w 561975"/>
              <a:gd name="connsiteY9" fmla="*/ 364331 h 558403"/>
              <a:gd name="connsiteX10" fmla="*/ 533400 w 561975"/>
              <a:gd name="connsiteY10" fmla="*/ 227409 h 558403"/>
              <a:gd name="connsiteX11" fmla="*/ 544116 w 561975"/>
              <a:gd name="connsiteY11" fmla="*/ 102393 h 558403"/>
              <a:gd name="connsiteX12" fmla="*/ 507206 w 561975"/>
              <a:gd name="connsiteY12" fmla="*/ 30956 h 558403"/>
              <a:gd name="connsiteX13" fmla="*/ 459581 w 561975"/>
              <a:gd name="connsiteY13" fmla="*/ 0 h 558403"/>
              <a:gd name="connsiteX14" fmla="*/ 307181 w 561975"/>
              <a:gd name="connsiteY14" fmla="*/ 17859 h 558403"/>
              <a:gd name="connsiteX15" fmla="*/ 133350 w 561975"/>
              <a:gd name="connsiteY15" fmla="*/ 41672 h 558403"/>
              <a:gd name="connsiteX16" fmla="*/ 55960 w 561975"/>
              <a:gd name="connsiteY16" fmla="*/ 51197 h 558403"/>
              <a:gd name="connsiteX17" fmla="*/ 25003 w 561975"/>
              <a:gd name="connsiteY17" fmla="*/ 58340 h 558403"/>
              <a:gd name="connsiteX18" fmla="*/ 0 w 561975"/>
              <a:gd name="connsiteY18" fmla="*/ 116681 h 558403"/>
              <a:gd name="connsiteX19" fmla="*/ 11906 w 561975"/>
              <a:gd name="connsiteY19" fmla="*/ 176212 h 558403"/>
              <a:gd name="connsiteX20" fmla="*/ 54769 w 561975"/>
              <a:gd name="connsiteY20" fmla="*/ 289322 h 558403"/>
              <a:gd name="connsiteX0" fmla="*/ 54769 w 561975"/>
              <a:gd name="connsiteY0" fmla="*/ 289322 h 558403"/>
              <a:gd name="connsiteX1" fmla="*/ 65485 w 561975"/>
              <a:gd name="connsiteY1" fmla="*/ 439340 h 558403"/>
              <a:gd name="connsiteX2" fmla="*/ 65485 w 561975"/>
              <a:gd name="connsiteY2" fmla="*/ 519112 h 558403"/>
              <a:gd name="connsiteX3" fmla="*/ 94060 w 561975"/>
              <a:gd name="connsiteY3" fmla="*/ 558403 h 558403"/>
              <a:gd name="connsiteX4" fmla="*/ 197644 w 561975"/>
              <a:gd name="connsiteY4" fmla="*/ 557212 h 558403"/>
              <a:gd name="connsiteX5" fmla="*/ 348853 w 561975"/>
              <a:gd name="connsiteY5" fmla="*/ 542925 h 558403"/>
              <a:gd name="connsiteX6" fmla="*/ 497681 w 561975"/>
              <a:gd name="connsiteY6" fmla="*/ 546497 h 558403"/>
              <a:gd name="connsiteX7" fmla="*/ 554831 w 561975"/>
              <a:gd name="connsiteY7" fmla="*/ 513159 h 558403"/>
              <a:gd name="connsiteX8" fmla="*/ 561975 w 561975"/>
              <a:gd name="connsiteY8" fmla="*/ 448865 h 558403"/>
              <a:gd name="connsiteX9" fmla="*/ 531019 w 561975"/>
              <a:gd name="connsiteY9" fmla="*/ 364331 h 558403"/>
              <a:gd name="connsiteX10" fmla="*/ 533400 w 561975"/>
              <a:gd name="connsiteY10" fmla="*/ 227409 h 558403"/>
              <a:gd name="connsiteX11" fmla="*/ 544116 w 561975"/>
              <a:gd name="connsiteY11" fmla="*/ 102393 h 558403"/>
              <a:gd name="connsiteX12" fmla="*/ 507206 w 561975"/>
              <a:gd name="connsiteY12" fmla="*/ 30956 h 558403"/>
              <a:gd name="connsiteX13" fmla="*/ 459581 w 561975"/>
              <a:gd name="connsiteY13" fmla="*/ 0 h 558403"/>
              <a:gd name="connsiteX14" fmla="*/ 307181 w 561975"/>
              <a:gd name="connsiteY14" fmla="*/ 17859 h 558403"/>
              <a:gd name="connsiteX15" fmla="*/ 133350 w 561975"/>
              <a:gd name="connsiteY15" fmla="*/ 41672 h 558403"/>
              <a:gd name="connsiteX16" fmla="*/ 55960 w 561975"/>
              <a:gd name="connsiteY16" fmla="*/ 51197 h 558403"/>
              <a:gd name="connsiteX17" fmla="*/ 25003 w 561975"/>
              <a:gd name="connsiteY17" fmla="*/ 58340 h 558403"/>
              <a:gd name="connsiteX18" fmla="*/ 0 w 561975"/>
              <a:gd name="connsiteY18" fmla="*/ 116681 h 558403"/>
              <a:gd name="connsiteX19" fmla="*/ 11906 w 561975"/>
              <a:gd name="connsiteY19" fmla="*/ 176212 h 558403"/>
              <a:gd name="connsiteX20" fmla="*/ 54769 w 561975"/>
              <a:gd name="connsiteY20" fmla="*/ 289322 h 558403"/>
              <a:gd name="connsiteX0" fmla="*/ 54769 w 561975"/>
              <a:gd name="connsiteY0" fmla="*/ 289322 h 558403"/>
              <a:gd name="connsiteX1" fmla="*/ 65485 w 561975"/>
              <a:gd name="connsiteY1" fmla="*/ 439340 h 558403"/>
              <a:gd name="connsiteX2" fmla="*/ 65485 w 561975"/>
              <a:gd name="connsiteY2" fmla="*/ 519112 h 558403"/>
              <a:gd name="connsiteX3" fmla="*/ 94060 w 561975"/>
              <a:gd name="connsiteY3" fmla="*/ 558403 h 558403"/>
              <a:gd name="connsiteX4" fmla="*/ 197644 w 561975"/>
              <a:gd name="connsiteY4" fmla="*/ 557212 h 558403"/>
              <a:gd name="connsiteX5" fmla="*/ 348853 w 561975"/>
              <a:gd name="connsiteY5" fmla="*/ 542925 h 558403"/>
              <a:gd name="connsiteX6" fmla="*/ 497681 w 561975"/>
              <a:gd name="connsiteY6" fmla="*/ 546497 h 558403"/>
              <a:gd name="connsiteX7" fmla="*/ 554831 w 561975"/>
              <a:gd name="connsiteY7" fmla="*/ 513159 h 558403"/>
              <a:gd name="connsiteX8" fmla="*/ 561975 w 561975"/>
              <a:gd name="connsiteY8" fmla="*/ 448865 h 558403"/>
              <a:gd name="connsiteX9" fmla="*/ 531019 w 561975"/>
              <a:gd name="connsiteY9" fmla="*/ 364331 h 558403"/>
              <a:gd name="connsiteX10" fmla="*/ 533400 w 561975"/>
              <a:gd name="connsiteY10" fmla="*/ 227409 h 558403"/>
              <a:gd name="connsiteX11" fmla="*/ 544116 w 561975"/>
              <a:gd name="connsiteY11" fmla="*/ 102393 h 558403"/>
              <a:gd name="connsiteX12" fmla="*/ 507206 w 561975"/>
              <a:gd name="connsiteY12" fmla="*/ 30956 h 558403"/>
              <a:gd name="connsiteX13" fmla="*/ 459581 w 561975"/>
              <a:gd name="connsiteY13" fmla="*/ 0 h 558403"/>
              <a:gd name="connsiteX14" fmla="*/ 307181 w 561975"/>
              <a:gd name="connsiteY14" fmla="*/ 17859 h 558403"/>
              <a:gd name="connsiteX15" fmla="*/ 133350 w 561975"/>
              <a:gd name="connsiteY15" fmla="*/ 41672 h 558403"/>
              <a:gd name="connsiteX16" fmla="*/ 55960 w 561975"/>
              <a:gd name="connsiteY16" fmla="*/ 51197 h 558403"/>
              <a:gd name="connsiteX17" fmla="*/ 25003 w 561975"/>
              <a:gd name="connsiteY17" fmla="*/ 58340 h 558403"/>
              <a:gd name="connsiteX18" fmla="*/ 0 w 561975"/>
              <a:gd name="connsiteY18" fmla="*/ 116681 h 558403"/>
              <a:gd name="connsiteX19" fmla="*/ 11906 w 561975"/>
              <a:gd name="connsiteY19" fmla="*/ 176212 h 558403"/>
              <a:gd name="connsiteX20" fmla="*/ 54769 w 561975"/>
              <a:gd name="connsiteY20" fmla="*/ 289322 h 558403"/>
              <a:gd name="connsiteX0" fmla="*/ 54769 w 561975"/>
              <a:gd name="connsiteY0" fmla="*/ 289322 h 558403"/>
              <a:gd name="connsiteX1" fmla="*/ 65485 w 561975"/>
              <a:gd name="connsiteY1" fmla="*/ 439340 h 558403"/>
              <a:gd name="connsiteX2" fmla="*/ 65485 w 561975"/>
              <a:gd name="connsiteY2" fmla="*/ 519112 h 558403"/>
              <a:gd name="connsiteX3" fmla="*/ 94060 w 561975"/>
              <a:gd name="connsiteY3" fmla="*/ 558403 h 558403"/>
              <a:gd name="connsiteX4" fmla="*/ 197644 w 561975"/>
              <a:gd name="connsiteY4" fmla="*/ 557212 h 558403"/>
              <a:gd name="connsiteX5" fmla="*/ 348853 w 561975"/>
              <a:gd name="connsiteY5" fmla="*/ 542925 h 558403"/>
              <a:gd name="connsiteX6" fmla="*/ 497681 w 561975"/>
              <a:gd name="connsiteY6" fmla="*/ 546497 h 558403"/>
              <a:gd name="connsiteX7" fmla="*/ 554831 w 561975"/>
              <a:gd name="connsiteY7" fmla="*/ 513159 h 558403"/>
              <a:gd name="connsiteX8" fmla="*/ 561975 w 561975"/>
              <a:gd name="connsiteY8" fmla="*/ 448865 h 558403"/>
              <a:gd name="connsiteX9" fmla="*/ 531019 w 561975"/>
              <a:gd name="connsiteY9" fmla="*/ 364331 h 558403"/>
              <a:gd name="connsiteX10" fmla="*/ 533400 w 561975"/>
              <a:gd name="connsiteY10" fmla="*/ 227409 h 558403"/>
              <a:gd name="connsiteX11" fmla="*/ 544116 w 561975"/>
              <a:gd name="connsiteY11" fmla="*/ 102393 h 558403"/>
              <a:gd name="connsiteX12" fmla="*/ 507206 w 561975"/>
              <a:gd name="connsiteY12" fmla="*/ 30956 h 558403"/>
              <a:gd name="connsiteX13" fmla="*/ 459581 w 561975"/>
              <a:gd name="connsiteY13" fmla="*/ 0 h 558403"/>
              <a:gd name="connsiteX14" fmla="*/ 307181 w 561975"/>
              <a:gd name="connsiteY14" fmla="*/ 17859 h 558403"/>
              <a:gd name="connsiteX15" fmla="*/ 133350 w 561975"/>
              <a:gd name="connsiteY15" fmla="*/ 41672 h 558403"/>
              <a:gd name="connsiteX16" fmla="*/ 55960 w 561975"/>
              <a:gd name="connsiteY16" fmla="*/ 51197 h 558403"/>
              <a:gd name="connsiteX17" fmla="*/ 25003 w 561975"/>
              <a:gd name="connsiteY17" fmla="*/ 58340 h 558403"/>
              <a:gd name="connsiteX18" fmla="*/ 0 w 561975"/>
              <a:gd name="connsiteY18" fmla="*/ 116681 h 558403"/>
              <a:gd name="connsiteX19" fmla="*/ 11906 w 561975"/>
              <a:gd name="connsiteY19" fmla="*/ 176212 h 558403"/>
              <a:gd name="connsiteX20" fmla="*/ 54769 w 561975"/>
              <a:gd name="connsiteY20" fmla="*/ 289322 h 558403"/>
              <a:gd name="connsiteX0" fmla="*/ 54769 w 561975"/>
              <a:gd name="connsiteY0" fmla="*/ 289322 h 558403"/>
              <a:gd name="connsiteX1" fmla="*/ 65485 w 561975"/>
              <a:gd name="connsiteY1" fmla="*/ 439340 h 558403"/>
              <a:gd name="connsiteX2" fmla="*/ 65485 w 561975"/>
              <a:gd name="connsiteY2" fmla="*/ 519112 h 558403"/>
              <a:gd name="connsiteX3" fmla="*/ 94060 w 561975"/>
              <a:gd name="connsiteY3" fmla="*/ 558403 h 558403"/>
              <a:gd name="connsiteX4" fmla="*/ 197644 w 561975"/>
              <a:gd name="connsiteY4" fmla="*/ 557212 h 558403"/>
              <a:gd name="connsiteX5" fmla="*/ 348853 w 561975"/>
              <a:gd name="connsiteY5" fmla="*/ 542925 h 558403"/>
              <a:gd name="connsiteX6" fmla="*/ 497681 w 561975"/>
              <a:gd name="connsiteY6" fmla="*/ 546497 h 558403"/>
              <a:gd name="connsiteX7" fmla="*/ 554831 w 561975"/>
              <a:gd name="connsiteY7" fmla="*/ 513159 h 558403"/>
              <a:gd name="connsiteX8" fmla="*/ 561975 w 561975"/>
              <a:gd name="connsiteY8" fmla="*/ 448865 h 558403"/>
              <a:gd name="connsiteX9" fmla="*/ 531019 w 561975"/>
              <a:gd name="connsiteY9" fmla="*/ 364331 h 558403"/>
              <a:gd name="connsiteX10" fmla="*/ 533400 w 561975"/>
              <a:gd name="connsiteY10" fmla="*/ 227409 h 558403"/>
              <a:gd name="connsiteX11" fmla="*/ 544116 w 561975"/>
              <a:gd name="connsiteY11" fmla="*/ 102393 h 558403"/>
              <a:gd name="connsiteX12" fmla="*/ 507206 w 561975"/>
              <a:gd name="connsiteY12" fmla="*/ 30956 h 558403"/>
              <a:gd name="connsiteX13" fmla="*/ 459581 w 561975"/>
              <a:gd name="connsiteY13" fmla="*/ 0 h 558403"/>
              <a:gd name="connsiteX14" fmla="*/ 307181 w 561975"/>
              <a:gd name="connsiteY14" fmla="*/ 17859 h 558403"/>
              <a:gd name="connsiteX15" fmla="*/ 133350 w 561975"/>
              <a:gd name="connsiteY15" fmla="*/ 41672 h 558403"/>
              <a:gd name="connsiteX16" fmla="*/ 55960 w 561975"/>
              <a:gd name="connsiteY16" fmla="*/ 51197 h 558403"/>
              <a:gd name="connsiteX17" fmla="*/ 25003 w 561975"/>
              <a:gd name="connsiteY17" fmla="*/ 58340 h 558403"/>
              <a:gd name="connsiteX18" fmla="*/ 0 w 561975"/>
              <a:gd name="connsiteY18" fmla="*/ 116681 h 558403"/>
              <a:gd name="connsiteX19" fmla="*/ 11906 w 561975"/>
              <a:gd name="connsiteY19" fmla="*/ 176212 h 558403"/>
              <a:gd name="connsiteX20" fmla="*/ 54769 w 561975"/>
              <a:gd name="connsiteY20" fmla="*/ 289322 h 558403"/>
              <a:gd name="connsiteX0" fmla="*/ 54769 w 561980"/>
              <a:gd name="connsiteY0" fmla="*/ 289322 h 558403"/>
              <a:gd name="connsiteX1" fmla="*/ 65485 w 561980"/>
              <a:gd name="connsiteY1" fmla="*/ 439340 h 558403"/>
              <a:gd name="connsiteX2" fmla="*/ 65485 w 561980"/>
              <a:gd name="connsiteY2" fmla="*/ 519112 h 558403"/>
              <a:gd name="connsiteX3" fmla="*/ 94060 w 561980"/>
              <a:gd name="connsiteY3" fmla="*/ 558403 h 558403"/>
              <a:gd name="connsiteX4" fmla="*/ 197644 w 561980"/>
              <a:gd name="connsiteY4" fmla="*/ 557212 h 558403"/>
              <a:gd name="connsiteX5" fmla="*/ 348853 w 561980"/>
              <a:gd name="connsiteY5" fmla="*/ 542925 h 558403"/>
              <a:gd name="connsiteX6" fmla="*/ 497681 w 561980"/>
              <a:gd name="connsiteY6" fmla="*/ 546497 h 558403"/>
              <a:gd name="connsiteX7" fmla="*/ 554831 w 561980"/>
              <a:gd name="connsiteY7" fmla="*/ 513159 h 558403"/>
              <a:gd name="connsiteX8" fmla="*/ 561975 w 561980"/>
              <a:gd name="connsiteY8" fmla="*/ 448865 h 558403"/>
              <a:gd name="connsiteX9" fmla="*/ 531019 w 561980"/>
              <a:gd name="connsiteY9" fmla="*/ 364331 h 558403"/>
              <a:gd name="connsiteX10" fmla="*/ 533400 w 561980"/>
              <a:gd name="connsiteY10" fmla="*/ 227409 h 558403"/>
              <a:gd name="connsiteX11" fmla="*/ 544116 w 561980"/>
              <a:gd name="connsiteY11" fmla="*/ 102393 h 558403"/>
              <a:gd name="connsiteX12" fmla="*/ 507206 w 561980"/>
              <a:gd name="connsiteY12" fmla="*/ 30956 h 558403"/>
              <a:gd name="connsiteX13" fmla="*/ 459581 w 561980"/>
              <a:gd name="connsiteY13" fmla="*/ 0 h 558403"/>
              <a:gd name="connsiteX14" fmla="*/ 307181 w 561980"/>
              <a:gd name="connsiteY14" fmla="*/ 17859 h 558403"/>
              <a:gd name="connsiteX15" fmla="*/ 133350 w 561980"/>
              <a:gd name="connsiteY15" fmla="*/ 41672 h 558403"/>
              <a:gd name="connsiteX16" fmla="*/ 55960 w 561980"/>
              <a:gd name="connsiteY16" fmla="*/ 51197 h 558403"/>
              <a:gd name="connsiteX17" fmla="*/ 25003 w 561980"/>
              <a:gd name="connsiteY17" fmla="*/ 58340 h 558403"/>
              <a:gd name="connsiteX18" fmla="*/ 0 w 561980"/>
              <a:gd name="connsiteY18" fmla="*/ 116681 h 558403"/>
              <a:gd name="connsiteX19" fmla="*/ 11906 w 561980"/>
              <a:gd name="connsiteY19" fmla="*/ 176212 h 558403"/>
              <a:gd name="connsiteX20" fmla="*/ 54769 w 561980"/>
              <a:gd name="connsiteY20" fmla="*/ 289322 h 558403"/>
              <a:gd name="connsiteX0" fmla="*/ 54769 w 563297"/>
              <a:gd name="connsiteY0" fmla="*/ 289322 h 558403"/>
              <a:gd name="connsiteX1" fmla="*/ 65485 w 563297"/>
              <a:gd name="connsiteY1" fmla="*/ 439340 h 558403"/>
              <a:gd name="connsiteX2" fmla="*/ 65485 w 563297"/>
              <a:gd name="connsiteY2" fmla="*/ 519112 h 558403"/>
              <a:gd name="connsiteX3" fmla="*/ 94060 w 563297"/>
              <a:gd name="connsiteY3" fmla="*/ 558403 h 558403"/>
              <a:gd name="connsiteX4" fmla="*/ 197644 w 563297"/>
              <a:gd name="connsiteY4" fmla="*/ 557212 h 558403"/>
              <a:gd name="connsiteX5" fmla="*/ 348853 w 563297"/>
              <a:gd name="connsiteY5" fmla="*/ 542925 h 558403"/>
              <a:gd name="connsiteX6" fmla="*/ 497681 w 563297"/>
              <a:gd name="connsiteY6" fmla="*/ 546497 h 558403"/>
              <a:gd name="connsiteX7" fmla="*/ 554831 w 563297"/>
              <a:gd name="connsiteY7" fmla="*/ 513159 h 558403"/>
              <a:gd name="connsiteX8" fmla="*/ 561975 w 563297"/>
              <a:gd name="connsiteY8" fmla="*/ 448865 h 558403"/>
              <a:gd name="connsiteX9" fmla="*/ 531019 w 563297"/>
              <a:gd name="connsiteY9" fmla="*/ 364331 h 558403"/>
              <a:gd name="connsiteX10" fmla="*/ 533400 w 563297"/>
              <a:gd name="connsiteY10" fmla="*/ 227409 h 558403"/>
              <a:gd name="connsiteX11" fmla="*/ 544116 w 563297"/>
              <a:gd name="connsiteY11" fmla="*/ 102393 h 558403"/>
              <a:gd name="connsiteX12" fmla="*/ 507206 w 563297"/>
              <a:gd name="connsiteY12" fmla="*/ 30956 h 558403"/>
              <a:gd name="connsiteX13" fmla="*/ 459581 w 563297"/>
              <a:gd name="connsiteY13" fmla="*/ 0 h 558403"/>
              <a:gd name="connsiteX14" fmla="*/ 307181 w 563297"/>
              <a:gd name="connsiteY14" fmla="*/ 17859 h 558403"/>
              <a:gd name="connsiteX15" fmla="*/ 133350 w 563297"/>
              <a:gd name="connsiteY15" fmla="*/ 41672 h 558403"/>
              <a:gd name="connsiteX16" fmla="*/ 55960 w 563297"/>
              <a:gd name="connsiteY16" fmla="*/ 51197 h 558403"/>
              <a:gd name="connsiteX17" fmla="*/ 25003 w 563297"/>
              <a:gd name="connsiteY17" fmla="*/ 58340 h 558403"/>
              <a:gd name="connsiteX18" fmla="*/ 0 w 563297"/>
              <a:gd name="connsiteY18" fmla="*/ 116681 h 558403"/>
              <a:gd name="connsiteX19" fmla="*/ 11906 w 563297"/>
              <a:gd name="connsiteY19" fmla="*/ 176212 h 558403"/>
              <a:gd name="connsiteX20" fmla="*/ 54769 w 563297"/>
              <a:gd name="connsiteY20" fmla="*/ 289322 h 558403"/>
              <a:gd name="connsiteX0" fmla="*/ 54769 w 563297"/>
              <a:gd name="connsiteY0" fmla="*/ 289322 h 558403"/>
              <a:gd name="connsiteX1" fmla="*/ 65485 w 563297"/>
              <a:gd name="connsiteY1" fmla="*/ 439340 h 558403"/>
              <a:gd name="connsiteX2" fmla="*/ 65485 w 563297"/>
              <a:gd name="connsiteY2" fmla="*/ 519112 h 558403"/>
              <a:gd name="connsiteX3" fmla="*/ 94060 w 563297"/>
              <a:gd name="connsiteY3" fmla="*/ 558403 h 558403"/>
              <a:gd name="connsiteX4" fmla="*/ 197644 w 563297"/>
              <a:gd name="connsiteY4" fmla="*/ 557212 h 558403"/>
              <a:gd name="connsiteX5" fmla="*/ 348853 w 563297"/>
              <a:gd name="connsiteY5" fmla="*/ 542925 h 558403"/>
              <a:gd name="connsiteX6" fmla="*/ 497681 w 563297"/>
              <a:gd name="connsiteY6" fmla="*/ 546497 h 558403"/>
              <a:gd name="connsiteX7" fmla="*/ 554831 w 563297"/>
              <a:gd name="connsiteY7" fmla="*/ 513159 h 558403"/>
              <a:gd name="connsiteX8" fmla="*/ 561975 w 563297"/>
              <a:gd name="connsiteY8" fmla="*/ 448865 h 558403"/>
              <a:gd name="connsiteX9" fmla="*/ 531019 w 563297"/>
              <a:gd name="connsiteY9" fmla="*/ 364331 h 558403"/>
              <a:gd name="connsiteX10" fmla="*/ 533400 w 563297"/>
              <a:gd name="connsiteY10" fmla="*/ 227409 h 558403"/>
              <a:gd name="connsiteX11" fmla="*/ 544116 w 563297"/>
              <a:gd name="connsiteY11" fmla="*/ 102393 h 558403"/>
              <a:gd name="connsiteX12" fmla="*/ 507206 w 563297"/>
              <a:gd name="connsiteY12" fmla="*/ 30956 h 558403"/>
              <a:gd name="connsiteX13" fmla="*/ 459581 w 563297"/>
              <a:gd name="connsiteY13" fmla="*/ 0 h 558403"/>
              <a:gd name="connsiteX14" fmla="*/ 307181 w 563297"/>
              <a:gd name="connsiteY14" fmla="*/ 17859 h 558403"/>
              <a:gd name="connsiteX15" fmla="*/ 133350 w 563297"/>
              <a:gd name="connsiteY15" fmla="*/ 41672 h 558403"/>
              <a:gd name="connsiteX16" fmla="*/ 55960 w 563297"/>
              <a:gd name="connsiteY16" fmla="*/ 51197 h 558403"/>
              <a:gd name="connsiteX17" fmla="*/ 25003 w 563297"/>
              <a:gd name="connsiteY17" fmla="*/ 58340 h 558403"/>
              <a:gd name="connsiteX18" fmla="*/ 0 w 563297"/>
              <a:gd name="connsiteY18" fmla="*/ 116681 h 558403"/>
              <a:gd name="connsiteX19" fmla="*/ 11906 w 563297"/>
              <a:gd name="connsiteY19" fmla="*/ 176212 h 558403"/>
              <a:gd name="connsiteX20" fmla="*/ 54769 w 563297"/>
              <a:gd name="connsiteY20" fmla="*/ 289322 h 558403"/>
              <a:gd name="connsiteX0" fmla="*/ 54769 w 563297"/>
              <a:gd name="connsiteY0" fmla="*/ 289322 h 558403"/>
              <a:gd name="connsiteX1" fmla="*/ 65485 w 563297"/>
              <a:gd name="connsiteY1" fmla="*/ 439340 h 558403"/>
              <a:gd name="connsiteX2" fmla="*/ 65485 w 563297"/>
              <a:gd name="connsiteY2" fmla="*/ 519112 h 558403"/>
              <a:gd name="connsiteX3" fmla="*/ 94060 w 563297"/>
              <a:gd name="connsiteY3" fmla="*/ 558403 h 558403"/>
              <a:gd name="connsiteX4" fmla="*/ 197644 w 563297"/>
              <a:gd name="connsiteY4" fmla="*/ 557212 h 558403"/>
              <a:gd name="connsiteX5" fmla="*/ 348853 w 563297"/>
              <a:gd name="connsiteY5" fmla="*/ 542925 h 558403"/>
              <a:gd name="connsiteX6" fmla="*/ 497681 w 563297"/>
              <a:gd name="connsiteY6" fmla="*/ 546497 h 558403"/>
              <a:gd name="connsiteX7" fmla="*/ 554831 w 563297"/>
              <a:gd name="connsiteY7" fmla="*/ 513159 h 558403"/>
              <a:gd name="connsiteX8" fmla="*/ 561975 w 563297"/>
              <a:gd name="connsiteY8" fmla="*/ 448865 h 558403"/>
              <a:gd name="connsiteX9" fmla="*/ 531019 w 563297"/>
              <a:gd name="connsiteY9" fmla="*/ 364331 h 558403"/>
              <a:gd name="connsiteX10" fmla="*/ 533400 w 563297"/>
              <a:gd name="connsiteY10" fmla="*/ 227409 h 558403"/>
              <a:gd name="connsiteX11" fmla="*/ 544116 w 563297"/>
              <a:gd name="connsiteY11" fmla="*/ 102393 h 558403"/>
              <a:gd name="connsiteX12" fmla="*/ 507206 w 563297"/>
              <a:gd name="connsiteY12" fmla="*/ 30956 h 558403"/>
              <a:gd name="connsiteX13" fmla="*/ 459581 w 563297"/>
              <a:gd name="connsiteY13" fmla="*/ 0 h 558403"/>
              <a:gd name="connsiteX14" fmla="*/ 307181 w 563297"/>
              <a:gd name="connsiteY14" fmla="*/ 17859 h 558403"/>
              <a:gd name="connsiteX15" fmla="*/ 133350 w 563297"/>
              <a:gd name="connsiteY15" fmla="*/ 41672 h 558403"/>
              <a:gd name="connsiteX16" fmla="*/ 55960 w 563297"/>
              <a:gd name="connsiteY16" fmla="*/ 51197 h 558403"/>
              <a:gd name="connsiteX17" fmla="*/ 25003 w 563297"/>
              <a:gd name="connsiteY17" fmla="*/ 58340 h 558403"/>
              <a:gd name="connsiteX18" fmla="*/ 0 w 563297"/>
              <a:gd name="connsiteY18" fmla="*/ 116681 h 558403"/>
              <a:gd name="connsiteX19" fmla="*/ 11906 w 563297"/>
              <a:gd name="connsiteY19" fmla="*/ 176212 h 558403"/>
              <a:gd name="connsiteX20" fmla="*/ 54769 w 563297"/>
              <a:gd name="connsiteY20" fmla="*/ 289322 h 558403"/>
              <a:gd name="connsiteX0" fmla="*/ 54769 w 563297"/>
              <a:gd name="connsiteY0" fmla="*/ 289322 h 558403"/>
              <a:gd name="connsiteX1" fmla="*/ 65485 w 563297"/>
              <a:gd name="connsiteY1" fmla="*/ 439340 h 558403"/>
              <a:gd name="connsiteX2" fmla="*/ 65485 w 563297"/>
              <a:gd name="connsiteY2" fmla="*/ 519112 h 558403"/>
              <a:gd name="connsiteX3" fmla="*/ 94060 w 563297"/>
              <a:gd name="connsiteY3" fmla="*/ 558403 h 558403"/>
              <a:gd name="connsiteX4" fmla="*/ 197644 w 563297"/>
              <a:gd name="connsiteY4" fmla="*/ 557212 h 558403"/>
              <a:gd name="connsiteX5" fmla="*/ 348853 w 563297"/>
              <a:gd name="connsiteY5" fmla="*/ 542925 h 558403"/>
              <a:gd name="connsiteX6" fmla="*/ 497681 w 563297"/>
              <a:gd name="connsiteY6" fmla="*/ 546497 h 558403"/>
              <a:gd name="connsiteX7" fmla="*/ 554831 w 563297"/>
              <a:gd name="connsiteY7" fmla="*/ 513159 h 558403"/>
              <a:gd name="connsiteX8" fmla="*/ 561975 w 563297"/>
              <a:gd name="connsiteY8" fmla="*/ 448865 h 558403"/>
              <a:gd name="connsiteX9" fmla="*/ 531019 w 563297"/>
              <a:gd name="connsiteY9" fmla="*/ 364331 h 558403"/>
              <a:gd name="connsiteX10" fmla="*/ 533400 w 563297"/>
              <a:gd name="connsiteY10" fmla="*/ 227409 h 558403"/>
              <a:gd name="connsiteX11" fmla="*/ 544116 w 563297"/>
              <a:gd name="connsiteY11" fmla="*/ 102393 h 558403"/>
              <a:gd name="connsiteX12" fmla="*/ 507206 w 563297"/>
              <a:gd name="connsiteY12" fmla="*/ 30956 h 558403"/>
              <a:gd name="connsiteX13" fmla="*/ 459581 w 563297"/>
              <a:gd name="connsiteY13" fmla="*/ 0 h 558403"/>
              <a:gd name="connsiteX14" fmla="*/ 307181 w 563297"/>
              <a:gd name="connsiteY14" fmla="*/ 17859 h 558403"/>
              <a:gd name="connsiteX15" fmla="*/ 133350 w 563297"/>
              <a:gd name="connsiteY15" fmla="*/ 41672 h 558403"/>
              <a:gd name="connsiteX16" fmla="*/ 55960 w 563297"/>
              <a:gd name="connsiteY16" fmla="*/ 51197 h 558403"/>
              <a:gd name="connsiteX17" fmla="*/ 25003 w 563297"/>
              <a:gd name="connsiteY17" fmla="*/ 58340 h 558403"/>
              <a:gd name="connsiteX18" fmla="*/ 0 w 563297"/>
              <a:gd name="connsiteY18" fmla="*/ 116681 h 558403"/>
              <a:gd name="connsiteX19" fmla="*/ 11906 w 563297"/>
              <a:gd name="connsiteY19" fmla="*/ 176212 h 558403"/>
              <a:gd name="connsiteX20" fmla="*/ 54769 w 563297"/>
              <a:gd name="connsiteY20" fmla="*/ 289322 h 558403"/>
              <a:gd name="connsiteX0" fmla="*/ 56091 w 564619"/>
              <a:gd name="connsiteY0" fmla="*/ 289322 h 558403"/>
              <a:gd name="connsiteX1" fmla="*/ 66807 w 564619"/>
              <a:gd name="connsiteY1" fmla="*/ 439340 h 558403"/>
              <a:gd name="connsiteX2" fmla="*/ 66807 w 564619"/>
              <a:gd name="connsiteY2" fmla="*/ 519112 h 558403"/>
              <a:gd name="connsiteX3" fmla="*/ 95382 w 564619"/>
              <a:gd name="connsiteY3" fmla="*/ 558403 h 558403"/>
              <a:gd name="connsiteX4" fmla="*/ 198966 w 564619"/>
              <a:gd name="connsiteY4" fmla="*/ 557212 h 558403"/>
              <a:gd name="connsiteX5" fmla="*/ 350175 w 564619"/>
              <a:gd name="connsiteY5" fmla="*/ 542925 h 558403"/>
              <a:gd name="connsiteX6" fmla="*/ 499003 w 564619"/>
              <a:gd name="connsiteY6" fmla="*/ 546497 h 558403"/>
              <a:gd name="connsiteX7" fmla="*/ 556153 w 564619"/>
              <a:gd name="connsiteY7" fmla="*/ 513159 h 558403"/>
              <a:gd name="connsiteX8" fmla="*/ 563297 w 564619"/>
              <a:gd name="connsiteY8" fmla="*/ 448865 h 558403"/>
              <a:gd name="connsiteX9" fmla="*/ 532341 w 564619"/>
              <a:gd name="connsiteY9" fmla="*/ 364331 h 558403"/>
              <a:gd name="connsiteX10" fmla="*/ 534722 w 564619"/>
              <a:gd name="connsiteY10" fmla="*/ 227409 h 558403"/>
              <a:gd name="connsiteX11" fmla="*/ 545438 w 564619"/>
              <a:gd name="connsiteY11" fmla="*/ 102393 h 558403"/>
              <a:gd name="connsiteX12" fmla="*/ 508528 w 564619"/>
              <a:gd name="connsiteY12" fmla="*/ 30956 h 558403"/>
              <a:gd name="connsiteX13" fmla="*/ 460903 w 564619"/>
              <a:gd name="connsiteY13" fmla="*/ 0 h 558403"/>
              <a:gd name="connsiteX14" fmla="*/ 308503 w 564619"/>
              <a:gd name="connsiteY14" fmla="*/ 17859 h 558403"/>
              <a:gd name="connsiteX15" fmla="*/ 134672 w 564619"/>
              <a:gd name="connsiteY15" fmla="*/ 41672 h 558403"/>
              <a:gd name="connsiteX16" fmla="*/ 57282 w 564619"/>
              <a:gd name="connsiteY16" fmla="*/ 51197 h 558403"/>
              <a:gd name="connsiteX17" fmla="*/ 26325 w 564619"/>
              <a:gd name="connsiteY17" fmla="*/ 58340 h 558403"/>
              <a:gd name="connsiteX18" fmla="*/ 1322 w 564619"/>
              <a:gd name="connsiteY18" fmla="*/ 116681 h 558403"/>
              <a:gd name="connsiteX19" fmla="*/ 13228 w 564619"/>
              <a:gd name="connsiteY19" fmla="*/ 176212 h 558403"/>
              <a:gd name="connsiteX20" fmla="*/ 56091 w 564619"/>
              <a:gd name="connsiteY20" fmla="*/ 289322 h 558403"/>
              <a:gd name="connsiteX0" fmla="*/ 56091 w 564619"/>
              <a:gd name="connsiteY0" fmla="*/ 289322 h 558403"/>
              <a:gd name="connsiteX1" fmla="*/ 66807 w 564619"/>
              <a:gd name="connsiteY1" fmla="*/ 439340 h 558403"/>
              <a:gd name="connsiteX2" fmla="*/ 66807 w 564619"/>
              <a:gd name="connsiteY2" fmla="*/ 519112 h 558403"/>
              <a:gd name="connsiteX3" fmla="*/ 95382 w 564619"/>
              <a:gd name="connsiteY3" fmla="*/ 558403 h 558403"/>
              <a:gd name="connsiteX4" fmla="*/ 198966 w 564619"/>
              <a:gd name="connsiteY4" fmla="*/ 557212 h 558403"/>
              <a:gd name="connsiteX5" fmla="*/ 350175 w 564619"/>
              <a:gd name="connsiteY5" fmla="*/ 542925 h 558403"/>
              <a:gd name="connsiteX6" fmla="*/ 499003 w 564619"/>
              <a:gd name="connsiteY6" fmla="*/ 546497 h 558403"/>
              <a:gd name="connsiteX7" fmla="*/ 556153 w 564619"/>
              <a:gd name="connsiteY7" fmla="*/ 513159 h 558403"/>
              <a:gd name="connsiteX8" fmla="*/ 563297 w 564619"/>
              <a:gd name="connsiteY8" fmla="*/ 448865 h 558403"/>
              <a:gd name="connsiteX9" fmla="*/ 532341 w 564619"/>
              <a:gd name="connsiteY9" fmla="*/ 364331 h 558403"/>
              <a:gd name="connsiteX10" fmla="*/ 534722 w 564619"/>
              <a:gd name="connsiteY10" fmla="*/ 227409 h 558403"/>
              <a:gd name="connsiteX11" fmla="*/ 545438 w 564619"/>
              <a:gd name="connsiteY11" fmla="*/ 102393 h 558403"/>
              <a:gd name="connsiteX12" fmla="*/ 508528 w 564619"/>
              <a:gd name="connsiteY12" fmla="*/ 30956 h 558403"/>
              <a:gd name="connsiteX13" fmla="*/ 460903 w 564619"/>
              <a:gd name="connsiteY13" fmla="*/ 0 h 558403"/>
              <a:gd name="connsiteX14" fmla="*/ 308503 w 564619"/>
              <a:gd name="connsiteY14" fmla="*/ 17859 h 558403"/>
              <a:gd name="connsiteX15" fmla="*/ 134672 w 564619"/>
              <a:gd name="connsiteY15" fmla="*/ 41672 h 558403"/>
              <a:gd name="connsiteX16" fmla="*/ 57282 w 564619"/>
              <a:gd name="connsiteY16" fmla="*/ 51197 h 558403"/>
              <a:gd name="connsiteX17" fmla="*/ 26325 w 564619"/>
              <a:gd name="connsiteY17" fmla="*/ 58340 h 558403"/>
              <a:gd name="connsiteX18" fmla="*/ 1322 w 564619"/>
              <a:gd name="connsiteY18" fmla="*/ 116681 h 558403"/>
              <a:gd name="connsiteX19" fmla="*/ 13228 w 564619"/>
              <a:gd name="connsiteY19" fmla="*/ 176212 h 558403"/>
              <a:gd name="connsiteX20" fmla="*/ 56091 w 564619"/>
              <a:gd name="connsiteY20" fmla="*/ 289322 h 558403"/>
              <a:gd name="connsiteX0" fmla="*/ 56091 w 564619"/>
              <a:gd name="connsiteY0" fmla="*/ 289322 h 558403"/>
              <a:gd name="connsiteX1" fmla="*/ 66807 w 564619"/>
              <a:gd name="connsiteY1" fmla="*/ 439340 h 558403"/>
              <a:gd name="connsiteX2" fmla="*/ 66807 w 564619"/>
              <a:gd name="connsiteY2" fmla="*/ 519112 h 558403"/>
              <a:gd name="connsiteX3" fmla="*/ 95382 w 564619"/>
              <a:gd name="connsiteY3" fmla="*/ 558403 h 558403"/>
              <a:gd name="connsiteX4" fmla="*/ 198966 w 564619"/>
              <a:gd name="connsiteY4" fmla="*/ 557212 h 558403"/>
              <a:gd name="connsiteX5" fmla="*/ 350175 w 564619"/>
              <a:gd name="connsiteY5" fmla="*/ 542925 h 558403"/>
              <a:gd name="connsiteX6" fmla="*/ 499003 w 564619"/>
              <a:gd name="connsiteY6" fmla="*/ 546497 h 558403"/>
              <a:gd name="connsiteX7" fmla="*/ 556153 w 564619"/>
              <a:gd name="connsiteY7" fmla="*/ 513159 h 558403"/>
              <a:gd name="connsiteX8" fmla="*/ 563297 w 564619"/>
              <a:gd name="connsiteY8" fmla="*/ 448865 h 558403"/>
              <a:gd name="connsiteX9" fmla="*/ 532341 w 564619"/>
              <a:gd name="connsiteY9" fmla="*/ 364331 h 558403"/>
              <a:gd name="connsiteX10" fmla="*/ 534722 w 564619"/>
              <a:gd name="connsiteY10" fmla="*/ 227409 h 558403"/>
              <a:gd name="connsiteX11" fmla="*/ 545438 w 564619"/>
              <a:gd name="connsiteY11" fmla="*/ 102393 h 558403"/>
              <a:gd name="connsiteX12" fmla="*/ 508528 w 564619"/>
              <a:gd name="connsiteY12" fmla="*/ 30956 h 558403"/>
              <a:gd name="connsiteX13" fmla="*/ 460903 w 564619"/>
              <a:gd name="connsiteY13" fmla="*/ 0 h 558403"/>
              <a:gd name="connsiteX14" fmla="*/ 308503 w 564619"/>
              <a:gd name="connsiteY14" fmla="*/ 17859 h 558403"/>
              <a:gd name="connsiteX15" fmla="*/ 134672 w 564619"/>
              <a:gd name="connsiteY15" fmla="*/ 41672 h 558403"/>
              <a:gd name="connsiteX16" fmla="*/ 57282 w 564619"/>
              <a:gd name="connsiteY16" fmla="*/ 51197 h 558403"/>
              <a:gd name="connsiteX17" fmla="*/ 26325 w 564619"/>
              <a:gd name="connsiteY17" fmla="*/ 58340 h 558403"/>
              <a:gd name="connsiteX18" fmla="*/ 1322 w 564619"/>
              <a:gd name="connsiteY18" fmla="*/ 116681 h 558403"/>
              <a:gd name="connsiteX19" fmla="*/ 13228 w 564619"/>
              <a:gd name="connsiteY19" fmla="*/ 176212 h 558403"/>
              <a:gd name="connsiteX20" fmla="*/ 56091 w 564619"/>
              <a:gd name="connsiteY20" fmla="*/ 289322 h 558403"/>
              <a:gd name="connsiteX0" fmla="*/ 56091 w 564619"/>
              <a:gd name="connsiteY0" fmla="*/ 289322 h 558403"/>
              <a:gd name="connsiteX1" fmla="*/ 66807 w 564619"/>
              <a:gd name="connsiteY1" fmla="*/ 439340 h 558403"/>
              <a:gd name="connsiteX2" fmla="*/ 66807 w 564619"/>
              <a:gd name="connsiteY2" fmla="*/ 519112 h 558403"/>
              <a:gd name="connsiteX3" fmla="*/ 95382 w 564619"/>
              <a:gd name="connsiteY3" fmla="*/ 558403 h 558403"/>
              <a:gd name="connsiteX4" fmla="*/ 198966 w 564619"/>
              <a:gd name="connsiteY4" fmla="*/ 557212 h 558403"/>
              <a:gd name="connsiteX5" fmla="*/ 350175 w 564619"/>
              <a:gd name="connsiteY5" fmla="*/ 542925 h 558403"/>
              <a:gd name="connsiteX6" fmla="*/ 499003 w 564619"/>
              <a:gd name="connsiteY6" fmla="*/ 546497 h 558403"/>
              <a:gd name="connsiteX7" fmla="*/ 556153 w 564619"/>
              <a:gd name="connsiteY7" fmla="*/ 513159 h 558403"/>
              <a:gd name="connsiteX8" fmla="*/ 563297 w 564619"/>
              <a:gd name="connsiteY8" fmla="*/ 448865 h 558403"/>
              <a:gd name="connsiteX9" fmla="*/ 532341 w 564619"/>
              <a:gd name="connsiteY9" fmla="*/ 364331 h 558403"/>
              <a:gd name="connsiteX10" fmla="*/ 534722 w 564619"/>
              <a:gd name="connsiteY10" fmla="*/ 227409 h 558403"/>
              <a:gd name="connsiteX11" fmla="*/ 545438 w 564619"/>
              <a:gd name="connsiteY11" fmla="*/ 102393 h 558403"/>
              <a:gd name="connsiteX12" fmla="*/ 508528 w 564619"/>
              <a:gd name="connsiteY12" fmla="*/ 30956 h 558403"/>
              <a:gd name="connsiteX13" fmla="*/ 460903 w 564619"/>
              <a:gd name="connsiteY13" fmla="*/ 0 h 558403"/>
              <a:gd name="connsiteX14" fmla="*/ 308503 w 564619"/>
              <a:gd name="connsiteY14" fmla="*/ 17859 h 558403"/>
              <a:gd name="connsiteX15" fmla="*/ 134672 w 564619"/>
              <a:gd name="connsiteY15" fmla="*/ 41672 h 558403"/>
              <a:gd name="connsiteX16" fmla="*/ 57282 w 564619"/>
              <a:gd name="connsiteY16" fmla="*/ 51197 h 558403"/>
              <a:gd name="connsiteX17" fmla="*/ 26325 w 564619"/>
              <a:gd name="connsiteY17" fmla="*/ 58340 h 558403"/>
              <a:gd name="connsiteX18" fmla="*/ 1322 w 564619"/>
              <a:gd name="connsiteY18" fmla="*/ 116681 h 558403"/>
              <a:gd name="connsiteX19" fmla="*/ 13228 w 564619"/>
              <a:gd name="connsiteY19" fmla="*/ 176212 h 558403"/>
              <a:gd name="connsiteX20" fmla="*/ 56091 w 564619"/>
              <a:gd name="connsiteY20" fmla="*/ 289322 h 558403"/>
              <a:gd name="connsiteX0" fmla="*/ 56091 w 564619"/>
              <a:gd name="connsiteY0" fmla="*/ 289322 h 558403"/>
              <a:gd name="connsiteX1" fmla="*/ 66807 w 564619"/>
              <a:gd name="connsiteY1" fmla="*/ 439340 h 558403"/>
              <a:gd name="connsiteX2" fmla="*/ 66807 w 564619"/>
              <a:gd name="connsiteY2" fmla="*/ 519112 h 558403"/>
              <a:gd name="connsiteX3" fmla="*/ 95382 w 564619"/>
              <a:gd name="connsiteY3" fmla="*/ 558403 h 558403"/>
              <a:gd name="connsiteX4" fmla="*/ 198966 w 564619"/>
              <a:gd name="connsiteY4" fmla="*/ 557212 h 558403"/>
              <a:gd name="connsiteX5" fmla="*/ 350175 w 564619"/>
              <a:gd name="connsiteY5" fmla="*/ 542925 h 558403"/>
              <a:gd name="connsiteX6" fmla="*/ 499003 w 564619"/>
              <a:gd name="connsiteY6" fmla="*/ 546497 h 558403"/>
              <a:gd name="connsiteX7" fmla="*/ 556153 w 564619"/>
              <a:gd name="connsiteY7" fmla="*/ 513159 h 558403"/>
              <a:gd name="connsiteX8" fmla="*/ 563297 w 564619"/>
              <a:gd name="connsiteY8" fmla="*/ 448865 h 558403"/>
              <a:gd name="connsiteX9" fmla="*/ 532341 w 564619"/>
              <a:gd name="connsiteY9" fmla="*/ 364331 h 558403"/>
              <a:gd name="connsiteX10" fmla="*/ 534722 w 564619"/>
              <a:gd name="connsiteY10" fmla="*/ 227409 h 558403"/>
              <a:gd name="connsiteX11" fmla="*/ 545438 w 564619"/>
              <a:gd name="connsiteY11" fmla="*/ 102393 h 558403"/>
              <a:gd name="connsiteX12" fmla="*/ 508528 w 564619"/>
              <a:gd name="connsiteY12" fmla="*/ 30956 h 558403"/>
              <a:gd name="connsiteX13" fmla="*/ 460903 w 564619"/>
              <a:gd name="connsiteY13" fmla="*/ 0 h 558403"/>
              <a:gd name="connsiteX14" fmla="*/ 308503 w 564619"/>
              <a:gd name="connsiteY14" fmla="*/ 17859 h 558403"/>
              <a:gd name="connsiteX15" fmla="*/ 134672 w 564619"/>
              <a:gd name="connsiteY15" fmla="*/ 41672 h 558403"/>
              <a:gd name="connsiteX16" fmla="*/ 57282 w 564619"/>
              <a:gd name="connsiteY16" fmla="*/ 51197 h 558403"/>
              <a:gd name="connsiteX17" fmla="*/ 26325 w 564619"/>
              <a:gd name="connsiteY17" fmla="*/ 58340 h 558403"/>
              <a:gd name="connsiteX18" fmla="*/ 1322 w 564619"/>
              <a:gd name="connsiteY18" fmla="*/ 116681 h 558403"/>
              <a:gd name="connsiteX19" fmla="*/ 13228 w 564619"/>
              <a:gd name="connsiteY19" fmla="*/ 176212 h 558403"/>
              <a:gd name="connsiteX20" fmla="*/ 56091 w 564619"/>
              <a:gd name="connsiteY20" fmla="*/ 289322 h 558403"/>
              <a:gd name="connsiteX0" fmla="*/ 56091 w 564619"/>
              <a:gd name="connsiteY0" fmla="*/ 289322 h 558403"/>
              <a:gd name="connsiteX1" fmla="*/ 66807 w 564619"/>
              <a:gd name="connsiteY1" fmla="*/ 439340 h 558403"/>
              <a:gd name="connsiteX2" fmla="*/ 66807 w 564619"/>
              <a:gd name="connsiteY2" fmla="*/ 519112 h 558403"/>
              <a:gd name="connsiteX3" fmla="*/ 95382 w 564619"/>
              <a:gd name="connsiteY3" fmla="*/ 558403 h 558403"/>
              <a:gd name="connsiteX4" fmla="*/ 198966 w 564619"/>
              <a:gd name="connsiteY4" fmla="*/ 557212 h 558403"/>
              <a:gd name="connsiteX5" fmla="*/ 350175 w 564619"/>
              <a:gd name="connsiteY5" fmla="*/ 542925 h 558403"/>
              <a:gd name="connsiteX6" fmla="*/ 499003 w 564619"/>
              <a:gd name="connsiteY6" fmla="*/ 546497 h 558403"/>
              <a:gd name="connsiteX7" fmla="*/ 556153 w 564619"/>
              <a:gd name="connsiteY7" fmla="*/ 513159 h 558403"/>
              <a:gd name="connsiteX8" fmla="*/ 563297 w 564619"/>
              <a:gd name="connsiteY8" fmla="*/ 448865 h 558403"/>
              <a:gd name="connsiteX9" fmla="*/ 532341 w 564619"/>
              <a:gd name="connsiteY9" fmla="*/ 364331 h 558403"/>
              <a:gd name="connsiteX10" fmla="*/ 534722 w 564619"/>
              <a:gd name="connsiteY10" fmla="*/ 227409 h 558403"/>
              <a:gd name="connsiteX11" fmla="*/ 545438 w 564619"/>
              <a:gd name="connsiteY11" fmla="*/ 102393 h 558403"/>
              <a:gd name="connsiteX12" fmla="*/ 508528 w 564619"/>
              <a:gd name="connsiteY12" fmla="*/ 30956 h 558403"/>
              <a:gd name="connsiteX13" fmla="*/ 460903 w 564619"/>
              <a:gd name="connsiteY13" fmla="*/ 0 h 558403"/>
              <a:gd name="connsiteX14" fmla="*/ 308503 w 564619"/>
              <a:gd name="connsiteY14" fmla="*/ 17859 h 558403"/>
              <a:gd name="connsiteX15" fmla="*/ 134672 w 564619"/>
              <a:gd name="connsiteY15" fmla="*/ 41672 h 558403"/>
              <a:gd name="connsiteX16" fmla="*/ 57282 w 564619"/>
              <a:gd name="connsiteY16" fmla="*/ 51197 h 558403"/>
              <a:gd name="connsiteX17" fmla="*/ 26325 w 564619"/>
              <a:gd name="connsiteY17" fmla="*/ 58340 h 558403"/>
              <a:gd name="connsiteX18" fmla="*/ 1322 w 564619"/>
              <a:gd name="connsiteY18" fmla="*/ 116681 h 558403"/>
              <a:gd name="connsiteX19" fmla="*/ 13228 w 564619"/>
              <a:gd name="connsiteY19" fmla="*/ 176212 h 558403"/>
              <a:gd name="connsiteX20" fmla="*/ 56091 w 564619"/>
              <a:gd name="connsiteY20" fmla="*/ 289322 h 558403"/>
              <a:gd name="connsiteX0" fmla="*/ 56091 w 564619"/>
              <a:gd name="connsiteY0" fmla="*/ 289322 h 558403"/>
              <a:gd name="connsiteX1" fmla="*/ 66807 w 564619"/>
              <a:gd name="connsiteY1" fmla="*/ 439340 h 558403"/>
              <a:gd name="connsiteX2" fmla="*/ 66807 w 564619"/>
              <a:gd name="connsiteY2" fmla="*/ 519112 h 558403"/>
              <a:gd name="connsiteX3" fmla="*/ 95382 w 564619"/>
              <a:gd name="connsiteY3" fmla="*/ 558403 h 558403"/>
              <a:gd name="connsiteX4" fmla="*/ 198966 w 564619"/>
              <a:gd name="connsiteY4" fmla="*/ 557212 h 558403"/>
              <a:gd name="connsiteX5" fmla="*/ 350175 w 564619"/>
              <a:gd name="connsiteY5" fmla="*/ 542925 h 558403"/>
              <a:gd name="connsiteX6" fmla="*/ 499003 w 564619"/>
              <a:gd name="connsiteY6" fmla="*/ 546497 h 558403"/>
              <a:gd name="connsiteX7" fmla="*/ 556153 w 564619"/>
              <a:gd name="connsiteY7" fmla="*/ 513159 h 558403"/>
              <a:gd name="connsiteX8" fmla="*/ 563297 w 564619"/>
              <a:gd name="connsiteY8" fmla="*/ 448865 h 558403"/>
              <a:gd name="connsiteX9" fmla="*/ 532341 w 564619"/>
              <a:gd name="connsiteY9" fmla="*/ 364331 h 558403"/>
              <a:gd name="connsiteX10" fmla="*/ 534722 w 564619"/>
              <a:gd name="connsiteY10" fmla="*/ 227409 h 558403"/>
              <a:gd name="connsiteX11" fmla="*/ 545438 w 564619"/>
              <a:gd name="connsiteY11" fmla="*/ 102393 h 558403"/>
              <a:gd name="connsiteX12" fmla="*/ 508528 w 564619"/>
              <a:gd name="connsiteY12" fmla="*/ 30956 h 558403"/>
              <a:gd name="connsiteX13" fmla="*/ 460903 w 564619"/>
              <a:gd name="connsiteY13" fmla="*/ 0 h 558403"/>
              <a:gd name="connsiteX14" fmla="*/ 308503 w 564619"/>
              <a:gd name="connsiteY14" fmla="*/ 17859 h 558403"/>
              <a:gd name="connsiteX15" fmla="*/ 134672 w 564619"/>
              <a:gd name="connsiteY15" fmla="*/ 41672 h 558403"/>
              <a:gd name="connsiteX16" fmla="*/ 57282 w 564619"/>
              <a:gd name="connsiteY16" fmla="*/ 51197 h 558403"/>
              <a:gd name="connsiteX17" fmla="*/ 26325 w 564619"/>
              <a:gd name="connsiteY17" fmla="*/ 58340 h 558403"/>
              <a:gd name="connsiteX18" fmla="*/ 1322 w 564619"/>
              <a:gd name="connsiteY18" fmla="*/ 116681 h 558403"/>
              <a:gd name="connsiteX19" fmla="*/ 13228 w 564619"/>
              <a:gd name="connsiteY19" fmla="*/ 176212 h 558403"/>
              <a:gd name="connsiteX20" fmla="*/ 56091 w 564619"/>
              <a:gd name="connsiteY20" fmla="*/ 289322 h 558403"/>
              <a:gd name="connsiteX0" fmla="*/ 56091 w 564619"/>
              <a:gd name="connsiteY0" fmla="*/ 289322 h 558403"/>
              <a:gd name="connsiteX1" fmla="*/ 66807 w 564619"/>
              <a:gd name="connsiteY1" fmla="*/ 439340 h 558403"/>
              <a:gd name="connsiteX2" fmla="*/ 66807 w 564619"/>
              <a:gd name="connsiteY2" fmla="*/ 519112 h 558403"/>
              <a:gd name="connsiteX3" fmla="*/ 95382 w 564619"/>
              <a:gd name="connsiteY3" fmla="*/ 558403 h 558403"/>
              <a:gd name="connsiteX4" fmla="*/ 198966 w 564619"/>
              <a:gd name="connsiteY4" fmla="*/ 557212 h 558403"/>
              <a:gd name="connsiteX5" fmla="*/ 350175 w 564619"/>
              <a:gd name="connsiteY5" fmla="*/ 542925 h 558403"/>
              <a:gd name="connsiteX6" fmla="*/ 499003 w 564619"/>
              <a:gd name="connsiteY6" fmla="*/ 546497 h 558403"/>
              <a:gd name="connsiteX7" fmla="*/ 556153 w 564619"/>
              <a:gd name="connsiteY7" fmla="*/ 513159 h 558403"/>
              <a:gd name="connsiteX8" fmla="*/ 563297 w 564619"/>
              <a:gd name="connsiteY8" fmla="*/ 448865 h 558403"/>
              <a:gd name="connsiteX9" fmla="*/ 532341 w 564619"/>
              <a:gd name="connsiteY9" fmla="*/ 364331 h 558403"/>
              <a:gd name="connsiteX10" fmla="*/ 534722 w 564619"/>
              <a:gd name="connsiteY10" fmla="*/ 227409 h 558403"/>
              <a:gd name="connsiteX11" fmla="*/ 545438 w 564619"/>
              <a:gd name="connsiteY11" fmla="*/ 102393 h 558403"/>
              <a:gd name="connsiteX12" fmla="*/ 508528 w 564619"/>
              <a:gd name="connsiteY12" fmla="*/ 30956 h 558403"/>
              <a:gd name="connsiteX13" fmla="*/ 460903 w 564619"/>
              <a:gd name="connsiteY13" fmla="*/ 0 h 558403"/>
              <a:gd name="connsiteX14" fmla="*/ 308503 w 564619"/>
              <a:gd name="connsiteY14" fmla="*/ 17859 h 558403"/>
              <a:gd name="connsiteX15" fmla="*/ 134672 w 564619"/>
              <a:gd name="connsiteY15" fmla="*/ 41672 h 558403"/>
              <a:gd name="connsiteX16" fmla="*/ 57282 w 564619"/>
              <a:gd name="connsiteY16" fmla="*/ 51197 h 558403"/>
              <a:gd name="connsiteX17" fmla="*/ 26325 w 564619"/>
              <a:gd name="connsiteY17" fmla="*/ 58340 h 558403"/>
              <a:gd name="connsiteX18" fmla="*/ 1322 w 564619"/>
              <a:gd name="connsiteY18" fmla="*/ 116681 h 558403"/>
              <a:gd name="connsiteX19" fmla="*/ 13228 w 564619"/>
              <a:gd name="connsiteY19" fmla="*/ 176212 h 558403"/>
              <a:gd name="connsiteX20" fmla="*/ 56091 w 564619"/>
              <a:gd name="connsiteY20" fmla="*/ 289322 h 558403"/>
              <a:gd name="connsiteX0" fmla="*/ 56091 w 564619"/>
              <a:gd name="connsiteY0" fmla="*/ 289322 h 558403"/>
              <a:gd name="connsiteX1" fmla="*/ 66807 w 564619"/>
              <a:gd name="connsiteY1" fmla="*/ 439340 h 558403"/>
              <a:gd name="connsiteX2" fmla="*/ 66807 w 564619"/>
              <a:gd name="connsiteY2" fmla="*/ 519112 h 558403"/>
              <a:gd name="connsiteX3" fmla="*/ 95382 w 564619"/>
              <a:gd name="connsiteY3" fmla="*/ 558403 h 558403"/>
              <a:gd name="connsiteX4" fmla="*/ 198966 w 564619"/>
              <a:gd name="connsiteY4" fmla="*/ 557212 h 558403"/>
              <a:gd name="connsiteX5" fmla="*/ 350175 w 564619"/>
              <a:gd name="connsiteY5" fmla="*/ 542925 h 558403"/>
              <a:gd name="connsiteX6" fmla="*/ 499003 w 564619"/>
              <a:gd name="connsiteY6" fmla="*/ 546497 h 558403"/>
              <a:gd name="connsiteX7" fmla="*/ 556153 w 564619"/>
              <a:gd name="connsiteY7" fmla="*/ 513159 h 558403"/>
              <a:gd name="connsiteX8" fmla="*/ 563297 w 564619"/>
              <a:gd name="connsiteY8" fmla="*/ 448865 h 558403"/>
              <a:gd name="connsiteX9" fmla="*/ 532341 w 564619"/>
              <a:gd name="connsiteY9" fmla="*/ 364331 h 558403"/>
              <a:gd name="connsiteX10" fmla="*/ 534722 w 564619"/>
              <a:gd name="connsiteY10" fmla="*/ 227409 h 558403"/>
              <a:gd name="connsiteX11" fmla="*/ 545438 w 564619"/>
              <a:gd name="connsiteY11" fmla="*/ 102393 h 558403"/>
              <a:gd name="connsiteX12" fmla="*/ 508528 w 564619"/>
              <a:gd name="connsiteY12" fmla="*/ 30956 h 558403"/>
              <a:gd name="connsiteX13" fmla="*/ 460903 w 564619"/>
              <a:gd name="connsiteY13" fmla="*/ 0 h 558403"/>
              <a:gd name="connsiteX14" fmla="*/ 308503 w 564619"/>
              <a:gd name="connsiteY14" fmla="*/ 17859 h 558403"/>
              <a:gd name="connsiteX15" fmla="*/ 134672 w 564619"/>
              <a:gd name="connsiteY15" fmla="*/ 41672 h 558403"/>
              <a:gd name="connsiteX16" fmla="*/ 57282 w 564619"/>
              <a:gd name="connsiteY16" fmla="*/ 51197 h 558403"/>
              <a:gd name="connsiteX17" fmla="*/ 26325 w 564619"/>
              <a:gd name="connsiteY17" fmla="*/ 58340 h 558403"/>
              <a:gd name="connsiteX18" fmla="*/ 1322 w 564619"/>
              <a:gd name="connsiteY18" fmla="*/ 116681 h 558403"/>
              <a:gd name="connsiteX19" fmla="*/ 13228 w 564619"/>
              <a:gd name="connsiteY19" fmla="*/ 176212 h 558403"/>
              <a:gd name="connsiteX20" fmla="*/ 56091 w 564619"/>
              <a:gd name="connsiteY20" fmla="*/ 289322 h 558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64619" h="558403">
                <a:moveTo>
                  <a:pt x="56091" y="289322"/>
                </a:moveTo>
                <a:cubicBezTo>
                  <a:pt x="66807" y="339328"/>
                  <a:pt x="63235" y="389334"/>
                  <a:pt x="66807" y="439340"/>
                </a:cubicBezTo>
                <a:cubicBezTo>
                  <a:pt x="66807" y="465931"/>
                  <a:pt x="62044" y="492521"/>
                  <a:pt x="66807" y="519112"/>
                </a:cubicBezTo>
                <a:cubicBezTo>
                  <a:pt x="73951" y="552450"/>
                  <a:pt x="85857" y="545306"/>
                  <a:pt x="95382" y="558403"/>
                </a:cubicBezTo>
                <a:lnTo>
                  <a:pt x="198966" y="557212"/>
                </a:lnTo>
                <a:cubicBezTo>
                  <a:pt x="249369" y="552450"/>
                  <a:pt x="296200" y="534591"/>
                  <a:pt x="350175" y="542925"/>
                </a:cubicBezTo>
                <a:lnTo>
                  <a:pt x="499003" y="546497"/>
                </a:lnTo>
                <a:cubicBezTo>
                  <a:pt x="518053" y="535384"/>
                  <a:pt x="535912" y="533797"/>
                  <a:pt x="556153" y="513159"/>
                </a:cubicBezTo>
                <a:cubicBezTo>
                  <a:pt x="565677" y="490537"/>
                  <a:pt x="565679" y="470296"/>
                  <a:pt x="563297" y="448865"/>
                </a:cubicBezTo>
                <a:cubicBezTo>
                  <a:pt x="563694" y="417115"/>
                  <a:pt x="542660" y="392509"/>
                  <a:pt x="532341" y="364331"/>
                </a:cubicBezTo>
                <a:cubicBezTo>
                  <a:pt x="522419" y="318690"/>
                  <a:pt x="533928" y="273050"/>
                  <a:pt x="534722" y="227409"/>
                </a:cubicBezTo>
                <a:cubicBezTo>
                  <a:pt x="538294" y="185737"/>
                  <a:pt x="547819" y="145256"/>
                  <a:pt x="545438" y="102393"/>
                </a:cubicBezTo>
                <a:cubicBezTo>
                  <a:pt x="542660" y="76200"/>
                  <a:pt x="525594" y="54768"/>
                  <a:pt x="508528" y="30956"/>
                </a:cubicBezTo>
                <a:cubicBezTo>
                  <a:pt x="493844" y="14684"/>
                  <a:pt x="485112" y="9129"/>
                  <a:pt x="460903" y="0"/>
                </a:cubicBezTo>
                <a:cubicBezTo>
                  <a:pt x="410103" y="4763"/>
                  <a:pt x="359303" y="11906"/>
                  <a:pt x="308503" y="17859"/>
                </a:cubicBezTo>
                <a:lnTo>
                  <a:pt x="134672" y="41672"/>
                </a:lnTo>
                <a:lnTo>
                  <a:pt x="57282" y="51197"/>
                </a:lnTo>
                <a:lnTo>
                  <a:pt x="26325" y="58340"/>
                </a:lnTo>
                <a:cubicBezTo>
                  <a:pt x="17991" y="77787"/>
                  <a:pt x="6084" y="88900"/>
                  <a:pt x="1322" y="116681"/>
                </a:cubicBezTo>
                <a:cubicBezTo>
                  <a:pt x="-4234" y="141288"/>
                  <a:pt x="9259" y="156368"/>
                  <a:pt x="13228" y="176212"/>
                </a:cubicBezTo>
                <a:cubicBezTo>
                  <a:pt x="27516" y="213915"/>
                  <a:pt x="53710" y="248047"/>
                  <a:pt x="56091" y="28932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536A6A14-70E6-DA3A-7CE3-FA666178A753}"/>
              </a:ext>
            </a:extLst>
          </p:cNvPr>
          <p:cNvSpPr/>
          <p:nvPr/>
        </p:nvSpPr>
        <p:spPr>
          <a:xfrm>
            <a:off x="8074819" y="5141119"/>
            <a:ext cx="581025" cy="592931"/>
          </a:xfrm>
          <a:custGeom>
            <a:avLst/>
            <a:gdLst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81025" h="592931">
                <a:moveTo>
                  <a:pt x="51197" y="303609"/>
                </a:moveTo>
                <a:cubicBezTo>
                  <a:pt x="59134" y="351631"/>
                  <a:pt x="55166" y="392509"/>
                  <a:pt x="57150" y="436959"/>
                </a:cubicBezTo>
                <a:lnTo>
                  <a:pt x="63103" y="538162"/>
                </a:lnTo>
                <a:cubicBezTo>
                  <a:pt x="71040" y="550465"/>
                  <a:pt x="64690" y="554434"/>
                  <a:pt x="86915" y="575072"/>
                </a:cubicBezTo>
                <a:cubicBezTo>
                  <a:pt x="105965" y="592931"/>
                  <a:pt x="113109" y="586978"/>
                  <a:pt x="126206" y="592931"/>
                </a:cubicBezTo>
                <a:cubicBezTo>
                  <a:pt x="153590" y="586978"/>
                  <a:pt x="180975" y="575072"/>
                  <a:pt x="208359" y="575072"/>
                </a:cubicBezTo>
                <a:cubicBezTo>
                  <a:pt x="300830" y="561181"/>
                  <a:pt x="383778" y="563959"/>
                  <a:pt x="471487" y="558403"/>
                </a:cubicBezTo>
                <a:cubicBezTo>
                  <a:pt x="498078" y="556419"/>
                  <a:pt x="524668" y="560387"/>
                  <a:pt x="551259" y="552450"/>
                </a:cubicBezTo>
                <a:cubicBezTo>
                  <a:pt x="567134" y="538163"/>
                  <a:pt x="571103" y="525065"/>
                  <a:pt x="581025" y="506015"/>
                </a:cubicBezTo>
                <a:cubicBezTo>
                  <a:pt x="576263" y="470296"/>
                  <a:pt x="558403" y="444103"/>
                  <a:pt x="552450" y="398859"/>
                </a:cubicBezTo>
                <a:cubicBezTo>
                  <a:pt x="541734" y="370681"/>
                  <a:pt x="545306" y="342503"/>
                  <a:pt x="541734" y="314325"/>
                </a:cubicBezTo>
                <a:lnTo>
                  <a:pt x="541734" y="235744"/>
                </a:lnTo>
                <a:cubicBezTo>
                  <a:pt x="548481" y="198834"/>
                  <a:pt x="557609" y="167878"/>
                  <a:pt x="561975" y="125015"/>
                </a:cubicBezTo>
                <a:cubicBezTo>
                  <a:pt x="560388" y="101203"/>
                  <a:pt x="551656" y="77390"/>
                  <a:pt x="546497" y="53578"/>
                </a:cubicBezTo>
                <a:cubicBezTo>
                  <a:pt x="532209" y="42465"/>
                  <a:pt x="528637" y="26590"/>
                  <a:pt x="503634" y="20240"/>
                </a:cubicBezTo>
                <a:cubicBezTo>
                  <a:pt x="472281" y="12303"/>
                  <a:pt x="446882" y="794"/>
                  <a:pt x="409575" y="0"/>
                </a:cubicBezTo>
                <a:cubicBezTo>
                  <a:pt x="323453" y="11906"/>
                  <a:pt x="237331" y="30956"/>
                  <a:pt x="151209" y="46434"/>
                </a:cubicBezTo>
                <a:lnTo>
                  <a:pt x="30956" y="59531"/>
                </a:lnTo>
                <a:lnTo>
                  <a:pt x="0" y="72628"/>
                </a:lnTo>
                <a:cubicBezTo>
                  <a:pt x="397" y="88106"/>
                  <a:pt x="793" y="103584"/>
                  <a:pt x="1190" y="119062"/>
                </a:cubicBezTo>
                <a:lnTo>
                  <a:pt x="17859" y="195262"/>
                </a:lnTo>
                <a:cubicBezTo>
                  <a:pt x="28972" y="231378"/>
                  <a:pt x="46038" y="266302"/>
                  <a:pt x="51197" y="30360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D4E92C95-2B72-5DE4-89B9-72242131817D}"/>
              </a:ext>
            </a:extLst>
          </p:cNvPr>
          <p:cNvSpPr/>
          <p:nvPr/>
        </p:nvSpPr>
        <p:spPr>
          <a:xfrm>
            <a:off x="8223977" y="5860256"/>
            <a:ext cx="635463" cy="638175"/>
          </a:xfrm>
          <a:custGeom>
            <a:avLst/>
            <a:gdLst>
              <a:gd name="connsiteX0" fmla="*/ 79772 w 632222"/>
              <a:gd name="connsiteY0" fmla="*/ 355997 h 638175"/>
              <a:gd name="connsiteX1" fmla="*/ 123825 w 632222"/>
              <a:gd name="connsiteY1" fmla="*/ 507207 h 638175"/>
              <a:gd name="connsiteX2" fmla="*/ 129778 w 632222"/>
              <a:gd name="connsiteY2" fmla="*/ 561975 h 638175"/>
              <a:gd name="connsiteX3" fmla="*/ 147637 w 632222"/>
              <a:gd name="connsiteY3" fmla="*/ 611982 h 638175"/>
              <a:gd name="connsiteX4" fmla="*/ 196453 w 632222"/>
              <a:gd name="connsiteY4" fmla="*/ 638175 h 638175"/>
              <a:gd name="connsiteX5" fmla="*/ 314325 w 632222"/>
              <a:gd name="connsiteY5" fmla="*/ 603647 h 638175"/>
              <a:gd name="connsiteX6" fmla="*/ 458390 w 632222"/>
              <a:gd name="connsiteY6" fmla="*/ 560785 h 638175"/>
              <a:gd name="connsiteX7" fmla="*/ 583406 w 632222"/>
              <a:gd name="connsiteY7" fmla="*/ 525066 h 638175"/>
              <a:gd name="connsiteX8" fmla="*/ 614362 w 632222"/>
              <a:gd name="connsiteY8" fmla="*/ 515541 h 638175"/>
              <a:gd name="connsiteX9" fmla="*/ 632222 w 632222"/>
              <a:gd name="connsiteY9" fmla="*/ 461963 h 638175"/>
              <a:gd name="connsiteX10" fmla="*/ 585787 w 632222"/>
              <a:gd name="connsiteY10" fmla="*/ 388144 h 638175"/>
              <a:gd name="connsiteX11" fmla="*/ 544115 w 632222"/>
              <a:gd name="connsiteY11" fmla="*/ 307182 h 638175"/>
              <a:gd name="connsiteX12" fmla="*/ 528637 w 632222"/>
              <a:gd name="connsiteY12" fmla="*/ 200025 h 638175"/>
              <a:gd name="connsiteX13" fmla="*/ 525065 w 632222"/>
              <a:gd name="connsiteY13" fmla="*/ 96441 h 638175"/>
              <a:gd name="connsiteX14" fmla="*/ 495300 w 632222"/>
              <a:gd name="connsiteY14" fmla="*/ 39291 h 638175"/>
              <a:gd name="connsiteX15" fmla="*/ 439340 w 632222"/>
              <a:gd name="connsiteY15" fmla="*/ 0 h 638175"/>
              <a:gd name="connsiteX16" fmla="*/ 266700 w 632222"/>
              <a:gd name="connsiteY16" fmla="*/ 60722 h 638175"/>
              <a:gd name="connsiteX17" fmla="*/ 128587 w 632222"/>
              <a:gd name="connsiteY17" fmla="*/ 108347 h 638175"/>
              <a:gd name="connsiteX18" fmla="*/ 66675 w 632222"/>
              <a:gd name="connsiteY18" fmla="*/ 125016 h 638175"/>
              <a:gd name="connsiteX19" fmla="*/ 47625 w 632222"/>
              <a:gd name="connsiteY19" fmla="*/ 125016 h 638175"/>
              <a:gd name="connsiteX20" fmla="*/ 4762 w 632222"/>
              <a:gd name="connsiteY20" fmla="*/ 142875 h 638175"/>
              <a:gd name="connsiteX21" fmla="*/ 0 w 632222"/>
              <a:gd name="connsiteY21" fmla="*/ 216694 h 638175"/>
              <a:gd name="connsiteX22" fmla="*/ 42862 w 632222"/>
              <a:gd name="connsiteY22" fmla="*/ 289322 h 638175"/>
              <a:gd name="connsiteX23" fmla="*/ 79772 w 632222"/>
              <a:gd name="connsiteY23" fmla="*/ 355997 h 638175"/>
              <a:gd name="connsiteX0" fmla="*/ 79772 w 632222"/>
              <a:gd name="connsiteY0" fmla="*/ 355997 h 638175"/>
              <a:gd name="connsiteX1" fmla="*/ 123825 w 632222"/>
              <a:gd name="connsiteY1" fmla="*/ 507207 h 638175"/>
              <a:gd name="connsiteX2" fmla="*/ 129778 w 632222"/>
              <a:gd name="connsiteY2" fmla="*/ 561975 h 638175"/>
              <a:gd name="connsiteX3" fmla="*/ 147637 w 632222"/>
              <a:gd name="connsiteY3" fmla="*/ 611982 h 638175"/>
              <a:gd name="connsiteX4" fmla="*/ 196453 w 632222"/>
              <a:gd name="connsiteY4" fmla="*/ 638175 h 638175"/>
              <a:gd name="connsiteX5" fmla="*/ 314325 w 632222"/>
              <a:gd name="connsiteY5" fmla="*/ 603647 h 638175"/>
              <a:gd name="connsiteX6" fmla="*/ 458390 w 632222"/>
              <a:gd name="connsiteY6" fmla="*/ 560785 h 638175"/>
              <a:gd name="connsiteX7" fmla="*/ 583406 w 632222"/>
              <a:gd name="connsiteY7" fmla="*/ 525066 h 638175"/>
              <a:gd name="connsiteX8" fmla="*/ 614362 w 632222"/>
              <a:gd name="connsiteY8" fmla="*/ 515541 h 638175"/>
              <a:gd name="connsiteX9" fmla="*/ 632222 w 632222"/>
              <a:gd name="connsiteY9" fmla="*/ 461963 h 638175"/>
              <a:gd name="connsiteX10" fmla="*/ 585787 w 632222"/>
              <a:gd name="connsiteY10" fmla="*/ 388144 h 638175"/>
              <a:gd name="connsiteX11" fmla="*/ 544115 w 632222"/>
              <a:gd name="connsiteY11" fmla="*/ 307182 h 638175"/>
              <a:gd name="connsiteX12" fmla="*/ 528637 w 632222"/>
              <a:gd name="connsiteY12" fmla="*/ 200025 h 638175"/>
              <a:gd name="connsiteX13" fmla="*/ 525065 w 632222"/>
              <a:gd name="connsiteY13" fmla="*/ 96441 h 638175"/>
              <a:gd name="connsiteX14" fmla="*/ 495300 w 632222"/>
              <a:gd name="connsiteY14" fmla="*/ 39291 h 638175"/>
              <a:gd name="connsiteX15" fmla="*/ 439340 w 632222"/>
              <a:gd name="connsiteY15" fmla="*/ 0 h 638175"/>
              <a:gd name="connsiteX16" fmla="*/ 266700 w 632222"/>
              <a:gd name="connsiteY16" fmla="*/ 60722 h 638175"/>
              <a:gd name="connsiteX17" fmla="*/ 128587 w 632222"/>
              <a:gd name="connsiteY17" fmla="*/ 108347 h 638175"/>
              <a:gd name="connsiteX18" fmla="*/ 66675 w 632222"/>
              <a:gd name="connsiteY18" fmla="*/ 125016 h 638175"/>
              <a:gd name="connsiteX19" fmla="*/ 47625 w 632222"/>
              <a:gd name="connsiteY19" fmla="*/ 125016 h 638175"/>
              <a:gd name="connsiteX20" fmla="*/ 4762 w 632222"/>
              <a:gd name="connsiteY20" fmla="*/ 142875 h 638175"/>
              <a:gd name="connsiteX21" fmla="*/ 0 w 632222"/>
              <a:gd name="connsiteY21" fmla="*/ 216694 h 638175"/>
              <a:gd name="connsiteX22" fmla="*/ 42862 w 632222"/>
              <a:gd name="connsiteY22" fmla="*/ 289322 h 638175"/>
              <a:gd name="connsiteX23" fmla="*/ 79772 w 632222"/>
              <a:gd name="connsiteY23" fmla="*/ 355997 h 638175"/>
              <a:gd name="connsiteX0" fmla="*/ 79772 w 632222"/>
              <a:gd name="connsiteY0" fmla="*/ 355997 h 638175"/>
              <a:gd name="connsiteX1" fmla="*/ 123825 w 632222"/>
              <a:gd name="connsiteY1" fmla="*/ 507207 h 638175"/>
              <a:gd name="connsiteX2" fmla="*/ 129778 w 632222"/>
              <a:gd name="connsiteY2" fmla="*/ 561975 h 638175"/>
              <a:gd name="connsiteX3" fmla="*/ 147637 w 632222"/>
              <a:gd name="connsiteY3" fmla="*/ 611982 h 638175"/>
              <a:gd name="connsiteX4" fmla="*/ 196453 w 632222"/>
              <a:gd name="connsiteY4" fmla="*/ 638175 h 638175"/>
              <a:gd name="connsiteX5" fmla="*/ 314325 w 632222"/>
              <a:gd name="connsiteY5" fmla="*/ 603647 h 638175"/>
              <a:gd name="connsiteX6" fmla="*/ 458390 w 632222"/>
              <a:gd name="connsiteY6" fmla="*/ 560785 h 638175"/>
              <a:gd name="connsiteX7" fmla="*/ 583406 w 632222"/>
              <a:gd name="connsiteY7" fmla="*/ 525066 h 638175"/>
              <a:gd name="connsiteX8" fmla="*/ 614362 w 632222"/>
              <a:gd name="connsiteY8" fmla="*/ 515541 h 638175"/>
              <a:gd name="connsiteX9" fmla="*/ 632222 w 632222"/>
              <a:gd name="connsiteY9" fmla="*/ 461963 h 638175"/>
              <a:gd name="connsiteX10" fmla="*/ 585787 w 632222"/>
              <a:gd name="connsiteY10" fmla="*/ 388144 h 638175"/>
              <a:gd name="connsiteX11" fmla="*/ 544115 w 632222"/>
              <a:gd name="connsiteY11" fmla="*/ 307182 h 638175"/>
              <a:gd name="connsiteX12" fmla="*/ 528637 w 632222"/>
              <a:gd name="connsiteY12" fmla="*/ 200025 h 638175"/>
              <a:gd name="connsiteX13" fmla="*/ 525065 w 632222"/>
              <a:gd name="connsiteY13" fmla="*/ 96441 h 638175"/>
              <a:gd name="connsiteX14" fmla="*/ 495300 w 632222"/>
              <a:gd name="connsiteY14" fmla="*/ 39291 h 638175"/>
              <a:gd name="connsiteX15" fmla="*/ 439340 w 632222"/>
              <a:gd name="connsiteY15" fmla="*/ 0 h 638175"/>
              <a:gd name="connsiteX16" fmla="*/ 266700 w 632222"/>
              <a:gd name="connsiteY16" fmla="*/ 60722 h 638175"/>
              <a:gd name="connsiteX17" fmla="*/ 128587 w 632222"/>
              <a:gd name="connsiteY17" fmla="*/ 108347 h 638175"/>
              <a:gd name="connsiteX18" fmla="*/ 66675 w 632222"/>
              <a:gd name="connsiteY18" fmla="*/ 125016 h 638175"/>
              <a:gd name="connsiteX19" fmla="*/ 47625 w 632222"/>
              <a:gd name="connsiteY19" fmla="*/ 125016 h 638175"/>
              <a:gd name="connsiteX20" fmla="*/ 4762 w 632222"/>
              <a:gd name="connsiteY20" fmla="*/ 142875 h 638175"/>
              <a:gd name="connsiteX21" fmla="*/ 0 w 632222"/>
              <a:gd name="connsiteY21" fmla="*/ 216694 h 638175"/>
              <a:gd name="connsiteX22" fmla="*/ 42862 w 632222"/>
              <a:gd name="connsiteY22" fmla="*/ 289322 h 638175"/>
              <a:gd name="connsiteX23" fmla="*/ 79772 w 632222"/>
              <a:gd name="connsiteY23" fmla="*/ 355997 h 638175"/>
              <a:gd name="connsiteX0" fmla="*/ 79772 w 632222"/>
              <a:gd name="connsiteY0" fmla="*/ 355997 h 638175"/>
              <a:gd name="connsiteX1" fmla="*/ 123825 w 632222"/>
              <a:gd name="connsiteY1" fmla="*/ 507207 h 638175"/>
              <a:gd name="connsiteX2" fmla="*/ 129778 w 632222"/>
              <a:gd name="connsiteY2" fmla="*/ 561975 h 638175"/>
              <a:gd name="connsiteX3" fmla="*/ 147637 w 632222"/>
              <a:gd name="connsiteY3" fmla="*/ 611982 h 638175"/>
              <a:gd name="connsiteX4" fmla="*/ 196453 w 632222"/>
              <a:gd name="connsiteY4" fmla="*/ 638175 h 638175"/>
              <a:gd name="connsiteX5" fmla="*/ 314325 w 632222"/>
              <a:gd name="connsiteY5" fmla="*/ 603647 h 638175"/>
              <a:gd name="connsiteX6" fmla="*/ 458390 w 632222"/>
              <a:gd name="connsiteY6" fmla="*/ 560785 h 638175"/>
              <a:gd name="connsiteX7" fmla="*/ 583406 w 632222"/>
              <a:gd name="connsiteY7" fmla="*/ 525066 h 638175"/>
              <a:gd name="connsiteX8" fmla="*/ 614362 w 632222"/>
              <a:gd name="connsiteY8" fmla="*/ 515541 h 638175"/>
              <a:gd name="connsiteX9" fmla="*/ 632222 w 632222"/>
              <a:gd name="connsiteY9" fmla="*/ 461963 h 638175"/>
              <a:gd name="connsiteX10" fmla="*/ 585787 w 632222"/>
              <a:gd name="connsiteY10" fmla="*/ 388144 h 638175"/>
              <a:gd name="connsiteX11" fmla="*/ 544115 w 632222"/>
              <a:gd name="connsiteY11" fmla="*/ 307182 h 638175"/>
              <a:gd name="connsiteX12" fmla="*/ 528637 w 632222"/>
              <a:gd name="connsiteY12" fmla="*/ 200025 h 638175"/>
              <a:gd name="connsiteX13" fmla="*/ 525065 w 632222"/>
              <a:gd name="connsiteY13" fmla="*/ 96441 h 638175"/>
              <a:gd name="connsiteX14" fmla="*/ 495300 w 632222"/>
              <a:gd name="connsiteY14" fmla="*/ 39291 h 638175"/>
              <a:gd name="connsiteX15" fmla="*/ 439340 w 632222"/>
              <a:gd name="connsiteY15" fmla="*/ 0 h 638175"/>
              <a:gd name="connsiteX16" fmla="*/ 266700 w 632222"/>
              <a:gd name="connsiteY16" fmla="*/ 60722 h 638175"/>
              <a:gd name="connsiteX17" fmla="*/ 128587 w 632222"/>
              <a:gd name="connsiteY17" fmla="*/ 108347 h 638175"/>
              <a:gd name="connsiteX18" fmla="*/ 66675 w 632222"/>
              <a:gd name="connsiteY18" fmla="*/ 125016 h 638175"/>
              <a:gd name="connsiteX19" fmla="*/ 47625 w 632222"/>
              <a:gd name="connsiteY19" fmla="*/ 125016 h 638175"/>
              <a:gd name="connsiteX20" fmla="*/ 4762 w 632222"/>
              <a:gd name="connsiteY20" fmla="*/ 142875 h 638175"/>
              <a:gd name="connsiteX21" fmla="*/ 0 w 632222"/>
              <a:gd name="connsiteY21" fmla="*/ 216694 h 638175"/>
              <a:gd name="connsiteX22" fmla="*/ 42862 w 632222"/>
              <a:gd name="connsiteY22" fmla="*/ 289322 h 638175"/>
              <a:gd name="connsiteX23" fmla="*/ 79772 w 632222"/>
              <a:gd name="connsiteY23" fmla="*/ 355997 h 638175"/>
              <a:gd name="connsiteX0" fmla="*/ 79772 w 632222"/>
              <a:gd name="connsiteY0" fmla="*/ 355997 h 638175"/>
              <a:gd name="connsiteX1" fmla="*/ 123825 w 632222"/>
              <a:gd name="connsiteY1" fmla="*/ 507207 h 638175"/>
              <a:gd name="connsiteX2" fmla="*/ 129778 w 632222"/>
              <a:gd name="connsiteY2" fmla="*/ 561975 h 638175"/>
              <a:gd name="connsiteX3" fmla="*/ 147637 w 632222"/>
              <a:gd name="connsiteY3" fmla="*/ 611982 h 638175"/>
              <a:gd name="connsiteX4" fmla="*/ 196453 w 632222"/>
              <a:gd name="connsiteY4" fmla="*/ 638175 h 638175"/>
              <a:gd name="connsiteX5" fmla="*/ 314325 w 632222"/>
              <a:gd name="connsiteY5" fmla="*/ 603647 h 638175"/>
              <a:gd name="connsiteX6" fmla="*/ 458390 w 632222"/>
              <a:gd name="connsiteY6" fmla="*/ 560785 h 638175"/>
              <a:gd name="connsiteX7" fmla="*/ 583406 w 632222"/>
              <a:gd name="connsiteY7" fmla="*/ 525066 h 638175"/>
              <a:gd name="connsiteX8" fmla="*/ 614362 w 632222"/>
              <a:gd name="connsiteY8" fmla="*/ 515541 h 638175"/>
              <a:gd name="connsiteX9" fmla="*/ 632222 w 632222"/>
              <a:gd name="connsiteY9" fmla="*/ 461963 h 638175"/>
              <a:gd name="connsiteX10" fmla="*/ 585787 w 632222"/>
              <a:gd name="connsiteY10" fmla="*/ 388144 h 638175"/>
              <a:gd name="connsiteX11" fmla="*/ 544115 w 632222"/>
              <a:gd name="connsiteY11" fmla="*/ 307182 h 638175"/>
              <a:gd name="connsiteX12" fmla="*/ 528637 w 632222"/>
              <a:gd name="connsiteY12" fmla="*/ 200025 h 638175"/>
              <a:gd name="connsiteX13" fmla="*/ 525065 w 632222"/>
              <a:gd name="connsiteY13" fmla="*/ 96441 h 638175"/>
              <a:gd name="connsiteX14" fmla="*/ 495300 w 632222"/>
              <a:gd name="connsiteY14" fmla="*/ 39291 h 638175"/>
              <a:gd name="connsiteX15" fmla="*/ 439340 w 632222"/>
              <a:gd name="connsiteY15" fmla="*/ 0 h 638175"/>
              <a:gd name="connsiteX16" fmla="*/ 266700 w 632222"/>
              <a:gd name="connsiteY16" fmla="*/ 60722 h 638175"/>
              <a:gd name="connsiteX17" fmla="*/ 128587 w 632222"/>
              <a:gd name="connsiteY17" fmla="*/ 108347 h 638175"/>
              <a:gd name="connsiteX18" fmla="*/ 66675 w 632222"/>
              <a:gd name="connsiteY18" fmla="*/ 125016 h 638175"/>
              <a:gd name="connsiteX19" fmla="*/ 47625 w 632222"/>
              <a:gd name="connsiteY19" fmla="*/ 125016 h 638175"/>
              <a:gd name="connsiteX20" fmla="*/ 4762 w 632222"/>
              <a:gd name="connsiteY20" fmla="*/ 142875 h 638175"/>
              <a:gd name="connsiteX21" fmla="*/ 0 w 632222"/>
              <a:gd name="connsiteY21" fmla="*/ 216694 h 638175"/>
              <a:gd name="connsiteX22" fmla="*/ 42862 w 632222"/>
              <a:gd name="connsiteY22" fmla="*/ 289322 h 638175"/>
              <a:gd name="connsiteX23" fmla="*/ 79772 w 632222"/>
              <a:gd name="connsiteY23" fmla="*/ 355997 h 638175"/>
              <a:gd name="connsiteX0" fmla="*/ 79772 w 632222"/>
              <a:gd name="connsiteY0" fmla="*/ 355997 h 638175"/>
              <a:gd name="connsiteX1" fmla="*/ 123825 w 632222"/>
              <a:gd name="connsiteY1" fmla="*/ 507207 h 638175"/>
              <a:gd name="connsiteX2" fmla="*/ 129778 w 632222"/>
              <a:gd name="connsiteY2" fmla="*/ 561975 h 638175"/>
              <a:gd name="connsiteX3" fmla="*/ 147637 w 632222"/>
              <a:gd name="connsiteY3" fmla="*/ 611982 h 638175"/>
              <a:gd name="connsiteX4" fmla="*/ 196453 w 632222"/>
              <a:gd name="connsiteY4" fmla="*/ 638175 h 638175"/>
              <a:gd name="connsiteX5" fmla="*/ 314325 w 632222"/>
              <a:gd name="connsiteY5" fmla="*/ 603647 h 638175"/>
              <a:gd name="connsiteX6" fmla="*/ 458390 w 632222"/>
              <a:gd name="connsiteY6" fmla="*/ 560785 h 638175"/>
              <a:gd name="connsiteX7" fmla="*/ 583406 w 632222"/>
              <a:gd name="connsiteY7" fmla="*/ 525066 h 638175"/>
              <a:gd name="connsiteX8" fmla="*/ 614362 w 632222"/>
              <a:gd name="connsiteY8" fmla="*/ 515541 h 638175"/>
              <a:gd name="connsiteX9" fmla="*/ 632222 w 632222"/>
              <a:gd name="connsiteY9" fmla="*/ 461963 h 638175"/>
              <a:gd name="connsiteX10" fmla="*/ 585787 w 632222"/>
              <a:gd name="connsiteY10" fmla="*/ 388144 h 638175"/>
              <a:gd name="connsiteX11" fmla="*/ 544115 w 632222"/>
              <a:gd name="connsiteY11" fmla="*/ 307182 h 638175"/>
              <a:gd name="connsiteX12" fmla="*/ 528637 w 632222"/>
              <a:gd name="connsiteY12" fmla="*/ 200025 h 638175"/>
              <a:gd name="connsiteX13" fmla="*/ 525065 w 632222"/>
              <a:gd name="connsiteY13" fmla="*/ 96441 h 638175"/>
              <a:gd name="connsiteX14" fmla="*/ 495300 w 632222"/>
              <a:gd name="connsiteY14" fmla="*/ 39291 h 638175"/>
              <a:gd name="connsiteX15" fmla="*/ 439340 w 632222"/>
              <a:gd name="connsiteY15" fmla="*/ 0 h 638175"/>
              <a:gd name="connsiteX16" fmla="*/ 266700 w 632222"/>
              <a:gd name="connsiteY16" fmla="*/ 60722 h 638175"/>
              <a:gd name="connsiteX17" fmla="*/ 128587 w 632222"/>
              <a:gd name="connsiteY17" fmla="*/ 108347 h 638175"/>
              <a:gd name="connsiteX18" fmla="*/ 66675 w 632222"/>
              <a:gd name="connsiteY18" fmla="*/ 125016 h 638175"/>
              <a:gd name="connsiteX19" fmla="*/ 47625 w 632222"/>
              <a:gd name="connsiteY19" fmla="*/ 125016 h 638175"/>
              <a:gd name="connsiteX20" fmla="*/ 4762 w 632222"/>
              <a:gd name="connsiteY20" fmla="*/ 142875 h 638175"/>
              <a:gd name="connsiteX21" fmla="*/ 0 w 632222"/>
              <a:gd name="connsiteY21" fmla="*/ 216694 h 638175"/>
              <a:gd name="connsiteX22" fmla="*/ 42862 w 632222"/>
              <a:gd name="connsiteY22" fmla="*/ 289322 h 638175"/>
              <a:gd name="connsiteX23" fmla="*/ 79772 w 632222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42875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42875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42875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42875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42875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42875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42875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42875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42875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39303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3013 w 635463"/>
              <a:gd name="connsiteY0" fmla="*/ 355997 h 638175"/>
              <a:gd name="connsiteX1" fmla="*/ 127066 w 635463"/>
              <a:gd name="connsiteY1" fmla="*/ 507207 h 638175"/>
              <a:gd name="connsiteX2" fmla="*/ 133019 w 635463"/>
              <a:gd name="connsiteY2" fmla="*/ 561975 h 638175"/>
              <a:gd name="connsiteX3" fmla="*/ 150878 w 635463"/>
              <a:gd name="connsiteY3" fmla="*/ 611982 h 638175"/>
              <a:gd name="connsiteX4" fmla="*/ 199694 w 635463"/>
              <a:gd name="connsiteY4" fmla="*/ 638175 h 638175"/>
              <a:gd name="connsiteX5" fmla="*/ 317566 w 635463"/>
              <a:gd name="connsiteY5" fmla="*/ 603647 h 638175"/>
              <a:gd name="connsiteX6" fmla="*/ 461631 w 635463"/>
              <a:gd name="connsiteY6" fmla="*/ 560785 h 638175"/>
              <a:gd name="connsiteX7" fmla="*/ 586647 w 635463"/>
              <a:gd name="connsiteY7" fmla="*/ 525066 h 638175"/>
              <a:gd name="connsiteX8" fmla="*/ 617603 w 635463"/>
              <a:gd name="connsiteY8" fmla="*/ 515541 h 638175"/>
              <a:gd name="connsiteX9" fmla="*/ 635463 w 635463"/>
              <a:gd name="connsiteY9" fmla="*/ 461963 h 638175"/>
              <a:gd name="connsiteX10" fmla="*/ 589028 w 635463"/>
              <a:gd name="connsiteY10" fmla="*/ 388144 h 638175"/>
              <a:gd name="connsiteX11" fmla="*/ 547356 w 635463"/>
              <a:gd name="connsiteY11" fmla="*/ 307182 h 638175"/>
              <a:gd name="connsiteX12" fmla="*/ 531878 w 635463"/>
              <a:gd name="connsiteY12" fmla="*/ 200025 h 638175"/>
              <a:gd name="connsiteX13" fmla="*/ 528306 w 635463"/>
              <a:gd name="connsiteY13" fmla="*/ 96441 h 638175"/>
              <a:gd name="connsiteX14" fmla="*/ 498541 w 635463"/>
              <a:gd name="connsiteY14" fmla="*/ 39291 h 638175"/>
              <a:gd name="connsiteX15" fmla="*/ 442581 w 635463"/>
              <a:gd name="connsiteY15" fmla="*/ 0 h 638175"/>
              <a:gd name="connsiteX16" fmla="*/ 269941 w 635463"/>
              <a:gd name="connsiteY16" fmla="*/ 60722 h 638175"/>
              <a:gd name="connsiteX17" fmla="*/ 131828 w 635463"/>
              <a:gd name="connsiteY17" fmla="*/ 108347 h 638175"/>
              <a:gd name="connsiteX18" fmla="*/ 69916 w 635463"/>
              <a:gd name="connsiteY18" fmla="*/ 125016 h 638175"/>
              <a:gd name="connsiteX19" fmla="*/ 50866 w 635463"/>
              <a:gd name="connsiteY19" fmla="*/ 125016 h 638175"/>
              <a:gd name="connsiteX20" fmla="*/ 8003 w 635463"/>
              <a:gd name="connsiteY20" fmla="*/ 139303 h 638175"/>
              <a:gd name="connsiteX21" fmla="*/ 3241 w 635463"/>
              <a:gd name="connsiteY21" fmla="*/ 216694 h 638175"/>
              <a:gd name="connsiteX22" fmla="*/ 46103 w 635463"/>
              <a:gd name="connsiteY22" fmla="*/ 289322 h 638175"/>
              <a:gd name="connsiteX23" fmla="*/ 83013 w 635463"/>
              <a:gd name="connsiteY23" fmla="*/ 355997 h 638175"/>
              <a:gd name="connsiteX0" fmla="*/ 83013 w 635463"/>
              <a:gd name="connsiteY0" fmla="*/ 355997 h 638175"/>
              <a:gd name="connsiteX1" fmla="*/ 127066 w 635463"/>
              <a:gd name="connsiteY1" fmla="*/ 507207 h 638175"/>
              <a:gd name="connsiteX2" fmla="*/ 133019 w 635463"/>
              <a:gd name="connsiteY2" fmla="*/ 561975 h 638175"/>
              <a:gd name="connsiteX3" fmla="*/ 150878 w 635463"/>
              <a:gd name="connsiteY3" fmla="*/ 611982 h 638175"/>
              <a:gd name="connsiteX4" fmla="*/ 199694 w 635463"/>
              <a:gd name="connsiteY4" fmla="*/ 638175 h 638175"/>
              <a:gd name="connsiteX5" fmla="*/ 317566 w 635463"/>
              <a:gd name="connsiteY5" fmla="*/ 603647 h 638175"/>
              <a:gd name="connsiteX6" fmla="*/ 461631 w 635463"/>
              <a:gd name="connsiteY6" fmla="*/ 560785 h 638175"/>
              <a:gd name="connsiteX7" fmla="*/ 586647 w 635463"/>
              <a:gd name="connsiteY7" fmla="*/ 525066 h 638175"/>
              <a:gd name="connsiteX8" fmla="*/ 617603 w 635463"/>
              <a:gd name="connsiteY8" fmla="*/ 515541 h 638175"/>
              <a:gd name="connsiteX9" fmla="*/ 635463 w 635463"/>
              <a:gd name="connsiteY9" fmla="*/ 461963 h 638175"/>
              <a:gd name="connsiteX10" fmla="*/ 589028 w 635463"/>
              <a:gd name="connsiteY10" fmla="*/ 388144 h 638175"/>
              <a:gd name="connsiteX11" fmla="*/ 547356 w 635463"/>
              <a:gd name="connsiteY11" fmla="*/ 307182 h 638175"/>
              <a:gd name="connsiteX12" fmla="*/ 531878 w 635463"/>
              <a:gd name="connsiteY12" fmla="*/ 200025 h 638175"/>
              <a:gd name="connsiteX13" fmla="*/ 528306 w 635463"/>
              <a:gd name="connsiteY13" fmla="*/ 96441 h 638175"/>
              <a:gd name="connsiteX14" fmla="*/ 498541 w 635463"/>
              <a:gd name="connsiteY14" fmla="*/ 39291 h 638175"/>
              <a:gd name="connsiteX15" fmla="*/ 442581 w 635463"/>
              <a:gd name="connsiteY15" fmla="*/ 0 h 638175"/>
              <a:gd name="connsiteX16" fmla="*/ 269941 w 635463"/>
              <a:gd name="connsiteY16" fmla="*/ 60722 h 638175"/>
              <a:gd name="connsiteX17" fmla="*/ 131828 w 635463"/>
              <a:gd name="connsiteY17" fmla="*/ 108347 h 638175"/>
              <a:gd name="connsiteX18" fmla="*/ 69916 w 635463"/>
              <a:gd name="connsiteY18" fmla="*/ 125016 h 638175"/>
              <a:gd name="connsiteX19" fmla="*/ 50866 w 635463"/>
              <a:gd name="connsiteY19" fmla="*/ 125016 h 638175"/>
              <a:gd name="connsiteX20" fmla="*/ 8003 w 635463"/>
              <a:gd name="connsiteY20" fmla="*/ 139303 h 638175"/>
              <a:gd name="connsiteX21" fmla="*/ 3241 w 635463"/>
              <a:gd name="connsiteY21" fmla="*/ 216694 h 638175"/>
              <a:gd name="connsiteX22" fmla="*/ 46103 w 635463"/>
              <a:gd name="connsiteY22" fmla="*/ 289322 h 638175"/>
              <a:gd name="connsiteX23" fmla="*/ 83013 w 635463"/>
              <a:gd name="connsiteY23" fmla="*/ 355997 h 638175"/>
              <a:gd name="connsiteX0" fmla="*/ 83013 w 635463"/>
              <a:gd name="connsiteY0" fmla="*/ 355997 h 638175"/>
              <a:gd name="connsiteX1" fmla="*/ 127066 w 635463"/>
              <a:gd name="connsiteY1" fmla="*/ 507207 h 638175"/>
              <a:gd name="connsiteX2" fmla="*/ 133019 w 635463"/>
              <a:gd name="connsiteY2" fmla="*/ 561975 h 638175"/>
              <a:gd name="connsiteX3" fmla="*/ 150878 w 635463"/>
              <a:gd name="connsiteY3" fmla="*/ 611982 h 638175"/>
              <a:gd name="connsiteX4" fmla="*/ 199694 w 635463"/>
              <a:gd name="connsiteY4" fmla="*/ 638175 h 638175"/>
              <a:gd name="connsiteX5" fmla="*/ 317566 w 635463"/>
              <a:gd name="connsiteY5" fmla="*/ 603647 h 638175"/>
              <a:gd name="connsiteX6" fmla="*/ 461631 w 635463"/>
              <a:gd name="connsiteY6" fmla="*/ 560785 h 638175"/>
              <a:gd name="connsiteX7" fmla="*/ 586647 w 635463"/>
              <a:gd name="connsiteY7" fmla="*/ 525066 h 638175"/>
              <a:gd name="connsiteX8" fmla="*/ 617603 w 635463"/>
              <a:gd name="connsiteY8" fmla="*/ 515541 h 638175"/>
              <a:gd name="connsiteX9" fmla="*/ 635463 w 635463"/>
              <a:gd name="connsiteY9" fmla="*/ 461963 h 638175"/>
              <a:gd name="connsiteX10" fmla="*/ 589028 w 635463"/>
              <a:gd name="connsiteY10" fmla="*/ 388144 h 638175"/>
              <a:gd name="connsiteX11" fmla="*/ 547356 w 635463"/>
              <a:gd name="connsiteY11" fmla="*/ 307182 h 638175"/>
              <a:gd name="connsiteX12" fmla="*/ 531878 w 635463"/>
              <a:gd name="connsiteY12" fmla="*/ 200025 h 638175"/>
              <a:gd name="connsiteX13" fmla="*/ 528306 w 635463"/>
              <a:gd name="connsiteY13" fmla="*/ 96441 h 638175"/>
              <a:gd name="connsiteX14" fmla="*/ 498541 w 635463"/>
              <a:gd name="connsiteY14" fmla="*/ 39291 h 638175"/>
              <a:gd name="connsiteX15" fmla="*/ 442581 w 635463"/>
              <a:gd name="connsiteY15" fmla="*/ 0 h 638175"/>
              <a:gd name="connsiteX16" fmla="*/ 269941 w 635463"/>
              <a:gd name="connsiteY16" fmla="*/ 60722 h 638175"/>
              <a:gd name="connsiteX17" fmla="*/ 131828 w 635463"/>
              <a:gd name="connsiteY17" fmla="*/ 108347 h 638175"/>
              <a:gd name="connsiteX18" fmla="*/ 69916 w 635463"/>
              <a:gd name="connsiteY18" fmla="*/ 125016 h 638175"/>
              <a:gd name="connsiteX19" fmla="*/ 50866 w 635463"/>
              <a:gd name="connsiteY19" fmla="*/ 125016 h 638175"/>
              <a:gd name="connsiteX20" fmla="*/ 8003 w 635463"/>
              <a:gd name="connsiteY20" fmla="*/ 139303 h 638175"/>
              <a:gd name="connsiteX21" fmla="*/ 3241 w 635463"/>
              <a:gd name="connsiteY21" fmla="*/ 216694 h 638175"/>
              <a:gd name="connsiteX22" fmla="*/ 46103 w 635463"/>
              <a:gd name="connsiteY22" fmla="*/ 289322 h 638175"/>
              <a:gd name="connsiteX23" fmla="*/ 83013 w 635463"/>
              <a:gd name="connsiteY23" fmla="*/ 355997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35463" h="638175">
                <a:moveTo>
                  <a:pt x="83013" y="355997"/>
                </a:moveTo>
                <a:cubicBezTo>
                  <a:pt x="109603" y="406400"/>
                  <a:pt x="112382" y="456804"/>
                  <a:pt x="127066" y="507207"/>
                </a:cubicBezTo>
                <a:lnTo>
                  <a:pt x="133019" y="561975"/>
                </a:lnTo>
                <a:lnTo>
                  <a:pt x="150878" y="611982"/>
                </a:lnTo>
                <a:cubicBezTo>
                  <a:pt x="167150" y="620713"/>
                  <a:pt x="177469" y="634206"/>
                  <a:pt x="199694" y="638175"/>
                </a:cubicBezTo>
                <a:cubicBezTo>
                  <a:pt x="237794" y="632619"/>
                  <a:pt x="278275" y="615156"/>
                  <a:pt x="317566" y="603647"/>
                </a:cubicBezTo>
                <a:lnTo>
                  <a:pt x="461631" y="560785"/>
                </a:lnTo>
                <a:lnTo>
                  <a:pt x="586647" y="525066"/>
                </a:lnTo>
                <a:lnTo>
                  <a:pt x="617603" y="515541"/>
                </a:lnTo>
                <a:cubicBezTo>
                  <a:pt x="623556" y="497682"/>
                  <a:pt x="635463" y="485775"/>
                  <a:pt x="635463" y="461963"/>
                </a:cubicBezTo>
                <a:cubicBezTo>
                  <a:pt x="625938" y="436166"/>
                  <a:pt x="604506" y="412750"/>
                  <a:pt x="589028" y="388144"/>
                </a:cubicBezTo>
                <a:cubicBezTo>
                  <a:pt x="575137" y="361157"/>
                  <a:pt x="558865" y="348456"/>
                  <a:pt x="547356" y="307182"/>
                </a:cubicBezTo>
                <a:cubicBezTo>
                  <a:pt x="535053" y="272654"/>
                  <a:pt x="537037" y="235744"/>
                  <a:pt x="531878" y="200025"/>
                </a:cubicBezTo>
                <a:cubicBezTo>
                  <a:pt x="530687" y="165497"/>
                  <a:pt x="533069" y="130969"/>
                  <a:pt x="528306" y="96441"/>
                </a:cubicBezTo>
                <a:cubicBezTo>
                  <a:pt x="521956" y="73819"/>
                  <a:pt x="508463" y="58341"/>
                  <a:pt x="498541" y="39291"/>
                </a:cubicBezTo>
                <a:cubicBezTo>
                  <a:pt x="479888" y="26194"/>
                  <a:pt x="475522" y="13097"/>
                  <a:pt x="442581" y="0"/>
                </a:cubicBezTo>
                <a:cubicBezTo>
                  <a:pt x="381463" y="7144"/>
                  <a:pt x="327488" y="40481"/>
                  <a:pt x="269941" y="60722"/>
                </a:cubicBezTo>
                <a:lnTo>
                  <a:pt x="131828" y="108347"/>
                </a:lnTo>
                <a:lnTo>
                  <a:pt x="69916" y="125016"/>
                </a:lnTo>
                <a:lnTo>
                  <a:pt x="50866" y="125016"/>
                </a:lnTo>
                <a:lnTo>
                  <a:pt x="8003" y="139303"/>
                </a:lnTo>
                <a:cubicBezTo>
                  <a:pt x="-727" y="167481"/>
                  <a:pt x="-2316" y="192088"/>
                  <a:pt x="3241" y="216694"/>
                </a:cubicBezTo>
                <a:cubicBezTo>
                  <a:pt x="10384" y="245665"/>
                  <a:pt x="31816" y="265113"/>
                  <a:pt x="46103" y="289322"/>
                </a:cubicBezTo>
                <a:cubicBezTo>
                  <a:pt x="58406" y="311547"/>
                  <a:pt x="80235" y="331390"/>
                  <a:pt x="83013" y="35599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C058D2D3-AD54-209B-2AB3-98AD6085604B}"/>
              </a:ext>
            </a:extLst>
          </p:cNvPr>
          <p:cNvSpPr/>
          <p:nvPr/>
        </p:nvSpPr>
        <p:spPr>
          <a:xfrm>
            <a:off x="4565650" y="1972715"/>
            <a:ext cx="2170113" cy="382118"/>
          </a:xfrm>
          <a:custGeom>
            <a:avLst/>
            <a:gdLst>
              <a:gd name="connsiteX0" fmla="*/ 1746250 w 2170113"/>
              <a:gd name="connsiteY0" fmla="*/ 0 h 377825"/>
              <a:gd name="connsiteX1" fmla="*/ 1927225 w 2170113"/>
              <a:gd name="connsiteY1" fmla="*/ 1587 h 377825"/>
              <a:gd name="connsiteX2" fmla="*/ 2044700 w 2170113"/>
              <a:gd name="connsiteY2" fmla="*/ 92075 h 377825"/>
              <a:gd name="connsiteX3" fmla="*/ 2135188 w 2170113"/>
              <a:gd name="connsiteY3" fmla="*/ 203200 h 377825"/>
              <a:gd name="connsiteX4" fmla="*/ 2170113 w 2170113"/>
              <a:gd name="connsiteY4" fmla="*/ 285750 h 377825"/>
              <a:gd name="connsiteX5" fmla="*/ 2117725 w 2170113"/>
              <a:gd name="connsiteY5" fmla="*/ 357187 h 377825"/>
              <a:gd name="connsiteX6" fmla="*/ 1955800 w 2170113"/>
              <a:gd name="connsiteY6" fmla="*/ 377825 h 377825"/>
              <a:gd name="connsiteX7" fmla="*/ 1717675 w 2170113"/>
              <a:gd name="connsiteY7" fmla="*/ 360362 h 377825"/>
              <a:gd name="connsiteX8" fmla="*/ 1543050 w 2170113"/>
              <a:gd name="connsiteY8" fmla="*/ 346075 h 377825"/>
              <a:gd name="connsiteX9" fmla="*/ 1281113 w 2170113"/>
              <a:gd name="connsiteY9" fmla="*/ 373062 h 377825"/>
              <a:gd name="connsiteX10" fmla="*/ 1009650 w 2170113"/>
              <a:gd name="connsiteY10" fmla="*/ 366712 h 377825"/>
              <a:gd name="connsiteX11" fmla="*/ 852488 w 2170113"/>
              <a:gd name="connsiteY11" fmla="*/ 358775 h 377825"/>
              <a:gd name="connsiteX12" fmla="*/ 588963 w 2170113"/>
              <a:gd name="connsiteY12" fmla="*/ 309562 h 377825"/>
              <a:gd name="connsiteX13" fmla="*/ 431800 w 2170113"/>
              <a:gd name="connsiteY13" fmla="*/ 258762 h 377825"/>
              <a:gd name="connsiteX14" fmla="*/ 265113 w 2170113"/>
              <a:gd name="connsiteY14" fmla="*/ 211137 h 377825"/>
              <a:gd name="connsiteX15" fmla="*/ 111125 w 2170113"/>
              <a:gd name="connsiteY15" fmla="*/ 190500 h 377825"/>
              <a:gd name="connsiteX16" fmla="*/ 36513 w 2170113"/>
              <a:gd name="connsiteY16" fmla="*/ 206375 h 377825"/>
              <a:gd name="connsiteX17" fmla="*/ 7938 w 2170113"/>
              <a:gd name="connsiteY17" fmla="*/ 220662 h 377825"/>
              <a:gd name="connsiteX18" fmla="*/ 0 w 2170113"/>
              <a:gd name="connsiteY18" fmla="*/ 233362 h 377825"/>
              <a:gd name="connsiteX0" fmla="*/ 1746250 w 2170113"/>
              <a:gd name="connsiteY0" fmla="*/ 0 h 378394"/>
              <a:gd name="connsiteX1" fmla="*/ 1927225 w 2170113"/>
              <a:gd name="connsiteY1" fmla="*/ 1587 h 378394"/>
              <a:gd name="connsiteX2" fmla="*/ 2044700 w 2170113"/>
              <a:gd name="connsiteY2" fmla="*/ 92075 h 378394"/>
              <a:gd name="connsiteX3" fmla="*/ 2135188 w 2170113"/>
              <a:gd name="connsiteY3" fmla="*/ 203200 h 378394"/>
              <a:gd name="connsiteX4" fmla="*/ 2170113 w 2170113"/>
              <a:gd name="connsiteY4" fmla="*/ 285750 h 378394"/>
              <a:gd name="connsiteX5" fmla="*/ 2117725 w 2170113"/>
              <a:gd name="connsiteY5" fmla="*/ 357187 h 378394"/>
              <a:gd name="connsiteX6" fmla="*/ 1955800 w 2170113"/>
              <a:gd name="connsiteY6" fmla="*/ 377825 h 378394"/>
              <a:gd name="connsiteX7" fmla="*/ 1717675 w 2170113"/>
              <a:gd name="connsiteY7" fmla="*/ 360362 h 378394"/>
              <a:gd name="connsiteX8" fmla="*/ 1543050 w 2170113"/>
              <a:gd name="connsiteY8" fmla="*/ 346075 h 378394"/>
              <a:gd name="connsiteX9" fmla="*/ 1281113 w 2170113"/>
              <a:gd name="connsiteY9" fmla="*/ 373062 h 378394"/>
              <a:gd name="connsiteX10" fmla="*/ 1009650 w 2170113"/>
              <a:gd name="connsiteY10" fmla="*/ 366712 h 378394"/>
              <a:gd name="connsiteX11" fmla="*/ 852488 w 2170113"/>
              <a:gd name="connsiteY11" fmla="*/ 358775 h 378394"/>
              <a:gd name="connsiteX12" fmla="*/ 588963 w 2170113"/>
              <a:gd name="connsiteY12" fmla="*/ 309562 h 378394"/>
              <a:gd name="connsiteX13" fmla="*/ 431800 w 2170113"/>
              <a:gd name="connsiteY13" fmla="*/ 258762 h 378394"/>
              <a:gd name="connsiteX14" fmla="*/ 265113 w 2170113"/>
              <a:gd name="connsiteY14" fmla="*/ 211137 h 378394"/>
              <a:gd name="connsiteX15" fmla="*/ 111125 w 2170113"/>
              <a:gd name="connsiteY15" fmla="*/ 190500 h 378394"/>
              <a:gd name="connsiteX16" fmla="*/ 36513 w 2170113"/>
              <a:gd name="connsiteY16" fmla="*/ 206375 h 378394"/>
              <a:gd name="connsiteX17" fmla="*/ 7938 w 2170113"/>
              <a:gd name="connsiteY17" fmla="*/ 220662 h 378394"/>
              <a:gd name="connsiteX18" fmla="*/ 0 w 2170113"/>
              <a:gd name="connsiteY18" fmla="*/ 233362 h 378394"/>
              <a:gd name="connsiteX0" fmla="*/ 1746250 w 2170113"/>
              <a:gd name="connsiteY0" fmla="*/ 0 h 378394"/>
              <a:gd name="connsiteX1" fmla="*/ 1927225 w 2170113"/>
              <a:gd name="connsiteY1" fmla="*/ 1587 h 378394"/>
              <a:gd name="connsiteX2" fmla="*/ 2044700 w 2170113"/>
              <a:gd name="connsiteY2" fmla="*/ 92075 h 378394"/>
              <a:gd name="connsiteX3" fmla="*/ 2135188 w 2170113"/>
              <a:gd name="connsiteY3" fmla="*/ 203200 h 378394"/>
              <a:gd name="connsiteX4" fmla="*/ 2170113 w 2170113"/>
              <a:gd name="connsiteY4" fmla="*/ 285750 h 378394"/>
              <a:gd name="connsiteX5" fmla="*/ 2117725 w 2170113"/>
              <a:gd name="connsiteY5" fmla="*/ 357187 h 378394"/>
              <a:gd name="connsiteX6" fmla="*/ 1955800 w 2170113"/>
              <a:gd name="connsiteY6" fmla="*/ 377825 h 378394"/>
              <a:gd name="connsiteX7" fmla="*/ 1717675 w 2170113"/>
              <a:gd name="connsiteY7" fmla="*/ 360362 h 378394"/>
              <a:gd name="connsiteX8" fmla="*/ 1543050 w 2170113"/>
              <a:gd name="connsiteY8" fmla="*/ 346075 h 378394"/>
              <a:gd name="connsiteX9" fmla="*/ 1281113 w 2170113"/>
              <a:gd name="connsiteY9" fmla="*/ 373062 h 378394"/>
              <a:gd name="connsiteX10" fmla="*/ 1009650 w 2170113"/>
              <a:gd name="connsiteY10" fmla="*/ 366712 h 378394"/>
              <a:gd name="connsiteX11" fmla="*/ 852488 w 2170113"/>
              <a:gd name="connsiteY11" fmla="*/ 358775 h 378394"/>
              <a:gd name="connsiteX12" fmla="*/ 588963 w 2170113"/>
              <a:gd name="connsiteY12" fmla="*/ 309562 h 378394"/>
              <a:gd name="connsiteX13" fmla="*/ 431800 w 2170113"/>
              <a:gd name="connsiteY13" fmla="*/ 258762 h 378394"/>
              <a:gd name="connsiteX14" fmla="*/ 265113 w 2170113"/>
              <a:gd name="connsiteY14" fmla="*/ 211137 h 378394"/>
              <a:gd name="connsiteX15" fmla="*/ 111125 w 2170113"/>
              <a:gd name="connsiteY15" fmla="*/ 190500 h 378394"/>
              <a:gd name="connsiteX16" fmla="*/ 36513 w 2170113"/>
              <a:gd name="connsiteY16" fmla="*/ 206375 h 378394"/>
              <a:gd name="connsiteX17" fmla="*/ 7938 w 2170113"/>
              <a:gd name="connsiteY17" fmla="*/ 220662 h 378394"/>
              <a:gd name="connsiteX18" fmla="*/ 0 w 2170113"/>
              <a:gd name="connsiteY18" fmla="*/ 233362 h 378394"/>
              <a:gd name="connsiteX0" fmla="*/ 1746250 w 2170113"/>
              <a:gd name="connsiteY0" fmla="*/ 0 h 378394"/>
              <a:gd name="connsiteX1" fmla="*/ 1927225 w 2170113"/>
              <a:gd name="connsiteY1" fmla="*/ 1587 h 378394"/>
              <a:gd name="connsiteX2" fmla="*/ 2044700 w 2170113"/>
              <a:gd name="connsiteY2" fmla="*/ 92075 h 378394"/>
              <a:gd name="connsiteX3" fmla="*/ 2135188 w 2170113"/>
              <a:gd name="connsiteY3" fmla="*/ 203200 h 378394"/>
              <a:gd name="connsiteX4" fmla="*/ 2170113 w 2170113"/>
              <a:gd name="connsiteY4" fmla="*/ 285750 h 378394"/>
              <a:gd name="connsiteX5" fmla="*/ 2117725 w 2170113"/>
              <a:gd name="connsiteY5" fmla="*/ 357187 h 378394"/>
              <a:gd name="connsiteX6" fmla="*/ 1955800 w 2170113"/>
              <a:gd name="connsiteY6" fmla="*/ 377825 h 378394"/>
              <a:gd name="connsiteX7" fmla="*/ 1717675 w 2170113"/>
              <a:gd name="connsiteY7" fmla="*/ 360362 h 378394"/>
              <a:gd name="connsiteX8" fmla="*/ 1543050 w 2170113"/>
              <a:gd name="connsiteY8" fmla="*/ 346075 h 378394"/>
              <a:gd name="connsiteX9" fmla="*/ 1281113 w 2170113"/>
              <a:gd name="connsiteY9" fmla="*/ 373062 h 378394"/>
              <a:gd name="connsiteX10" fmla="*/ 1009650 w 2170113"/>
              <a:gd name="connsiteY10" fmla="*/ 366712 h 378394"/>
              <a:gd name="connsiteX11" fmla="*/ 852488 w 2170113"/>
              <a:gd name="connsiteY11" fmla="*/ 358775 h 378394"/>
              <a:gd name="connsiteX12" fmla="*/ 588963 w 2170113"/>
              <a:gd name="connsiteY12" fmla="*/ 309562 h 378394"/>
              <a:gd name="connsiteX13" fmla="*/ 431800 w 2170113"/>
              <a:gd name="connsiteY13" fmla="*/ 258762 h 378394"/>
              <a:gd name="connsiteX14" fmla="*/ 265113 w 2170113"/>
              <a:gd name="connsiteY14" fmla="*/ 211137 h 378394"/>
              <a:gd name="connsiteX15" fmla="*/ 111125 w 2170113"/>
              <a:gd name="connsiteY15" fmla="*/ 190500 h 378394"/>
              <a:gd name="connsiteX16" fmla="*/ 36513 w 2170113"/>
              <a:gd name="connsiteY16" fmla="*/ 206375 h 378394"/>
              <a:gd name="connsiteX17" fmla="*/ 7938 w 2170113"/>
              <a:gd name="connsiteY17" fmla="*/ 220662 h 378394"/>
              <a:gd name="connsiteX18" fmla="*/ 0 w 2170113"/>
              <a:gd name="connsiteY18" fmla="*/ 233362 h 378394"/>
              <a:gd name="connsiteX0" fmla="*/ 1746250 w 2170113"/>
              <a:gd name="connsiteY0" fmla="*/ 0 h 378394"/>
              <a:gd name="connsiteX1" fmla="*/ 1927225 w 2170113"/>
              <a:gd name="connsiteY1" fmla="*/ 1587 h 378394"/>
              <a:gd name="connsiteX2" fmla="*/ 2044700 w 2170113"/>
              <a:gd name="connsiteY2" fmla="*/ 92075 h 378394"/>
              <a:gd name="connsiteX3" fmla="*/ 2135188 w 2170113"/>
              <a:gd name="connsiteY3" fmla="*/ 203200 h 378394"/>
              <a:gd name="connsiteX4" fmla="*/ 2170113 w 2170113"/>
              <a:gd name="connsiteY4" fmla="*/ 285750 h 378394"/>
              <a:gd name="connsiteX5" fmla="*/ 2117725 w 2170113"/>
              <a:gd name="connsiteY5" fmla="*/ 357187 h 378394"/>
              <a:gd name="connsiteX6" fmla="*/ 1955800 w 2170113"/>
              <a:gd name="connsiteY6" fmla="*/ 377825 h 378394"/>
              <a:gd name="connsiteX7" fmla="*/ 1717675 w 2170113"/>
              <a:gd name="connsiteY7" fmla="*/ 360362 h 378394"/>
              <a:gd name="connsiteX8" fmla="*/ 1543050 w 2170113"/>
              <a:gd name="connsiteY8" fmla="*/ 346075 h 378394"/>
              <a:gd name="connsiteX9" fmla="*/ 1281113 w 2170113"/>
              <a:gd name="connsiteY9" fmla="*/ 373062 h 378394"/>
              <a:gd name="connsiteX10" fmla="*/ 1009650 w 2170113"/>
              <a:gd name="connsiteY10" fmla="*/ 366712 h 378394"/>
              <a:gd name="connsiteX11" fmla="*/ 852488 w 2170113"/>
              <a:gd name="connsiteY11" fmla="*/ 358775 h 378394"/>
              <a:gd name="connsiteX12" fmla="*/ 588963 w 2170113"/>
              <a:gd name="connsiteY12" fmla="*/ 309562 h 378394"/>
              <a:gd name="connsiteX13" fmla="*/ 431800 w 2170113"/>
              <a:gd name="connsiteY13" fmla="*/ 258762 h 378394"/>
              <a:gd name="connsiteX14" fmla="*/ 265113 w 2170113"/>
              <a:gd name="connsiteY14" fmla="*/ 211137 h 378394"/>
              <a:gd name="connsiteX15" fmla="*/ 111125 w 2170113"/>
              <a:gd name="connsiteY15" fmla="*/ 190500 h 378394"/>
              <a:gd name="connsiteX16" fmla="*/ 36513 w 2170113"/>
              <a:gd name="connsiteY16" fmla="*/ 206375 h 378394"/>
              <a:gd name="connsiteX17" fmla="*/ 7938 w 2170113"/>
              <a:gd name="connsiteY17" fmla="*/ 220662 h 378394"/>
              <a:gd name="connsiteX18" fmla="*/ 0 w 2170113"/>
              <a:gd name="connsiteY18" fmla="*/ 233362 h 378394"/>
              <a:gd name="connsiteX0" fmla="*/ 1746250 w 2170113"/>
              <a:gd name="connsiteY0" fmla="*/ 0 h 378394"/>
              <a:gd name="connsiteX1" fmla="*/ 1927225 w 2170113"/>
              <a:gd name="connsiteY1" fmla="*/ 1587 h 378394"/>
              <a:gd name="connsiteX2" fmla="*/ 2044700 w 2170113"/>
              <a:gd name="connsiteY2" fmla="*/ 92075 h 378394"/>
              <a:gd name="connsiteX3" fmla="*/ 2135188 w 2170113"/>
              <a:gd name="connsiteY3" fmla="*/ 203200 h 378394"/>
              <a:gd name="connsiteX4" fmla="*/ 2170113 w 2170113"/>
              <a:gd name="connsiteY4" fmla="*/ 285750 h 378394"/>
              <a:gd name="connsiteX5" fmla="*/ 2117725 w 2170113"/>
              <a:gd name="connsiteY5" fmla="*/ 357187 h 378394"/>
              <a:gd name="connsiteX6" fmla="*/ 1955800 w 2170113"/>
              <a:gd name="connsiteY6" fmla="*/ 377825 h 378394"/>
              <a:gd name="connsiteX7" fmla="*/ 1717675 w 2170113"/>
              <a:gd name="connsiteY7" fmla="*/ 360362 h 378394"/>
              <a:gd name="connsiteX8" fmla="*/ 1543050 w 2170113"/>
              <a:gd name="connsiteY8" fmla="*/ 346075 h 378394"/>
              <a:gd name="connsiteX9" fmla="*/ 1281113 w 2170113"/>
              <a:gd name="connsiteY9" fmla="*/ 373062 h 378394"/>
              <a:gd name="connsiteX10" fmla="*/ 1009650 w 2170113"/>
              <a:gd name="connsiteY10" fmla="*/ 366712 h 378394"/>
              <a:gd name="connsiteX11" fmla="*/ 852488 w 2170113"/>
              <a:gd name="connsiteY11" fmla="*/ 358775 h 378394"/>
              <a:gd name="connsiteX12" fmla="*/ 588963 w 2170113"/>
              <a:gd name="connsiteY12" fmla="*/ 309562 h 378394"/>
              <a:gd name="connsiteX13" fmla="*/ 431800 w 2170113"/>
              <a:gd name="connsiteY13" fmla="*/ 258762 h 378394"/>
              <a:gd name="connsiteX14" fmla="*/ 265113 w 2170113"/>
              <a:gd name="connsiteY14" fmla="*/ 211137 h 378394"/>
              <a:gd name="connsiteX15" fmla="*/ 111125 w 2170113"/>
              <a:gd name="connsiteY15" fmla="*/ 190500 h 378394"/>
              <a:gd name="connsiteX16" fmla="*/ 36513 w 2170113"/>
              <a:gd name="connsiteY16" fmla="*/ 206375 h 378394"/>
              <a:gd name="connsiteX17" fmla="*/ 7938 w 2170113"/>
              <a:gd name="connsiteY17" fmla="*/ 220662 h 378394"/>
              <a:gd name="connsiteX18" fmla="*/ 0 w 2170113"/>
              <a:gd name="connsiteY18" fmla="*/ 233362 h 378394"/>
              <a:gd name="connsiteX0" fmla="*/ 1746250 w 2170113"/>
              <a:gd name="connsiteY0" fmla="*/ 0 h 378394"/>
              <a:gd name="connsiteX1" fmla="*/ 1927225 w 2170113"/>
              <a:gd name="connsiteY1" fmla="*/ 1587 h 378394"/>
              <a:gd name="connsiteX2" fmla="*/ 2044700 w 2170113"/>
              <a:gd name="connsiteY2" fmla="*/ 92075 h 378394"/>
              <a:gd name="connsiteX3" fmla="*/ 2135188 w 2170113"/>
              <a:gd name="connsiteY3" fmla="*/ 203200 h 378394"/>
              <a:gd name="connsiteX4" fmla="*/ 2170113 w 2170113"/>
              <a:gd name="connsiteY4" fmla="*/ 285750 h 378394"/>
              <a:gd name="connsiteX5" fmla="*/ 2117725 w 2170113"/>
              <a:gd name="connsiteY5" fmla="*/ 357187 h 378394"/>
              <a:gd name="connsiteX6" fmla="*/ 1955800 w 2170113"/>
              <a:gd name="connsiteY6" fmla="*/ 377825 h 378394"/>
              <a:gd name="connsiteX7" fmla="*/ 1717675 w 2170113"/>
              <a:gd name="connsiteY7" fmla="*/ 360362 h 378394"/>
              <a:gd name="connsiteX8" fmla="*/ 1543050 w 2170113"/>
              <a:gd name="connsiteY8" fmla="*/ 346075 h 378394"/>
              <a:gd name="connsiteX9" fmla="*/ 1281113 w 2170113"/>
              <a:gd name="connsiteY9" fmla="*/ 373062 h 378394"/>
              <a:gd name="connsiteX10" fmla="*/ 1009650 w 2170113"/>
              <a:gd name="connsiteY10" fmla="*/ 366712 h 378394"/>
              <a:gd name="connsiteX11" fmla="*/ 852488 w 2170113"/>
              <a:gd name="connsiteY11" fmla="*/ 358775 h 378394"/>
              <a:gd name="connsiteX12" fmla="*/ 588963 w 2170113"/>
              <a:gd name="connsiteY12" fmla="*/ 309562 h 378394"/>
              <a:gd name="connsiteX13" fmla="*/ 431800 w 2170113"/>
              <a:gd name="connsiteY13" fmla="*/ 258762 h 378394"/>
              <a:gd name="connsiteX14" fmla="*/ 265113 w 2170113"/>
              <a:gd name="connsiteY14" fmla="*/ 211137 h 378394"/>
              <a:gd name="connsiteX15" fmla="*/ 111125 w 2170113"/>
              <a:gd name="connsiteY15" fmla="*/ 190500 h 378394"/>
              <a:gd name="connsiteX16" fmla="*/ 36513 w 2170113"/>
              <a:gd name="connsiteY16" fmla="*/ 206375 h 378394"/>
              <a:gd name="connsiteX17" fmla="*/ 7938 w 2170113"/>
              <a:gd name="connsiteY17" fmla="*/ 220662 h 378394"/>
              <a:gd name="connsiteX18" fmla="*/ 0 w 2170113"/>
              <a:gd name="connsiteY18" fmla="*/ 233362 h 378394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70113" h="382118">
                <a:moveTo>
                  <a:pt x="1746250" y="3724"/>
                </a:moveTo>
                <a:cubicBezTo>
                  <a:pt x="1806575" y="4253"/>
                  <a:pt x="1864519" y="-5934"/>
                  <a:pt x="1927225" y="5311"/>
                </a:cubicBezTo>
                <a:cubicBezTo>
                  <a:pt x="1985433" y="29521"/>
                  <a:pt x="2016257" y="63254"/>
                  <a:pt x="2044700" y="95799"/>
                </a:cubicBezTo>
                <a:lnTo>
                  <a:pt x="2135188" y="206924"/>
                </a:lnTo>
                <a:cubicBezTo>
                  <a:pt x="2146830" y="234441"/>
                  <a:pt x="2169187" y="256004"/>
                  <a:pt x="2170113" y="289474"/>
                </a:cubicBezTo>
                <a:cubicBezTo>
                  <a:pt x="2155032" y="321620"/>
                  <a:pt x="2136378" y="337099"/>
                  <a:pt x="2117725" y="360911"/>
                </a:cubicBezTo>
                <a:cubicBezTo>
                  <a:pt x="2074466" y="384459"/>
                  <a:pt x="2007393" y="380623"/>
                  <a:pt x="1955800" y="381549"/>
                </a:cubicBezTo>
                <a:cubicBezTo>
                  <a:pt x="1869282" y="385253"/>
                  <a:pt x="1797050" y="369907"/>
                  <a:pt x="1717675" y="364086"/>
                </a:cubicBezTo>
                <a:cubicBezTo>
                  <a:pt x="1659467" y="359324"/>
                  <a:pt x="1615546" y="347417"/>
                  <a:pt x="1543050" y="349799"/>
                </a:cubicBezTo>
                <a:cubicBezTo>
                  <a:pt x="1452166" y="346888"/>
                  <a:pt x="1368425" y="376125"/>
                  <a:pt x="1281113" y="376786"/>
                </a:cubicBezTo>
                <a:cubicBezTo>
                  <a:pt x="1187054" y="385385"/>
                  <a:pt x="1100138" y="372553"/>
                  <a:pt x="1009650" y="370436"/>
                </a:cubicBezTo>
                <a:lnTo>
                  <a:pt x="852488" y="362499"/>
                </a:lnTo>
                <a:cubicBezTo>
                  <a:pt x="764646" y="346095"/>
                  <a:pt x="673233" y="341596"/>
                  <a:pt x="588963" y="313286"/>
                </a:cubicBezTo>
                <a:cubicBezTo>
                  <a:pt x="527050" y="302307"/>
                  <a:pt x="484188" y="279419"/>
                  <a:pt x="431800" y="262486"/>
                </a:cubicBezTo>
                <a:lnTo>
                  <a:pt x="265113" y="214861"/>
                </a:lnTo>
                <a:cubicBezTo>
                  <a:pt x="213784" y="207982"/>
                  <a:pt x="174360" y="199912"/>
                  <a:pt x="111125" y="194224"/>
                </a:cubicBezTo>
                <a:cubicBezTo>
                  <a:pt x="79110" y="188801"/>
                  <a:pt x="61384" y="204807"/>
                  <a:pt x="36513" y="210099"/>
                </a:cubicBezTo>
                <a:lnTo>
                  <a:pt x="7938" y="224386"/>
                </a:lnTo>
                <a:lnTo>
                  <a:pt x="0" y="237086"/>
                </a:lnTo>
              </a:path>
            </a:pathLst>
          </a:custGeom>
          <a:noFill/>
          <a:ln w="19050">
            <a:solidFill>
              <a:srgbClr val="FFCBC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03B603F7-92F3-0DB4-5D28-7F4960E9256E}"/>
              </a:ext>
            </a:extLst>
          </p:cNvPr>
          <p:cNvSpPr/>
          <p:nvPr/>
        </p:nvSpPr>
        <p:spPr>
          <a:xfrm>
            <a:off x="4833938" y="1284288"/>
            <a:ext cx="1923615" cy="563077"/>
          </a:xfrm>
          <a:custGeom>
            <a:avLst/>
            <a:gdLst>
              <a:gd name="connsiteX0" fmla="*/ 1238250 w 1920875"/>
              <a:gd name="connsiteY0" fmla="*/ 0 h 560387"/>
              <a:gd name="connsiteX1" fmla="*/ 1338262 w 1920875"/>
              <a:gd name="connsiteY1" fmla="*/ 19050 h 560387"/>
              <a:gd name="connsiteX2" fmla="*/ 1492250 w 1920875"/>
              <a:gd name="connsiteY2" fmla="*/ 41275 h 560387"/>
              <a:gd name="connsiteX3" fmla="*/ 1566862 w 1920875"/>
              <a:gd name="connsiteY3" fmla="*/ 88900 h 560387"/>
              <a:gd name="connsiteX4" fmla="*/ 1692275 w 1920875"/>
              <a:gd name="connsiteY4" fmla="*/ 207962 h 560387"/>
              <a:gd name="connsiteX5" fmla="*/ 1854200 w 1920875"/>
              <a:gd name="connsiteY5" fmla="*/ 360362 h 560387"/>
              <a:gd name="connsiteX6" fmla="*/ 1920875 w 1920875"/>
              <a:gd name="connsiteY6" fmla="*/ 473075 h 560387"/>
              <a:gd name="connsiteX7" fmla="*/ 1917700 w 1920875"/>
              <a:gd name="connsiteY7" fmla="*/ 536575 h 560387"/>
              <a:gd name="connsiteX8" fmla="*/ 1833562 w 1920875"/>
              <a:gd name="connsiteY8" fmla="*/ 560387 h 560387"/>
              <a:gd name="connsiteX9" fmla="*/ 1519237 w 1920875"/>
              <a:gd name="connsiteY9" fmla="*/ 546100 h 560387"/>
              <a:gd name="connsiteX10" fmla="*/ 1390650 w 1920875"/>
              <a:gd name="connsiteY10" fmla="*/ 517525 h 560387"/>
              <a:gd name="connsiteX11" fmla="*/ 1011237 w 1920875"/>
              <a:gd name="connsiteY11" fmla="*/ 538162 h 560387"/>
              <a:gd name="connsiteX12" fmla="*/ 738187 w 1920875"/>
              <a:gd name="connsiteY12" fmla="*/ 533400 h 560387"/>
              <a:gd name="connsiteX13" fmla="*/ 603250 w 1920875"/>
              <a:gd name="connsiteY13" fmla="*/ 555625 h 560387"/>
              <a:gd name="connsiteX14" fmla="*/ 533400 w 1920875"/>
              <a:gd name="connsiteY14" fmla="*/ 546100 h 560387"/>
              <a:gd name="connsiteX15" fmla="*/ 409575 w 1920875"/>
              <a:gd name="connsiteY15" fmla="*/ 447675 h 560387"/>
              <a:gd name="connsiteX16" fmla="*/ 303212 w 1920875"/>
              <a:gd name="connsiteY16" fmla="*/ 366712 h 560387"/>
              <a:gd name="connsiteX17" fmla="*/ 233362 w 1920875"/>
              <a:gd name="connsiteY17" fmla="*/ 319087 h 560387"/>
              <a:gd name="connsiteX18" fmla="*/ 111125 w 1920875"/>
              <a:gd name="connsiteY18" fmla="*/ 293687 h 560387"/>
              <a:gd name="connsiteX19" fmla="*/ 22225 w 1920875"/>
              <a:gd name="connsiteY19" fmla="*/ 276225 h 560387"/>
              <a:gd name="connsiteX20" fmla="*/ 0 w 1920875"/>
              <a:gd name="connsiteY20" fmla="*/ 266700 h 560387"/>
              <a:gd name="connsiteX21" fmla="*/ 3175 w 1920875"/>
              <a:gd name="connsiteY21" fmla="*/ 230187 h 560387"/>
              <a:gd name="connsiteX22" fmla="*/ 28575 w 1920875"/>
              <a:gd name="connsiteY22" fmla="*/ 219075 h 560387"/>
              <a:gd name="connsiteX0" fmla="*/ 1238250 w 1920875"/>
              <a:gd name="connsiteY0" fmla="*/ 0 h 560387"/>
              <a:gd name="connsiteX1" fmla="*/ 1338262 w 1920875"/>
              <a:gd name="connsiteY1" fmla="*/ 19050 h 560387"/>
              <a:gd name="connsiteX2" fmla="*/ 1492250 w 1920875"/>
              <a:gd name="connsiteY2" fmla="*/ 41275 h 560387"/>
              <a:gd name="connsiteX3" fmla="*/ 1566862 w 1920875"/>
              <a:gd name="connsiteY3" fmla="*/ 88900 h 560387"/>
              <a:gd name="connsiteX4" fmla="*/ 1692275 w 1920875"/>
              <a:gd name="connsiteY4" fmla="*/ 207962 h 560387"/>
              <a:gd name="connsiteX5" fmla="*/ 1854200 w 1920875"/>
              <a:gd name="connsiteY5" fmla="*/ 360362 h 560387"/>
              <a:gd name="connsiteX6" fmla="*/ 1920875 w 1920875"/>
              <a:gd name="connsiteY6" fmla="*/ 473075 h 560387"/>
              <a:gd name="connsiteX7" fmla="*/ 1917700 w 1920875"/>
              <a:gd name="connsiteY7" fmla="*/ 536575 h 560387"/>
              <a:gd name="connsiteX8" fmla="*/ 1833562 w 1920875"/>
              <a:gd name="connsiteY8" fmla="*/ 560387 h 560387"/>
              <a:gd name="connsiteX9" fmla="*/ 1519237 w 1920875"/>
              <a:gd name="connsiteY9" fmla="*/ 546100 h 560387"/>
              <a:gd name="connsiteX10" fmla="*/ 1390650 w 1920875"/>
              <a:gd name="connsiteY10" fmla="*/ 517525 h 560387"/>
              <a:gd name="connsiteX11" fmla="*/ 1011237 w 1920875"/>
              <a:gd name="connsiteY11" fmla="*/ 538162 h 560387"/>
              <a:gd name="connsiteX12" fmla="*/ 738187 w 1920875"/>
              <a:gd name="connsiteY12" fmla="*/ 533400 h 560387"/>
              <a:gd name="connsiteX13" fmla="*/ 603250 w 1920875"/>
              <a:gd name="connsiteY13" fmla="*/ 555625 h 560387"/>
              <a:gd name="connsiteX14" fmla="*/ 533400 w 1920875"/>
              <a:gd name="connsiteY14" fmla="*/ 546100 h 560387"/>
              <a:gd name="connsiteX15" fmla="*/ 409575 w 1920875"/>
              <a:gd name="connsiteY15" fmla="*/ 447675 h 560387"/>
              <a:gd name="connsiteX16" fmla="*/ 303212 w 1920875"/>
              <a:gd name="connsiteY16" fmla="*/ 366712 h 560387"/>
              <a:gd name="connsiteX17" fmla="*/ 233362 w 1920875"/>
              <a:gd name="connsiteY17" fmla="*/ 319087 h 560387"/>
              <a:gd name="connsiteX18" fmla="*/ 111125 w 1920875"/>
              <a:gd name="connsiteY18" fmla="*/ 293687 h 560387"/>
              <a:gd name="connsiteX19" fmla="*/ 22225 w 1920875"/>
              <a:gd name="connsiteY19" fmla="*/ 276225 h 560387"/>
              <a:gd name="connsiteX20" fmla="*/ 0 w 1920875"/>
              <a:gd name="connsiteY20" fmla="*/ 266700 h 560387"/>
              <a:gd name="connsiteX21" fmla="*/ 3175 w 1920875"/>
              <a:gd name="connsiteY21" fmla="*/ 230187 h 560387"/>
              <a:gd name="connsiteX22" fmla="*/ 28575 w 1920875"/>
              <a:gd name="connsiteY22" fmla="*/ 219075 h 560387"/>
              <a:gd name="connsiteX0" fmla="*/ 1238250 w 1920875"/>
              <a:gd name="connsiteY0" fmla="*/ 0 h 560387"/>
              <a:gd name="connsiteX1" fmla="*/ 1338262 w 1920875"/>
              <a:gd name="connsiteY1" fmla="*/ 19050 h 560387"/>
              <a:gd name="connsiteX2" fmla="*/ 1492250 w 1920875"/>
              <a:gd name="connsiteY2" fmla="*/ 41275 h 560387"/>
              <a:gd name="connsiteX3" fmla="*/ 1566862 w 1920875"/>
              <a:gd name="connsiteY3" fmla="*/ 88900 h 560387"/>
              <a:gd name="connsiteX4" fmla="*/ 1692275 w 1920875"/>
              <a:gd name="connsiteY4" fmla="*/ 207962 h 560387"/>
              <a:gd name="connsiteX5" fmla="*/ 1854200 w 1920875"/>
              <a:gd name="connsiteY5" fmla="*/ 360362 h 560387"/>
              <a:gd name="connsiteX6" fmla="*/ 1920875 w 1920875"/>
              <a:gd name="connsiteY6" fmla="*/ 473075 h 560387"/>
              <a:gd name="connsiteX7" fmla="*/ 1917700 w 1920875"/>
              <a:gd name="connsiteY7" fmla="*/ 536575 h 560387"/>
              <a:gd name="connsiteX8" fmla="*/ 1833562 w 1920875"/>
              <a:gd name="connsiteY8" fmla="*/ 560387 h 560387"/>
              <a:gd name="connsiteX9" fmla="*/ 1519237 w 1920875"/>
              <a:gd name="connsiteY9" fmla="*/ 546100 h 560387"/>
              <a:gd name="connsiteX10" fmla="*/ 1390650 w 1920875"/>
              <a:gd name="connsiteY10" fmla="*/ 517525 h 560387"/>
              <a:gd name="connsiteX11" fmla="*/ 1011237 w 1920875"/>
              <a:gd name="connsiteY11" fmla="*/ 538162 h 560387"/>
              <a:gd name="connsiteX12" fmla="*/ 738187 w 1920875"/>
              <a:gd name="connsiteY12" fmla="*/ 533400 h 560387"/>
              <a:gd name="connsiteX13" fmla="*/ 603250 w 1920875"/>
              <a:gd name="connsiteY13" fmla="*/ 555625 h 560387"/>
              <a:gd name="connsiteX14" fmla="*/ 533400 w 1920875"/>
              <a:gd name="connsiteY14" fmla="*/ 546100 h 560387"/>
              <a:gd name="connsiteX15" fmla="*/ 409575 w 1920875"/>
              <a:gd name="connsiteY15" fmla="*/ 447675 h 560387"/>
              <a:gd name="connsiteX16" fmla="*/ 303212 w 1920875"/>
              <a:gd name="connsiteY16" fmla="*/ 366712 h 560387"/>
              <a:gd name="connsiteX17" fmla="*/ 233362 w 1920875"/>
              <a:gd name="connsiteY17" fmla="*/ 319087 h 560387"/>
              <a:gd name="connsiteX18" fmla="*/ 111125 w 1920875"/>
              <a:gd name="connsiteY18" fmla="*/ 293687 h 560387"/>
              <a:gd name="connsiteX19" fmla="*/ 22225 w 1920875"/>
              <a:gd name="connsiteY19" fmla="*/ 276225 h 560387"/>
              <a:gd name="connsiteX20" fmla="*/ 0 w 1920875"/>
              <a:gd name="connsiteY20" fmla="*/ 266700 h 560387"/>
              <a:gd name="connsiteX21" fmla="*/ 3175 w 1920875"/>
              <a:gd name="connsiteY21" fmla="*/ 230187 h 560387"/>
              <a:gd name="connsiteX22" fmla="*/ 28575 w 1920875"/>
              <a:gd name="connsiteY22" fmla="*/ 219075 h 560387"/>
              <a:gd name="connsiteX0" fmla="*/ 1238250 w 1920875"/>
              <a:gd name="connsiteY0" fmla="*/ 0 h 560387"/>
              <a:gd name="connsiteX1" fmla="*/ 1338262 w 1920875"/>
              <a:gd name="connsiteY1" fmla="*/ 19050 h 560387"/>
              <a:gd name="connsiteX2" fmla="*/ 1492250 w 1920875"/>
              <a:gd name="connsiteY2" fmla="*/ 41275 h 560387"/>
              <a:gd name="connsiteX3" fmla="*/ 1566862 w 1920875"/>
              <a:gd name="connsiteY3" fmla="*/ 88900 h 560387"/>
              <a:gd name="connsiteX4" fmla="*/ 1692275 w 1920875"/>
              <a:gd name="connsiteY4" fmla="*/ 207962 h 560387"/>
              <a:gd name="connsiteX5" fmla="*/ 1854200 w 1920875"/>
              <a:gd name="connsiteY5" fmla="*/ 360362 h 560387"/>
              <a:gd name="connsiteX6" fmla="*/ 1920875 w 1920875"/>
              <a:gd name="connsiteY6" fmla="*/ 473075 h 560387"/>
              <a:gd name="connsiteX7" fmla="*/ 1917700 w 1920875"/>
              <a:gd name="connsiteY7" fmla="*/ 536575 h 560387"/>
              <a:gd name="connsiteX8" fmla="*/ 1833562 w 1920875"/>
              <a:gd name="connsiteY8" fmla="*/ 560387 h 560387"/>
              <a:gd name="connsiteX9" fmla="*/ 1519237 w 1920875"/>
              <a:gd name="connsiteY9" fmla="*/ 546100 h 560387"/>
              <a:gd name="connsiteX10" fmla="*/ 1390650 w 1920875"/>
              <a:gd name="connsiteY10" fmla="*/ 517525 h 560387"/>
              <a:gd name="connsiteX11" fmla="*/ 1011237 w 1920875"/>
              <a:gd name="connsiteY11" fmla="*/ 538162 h 560387"/>
              <a:gd name="connsiteX12" fmla="*/ 738187 w 1920875"/>
              <a:gd name="connsiteY12" fmla="*/ 533400 h 560387"/>
              <a:gd name="connsiteX13" fmla="*/ 603250 w 1920875"/>
              <a:gd name="connsiteY13" fmla="*/ 555625 h 560387"/>
              <a:gd name="connsiteX14" fmla="*/ 533400 w 1920875"/>
              <a:gd name="connsiteY14" fmla="*/ 546100 h 560387"/>
              <a:gd name="connsiteX15" fmla="*/ 409575 w 1920875"/>
              <a:gd name="connsiteY15" fmla="*/ 447675 h 560387"/>
              <a:gd name="connsiteX16" fmla="*/ 303212 w 1920875"/>
              <a:gd name="connsiteY16" fmla="*/ 366712 h 560387"/>
              <a:gd name="connsiteX17" fmla="*/ 233362 w 1920875"/>
              <a:gd name="connsiteY17" fmla="*/ 319087 h 560387"/>
              <a:gd name="connsiteX18" fmla="*/ 111125 w 1920875"/>
              <a:gd name="connsiteY18" fmla="*/ 293687 h 560387"/>
              <a:gd name="connsiteX19" fmla="*/ 22225 w 1920875"/>
              <a:gd name="connsiteY19" fmla="*/ 276225 h 560387"/>
              <a:gd name="connsiteX20" fmla="*/ 0 w 1920875"/>
              <a:gd name="connsiteY20" fmla="*/ 266700 h 560387"/>
              <a:gd name="connsiteX21" fmla="*/ 3175 w 1920875"/>
              <a:gd name="connsiteY21" fmla="*/ 230187 h 560387"/>
              <a:gd name="connsiteX22" fmla="*/ 28575 w 1920875"/>
              <a:gd name="connsiteY22" fmla="*/ 219075 h 560387"/>
              <a:gd name="connsiteX0" fmla="*/ 1238250 w 1920875"/>
              <a:gd name="connsiteY0" fmla="*/ 0 h 560387"/>
              <a:gd name="connsiteX1" fmla="*/ 1338262 w 1920875"/>
              <a:gd name="connsiteY1" fmla="*/ 19050 h 560387"/>
              <a:gd name="connsiteX2" fmla="*/ 1492250 w 1920875"/>
              <a:gd name="connsiteY2" fmla="*/ 41275 h 560387"/>
              <a:gd name="connsiteX3" fmla="*/ 1566862 w 1920875"/>
              <a:gd name="connsiteY3" fmla="*/ 88900 h 560387"/>
              <a:gd name="connsiteX4" fmla="*/ 1692275 w 1920875"/>
              <a:gd name="connsiteY4" fmla="*/ 207962 h 560387"/>
              <a:gd name="connsiteX5" fmla="*/ 1854200 w 1920875"/>
              <a:gd name="connsiteY5" fmla="*/ 360362 h 560387"/>
              <a:gd name="connsiteX6" fmla="*/ 1920875 w 1920875"/>
              <a:gd name="connsiteY6" fmla="*/ 473075 h 560387"/>
              <a:gd name="connsiteX7" fmla="*/ 1917700 w 1920875"/>
              <a:gd name="connsiteY7" fmla="*/ 536575 h 560387"/>
              <a:gd name="connsiteX8" fmla="*/ 1833562 w 1920875"/>
              <a:gd name="connsiteY8" fmla="*/ 560387 h 560387"/>
              <a:gd name="connsiteX9" fmla="*/ 1519237 w 1920875"/>
              <a:gd name="connsiteY9" fmla="*/ 546100 h 560387"/>
              <a:gd name="connsiteX10" fmla="*/ 1390650 w 1920875"/>
              <a:gd name="connsiteY10" fmla="*/ 517525 h 560387"/>
              <a:gd name="connsiteX11" fmla="*/ 1011237 w 1920875"/>
              <a:gd name="connsiteY11" fmla="*/ 538162 h 560387"/>
              <a:gd name="connsiteX12" fmla="*/ 738187 w 1920875"/>
              <a:gd name="connsiteY12" fmla="*/ 533400 h 560387"/>
              <a:gd name="connsiteX13" fmla="*/ 603250 w 1920875"/>
              <a:gd name="connsiteY13" fmla="*/ 555625 h 560387"/>
              <a:gd name="connsiteX14" fmla="*/ 533400 w 1920875"/>
              <a:gd name="connsiteY14" fmla="*/ 546100 h 560387"/>
              <a:gd name="connsiteX15" fmla="*/ 409575 w 1920875"/>
              <a:gd name="connsiteY15" fmla="*/ 447675 h 560387"/>
              <a:gd name="connsiteX16" fmla="*/ 303212 w 1920875"/>
              <a:gd name="connsiteY16" fmla="*/ 366712 h 560387"/>
              <a:gd name="connsiteX17" fmla="*/ 233362 w 1920875"/>
              <a:gd name="connsiteY17" fmla="*/ 319087 h 560387"/>
              <a:gd name="connsiteX18" fmla="*/ 111125 w 1920875"/>
              <a:gd name="connsiteY18" fmla="*/ 293687 h 560387"/>
              <a:gd name="connsiteX19" fmla="*/ 22225 w 1920875"/>
              <a:gd name="connsiteY19" fmla="*/ 276225 h 560387"/>
              <a:gd name="connsiteX20" fmla="*/ 0 w 1920875"/>
              <a:gd name="connsiteY20" fmla="*/ 266700 h 560387"/>
              <a:gd name="connsiteX21" fmla="*/ 3175 w 1920875"/>
              <a:gd name="connsiteY21" fmla="*/ 230187 h 560387"/>
              <a:gd name="connsiteX22" fmla="*/ 28575 w 1920875"/>
              <a:gd name="connsiteY22" fmla="*/ 219075 h 560387"/>
              <a:gd name="connsiteX0" fmla="*/ 1238250 w 1920875"/>
              <a:gd name="connsiteY0" fmla="*/ 0 h 563077"/>
              <a:gd name="connsiteX1" fmla="*/ 1338262 w 1920875"/>
              <a:gd name="connsiteY1" fmla="*/ 19050 h 563077"/>
              <a:gd name="connsiteX2" fmla="*/ 1492250 w 1920875"/>
              <a:gd name="connsiteY2" fmla="*/ 41275 h 563077"/>
              <a:gd name="connsiteX3" fmla="*/ 1566862 w 1920875"/>
              <a:gd name="connsiteY3" fmla="*/ 88900 h 563077"/>
              <a:gd name="connsiteX4" fmla="*/ 1692275 w 1920875"/>
              <a:gd name="connsiteY4" fmla="*/ 207962 h 563077"/>
              <a:gd name="connsiteX5" fmla="*/ 1854200 w 1920875"/>
              <a:gd name="connsiteY5" fmla="*/ 360362 h 563077"/>
              <a:gd name="connsiteX6" fmla="*/ 1920875 w 1920875"/>
              <a:gd name="connsiteY6" fmla="*/ 473075 h 563077"/>
              <a:gd name="connsiteX7" fmla="*/ 1917700 w 1920875"/>
              <a:gd name="connsiteY7" fmla="*/ 536575 h 563077"/>
              <a:gd name="connsiteX8" fmla="*/ 1833562 w 1920875"/>
              <a:gd name="connsiteY8" fmla="*/ 560387 h 563077"/>
              <a:gd name="connsiteX9" fmla="*/ 1519237 w 1920875"/>
              <a:gd name="connsiteY9" fmla="*/ 546100 h 563077"/>
              <a:gd name="connsiteX10" fmla="*/ 1390650 w 1920875"/>
              <a:gd name="connsiteY10" fmla="*/ 517525 h 563077"/>
              <a:gd name="connsiteX11" fmla="*/ 1011237 w 1920875"/>
              <a:gd name="connsiteY11" fmla="*/ 538162 h 563077"/>
              <a:gd name="connsiteX12" fmla="*/ 738187 w 1920875"/>
              <a:gd name="connsiteY12" fmla="*/ 533400 h 563077"/>
              <a:gd name="connsiteX13" fmla="*/ 603250 w 1920875"/>
              <a:gd name="connsiteY13" fmla="*/ 555625 h 563077"/>
              <a:gd name="connsiteX14" fmla="*/ 533400 w 1920875"/>
              <a:gd name="connsiteY14" fmla="*/ 546100 h 563077"/>
              <a:gd name="connsiteX15" fmla="*/ 409575 w 1920875"/>
              <a:gd name="connsiteY15" fmla="*/ 447675 h 563077"/>
              <a:gd name="connsiteX16" fmla="*/ 303212 w 1920875"/>
              <a:gd name="connsiteY16" fmla="*/ 366712 h 563077"/>
              <a:gd name="connsiteX17" fmla="*/ 233362 w 1920875"/>
              <a:gd name="connsiteY17" fmla="*/ 319087 h 563077"/>
              <a:gd name="connsiteX18" fmla="*/ 111125 w 1920875"/>
              <a:gd name="connsiteY18" fmla="*/ 293687 h 563077"/>
              <a:gd name="connsiteX19" fmla="*/ 22225 w 1920875"/>
              <a:gd name="connsiteY19" fmla="*/ 276225 h 563077"/>
              <a:gd name="connsiteX20" fmla="*/ 0 w 1920875"/>
              <a:gd name="connsiteY20" fmla="*/ 266700 h 563077"/>
              <a:gd name="connsiteX21" fmla="*/ 3175 w 1920875"/>
              <a:gd name="connsiteY21" fmla="*/ 230187 h 563077"/>
              <a:gd name="connsiteX22" fmla="*/ 28575 w 1920875"/>
              <a:gd name="connsiteY22" fmla="*/ 219075 h 563077"/>
              <a:gd name="connsiteX0" fmla="*/ 1238250 w 1920875"/>
              <a:gd name="connsiteY0" fmla="*/ 0 h 563077"/>
              <a:gd name="connsiteX1" fmla="*/ 1338262 w 1920875"/>
              <a:gd name="connsiteY1" fmla="*/ 19050 h 563077"/>
              <a:gd name="connsiteX2" fmla="*/ 1492250 w 1920875"/>
              <a:gd name="connsiteY2" fmla="*/ 41275 h 563077"/>
              <a:gd name="connsiteX3" fmla="*/ 1566862 w 1920875"/>
              <a:gd name="connsiteY3" fmla="*/ 88900 h 563077"/>
              <a:gd name="connsiteX4" fmla="*/ 1692275 w 1920875"/>
              <a:gd name="connsiteY4" fmla="*/ 207962 h 563077"/>
              <a:gd name="connsiteX5" fmla="*/ 1854200 w 1920875"/>
              <a:gd name="connsiteY5" fmla="*/ 360362 h 563077"/>
              <a:gd name="connsiteX6" fmla="*/ 1920875 w 1920875"/>
              <a:gd name="connsiteY6" fmla="*/ 473075 h 563077"/>
              <a:gd name="connsiteX7" fmla="*/ 1917700 w 1920875"/>
              <a:gd name="connsiteY7" fmla="*/ 536575 h 563077"/>
              <a:gd name="connsiteX8" fmla="*/ 1833562 w 1920875"/>
              <a:gd name="connsiteY8" fmla="*/ 560387 h 563077"/>
              <a:gd name="connsiteX9" fmla="*/ 1519237 w 1920875"/>
              <a:gd name="connsiteY9" fmla="*/ 546100 h 563077"/>
              <a:gd name="connsiteX10" fmla="*/ 1390650 w 1920875"/>
              <a:gd name="connsiteY10" fmla="*/ 517525 h 563077"/>
              <a:gd name="connsiteX11" fmla="*/ 1011237 w 1920875"/>
              <a:gd name="connsiteY11" fmla="*/ 538162 h 563077"/>
              <a:gd name="connsiteX12" fmla="*/ 738187 w 1920875"/>
              <a:gd name="connsiteY12" fmla="*/ 533400 h 563077"/>
              <a:gd name="connsiteX13" fmla="*/ 603250 w 1920875"/>
              <a:gd name="connsiteY13" fmla="*/ 555625 h 563077"/>
              <a:gd name="connsiteX14" fmla="*/ 533400 w 1920875"/>
              <a:gd name="connsiteY14" fmla="*/ 546100 h 563077"/>
              <a:gd name="connsiteX15" fmla="*/ 409575 w 1920875"/>
              <a:gd name="connsiteY15" fmla="*/ 447675 h 563077"/>
              <a:gd name="connsiteX16" fmla="*/ 303212 w 1920875"/>
              <a:gd name="connsiteY16" fmla="*/ 366712 h 563077"/>
              <a:gd name="connsiteX17" fmla="*/ 233362 w 1920875"/>
              <a:gd name="connsiteY17" fmla="*/ 319087 h 563077"/>
              <a:gd name="connsiteX18" fmla="*/ 111125 w 1920875"/>
              <a:gd name="connsiteY18" fmla="*/ 293687 h 563077"/>
              <a:gd name="connsiteX19" fmla="*/ 22225 w 1920875"/>
              <a:gd name="connsiteY19" fmla="*/ 276225 h 563077"/>
              <a:gd name="connsiteX20" fmla="*/ 0 w 1920875"/>
              <a:gd name="connsiteY20" fmla="*/ 266700 h 563077"/>
              <a:gd name="connsiteX21" fmla="*/ 3175 w 1920875"/>
              <a:gd name="connsiteY21" fmla="*/ 230187 h 563077"/>
              <a:gd name="connsiteX22" fmla="*/ 28575 w 1920875"/>
              <a:gd name="connsiteY22" fmla="*/ 219075 h 563077"/>
              <a:gd name="connsiteX0" fmla="*/ 1238250 w 1920875"/>
              <a:gd name="connsiteY0" fmla="*/ 0 h 563077"/>
              <a:gd name="connsiteX1" fmla="*/ 1338262 w 1920875"/>
              <a:gd name="connsiteY1" fmla="*/ 19050 h 563077"/>
              <a:gd name="connsiteX2" fmla="*/ 1492250 w 1920875"/>
              <a:gd name="connsiteY2" fmla="*/ 41275 h 563077"/>
              <a:gd name="connsiteX3" fmla="*/ 1566862 w 1920875"/>
              <a:gd name="connsiteY3" fmla="*/ 88900 h 563077"/>
              <a:gd name="connsiteX4" fmla="*/ 1692275 w 1920875"/>
              <a:gd name="connsiteY4" fmla="*/ 207962 h 563077"/>
              <a:gd name="connsiteX5" fmla="*/ 1854200 w 1920875"/>
              <a:gd name="connsiteY5" fmla="*/ 360362 h 563077"/>
              <a:gd name="connsiteX6" fmla="*/ 1920875 w 1920875"/>
              <a:gd name="connsiteY6" fmla="*/ 473075 h 563077"/>
              <a:gd name="connsiteX7" fmla="*/ 1917700 w 1920875"/>
              <a:gd name="connsiteY7" fmla="*/ 536575 h 563077"/>
              <a:gd name="connsiteX8" fmla="*/ 1833562 w 1920875"/>
              <a:gd name="connsiteY8" fmla="*/ 560387 h 563077"/>
              <a:gd name="connsiteX9" fmla="*/ 1519237 w 1920875"/>
              <a:gd name="connsiteY9" fmla="*/ 546100 h 563077"/>
              <a:gd name="connsiteX10" fmla="*/ 1390650 w 1920875"/>
              <a:gd name="connsiteY10" fmla="*/ 517525 h 563077"/>
              <a:gd name="connsiteX11" fmla="*/ 1011237 w 1920875"/>
              <a:gd name="connsiteY11" fmla="*/ 538162 h 563077"/>
              <a:gd name="connsiteX12" fmla="*/ 738187 w 1920875"/>
              <a:gd name="connsiteY12" fmla="*/ 533400 h 563077"/>
              <a:gd name="connsiteX13" fmla="*/ 603250 w 1920875"/>
              <a:gd name="connsiteY13" fmla="*/ 555625 h 563077"/>
              <a:gd name="connsiteX14" fmla="*/ 533400 w 1920875"/>
              <a:gd name="connsiteY14" fmla="*/ 546100 h 563077"/>
              <a:gd name="connsiteX15" fmla="*/ 409575 w 1920875"/>
              <a:gd name="connsiteY15" fmla="*/ 447675 h 563077"/>
              <a:gd name="connsiteX16" fmla="*/ 303212 w 1920875"/>
              <a:gd name="connsiteY16" fmla="*/ 366712 h 563077"/>
              <a:gd name="connsiteX17" fmla="*/ 233362 w 1920875"/>
              <a:gd name="connsiteY17" fmla="*/ 319087 h 563077"/>
              <a:gd name="connsiteX18" fmla="*/ 111125 w 1920875"/>
              <a:gd name="connsiteY18" fmla="*/ 293687 h 563077"/>
              <a:gd name="connsiteX19" fmla="*/ 22225 w 1920875"/>
              <a:gd name="connsiteY19" fmla="*/ 276225 h 563077"/>
              <a:gd name="connsiteX20" fmla="*/ 0 w 1920875"/>
              <a:gd name="connsiteY20" fmla="*/ 266700 h 563077"/>
              <a:gd name="connsiteX21" fmla="*/ 3175 w 1920875"/>
              <a:gd name="connsiteY21" fmla="*/ 230187 h 563077"/>
              <a:gd name="connsiteX22" fmla="*/ 28575 w 192087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38162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38162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38162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38162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38162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41734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41734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41734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41734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41734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41734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41734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41734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41734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923615" h="563077">
                <a:moveTo>
                  <a:pt x="1238250" y="0"/>
                </a:moveTo>
                <a:lnTo>
                  <a:pt x="1338262" y="19050"/>
                </a:lnTo>
                <a:cubicBezTo>
                  <a:pt x="1389591" y="26458"/>
                  <a:pt x="1440921" y="24342"/>
                  <a:pt x="1492250" y="41275"/>
                </a:cubicBezTo>
                <a:cubicBezTo>
                  <a:pt x="1532599" y="55959"/>
                  <a:pt x="1541991" y="73025"/>
                  <a:pt x="1566862" y="88900"/>
                </a:cubicBezTo>
                <a:lnTo>
                  <a:pt x="1692275" y="207962"/>
                </a:lnTo>
                <a:lnTo>
                  <a:pt x="1854200" y="360362"/>
                </a:lnTo>
                <a:cubicBezTo>
                  <a:pt x="1876425" y="397933"/>
                  <a:pt x="1908175" y="435504"/>
                  <a:pt x="1920875" y="473075"/>
                </a:cubicBezTo>
                <a:cubicBezTo>
                  <a:pt x="1928151" y="495433"/>
                  <a:pt x="1918758" y="515408"/>
                  <a:pt x="1917700" y="536575"/>
                </a:cubicBezTo>
                <a:cubicBezTo>
                  <a:pt x="1889654" y="544512"/>
                  <a:pt x="1866370" y="561975"/>
                  <a:pt x="1833562" y="560387"/>
                </a:cubicBezTo>
                <a:cubicBezTo>
                  <a:pt x="1728787" y="566340"/>
                  <a:pt x="1627584" y="562768"/>
                  <a:pt x="1519237" y="546100"/>
                </a:cubicBezTo>
                <a:cubicBezTo>
                  <a:pt x="1476375" y="542528"/>
                  <a:pt x="1443037" y="521097"/>
                  <a:pt x="1390650" y="517525"/>
                </a:cubicBezTo>
                <a:cubicBezTo>
                  <a:pt x="1260607" y="507735"/>
                  <a:pt x="1138898" y="543189"/>
                  <a:pt x="1011237" y="541734"/>
                </a:cubicBezTo>
                <a:cubicBezTo>
                  <a:pt x="920220" y="554435"/>
                  <a:pt x="830395" y="530225"/>
                  <a:pt x="738187" y="533400"/>
                </a:cubicBezTo>
                <a:cubicBezTo>
                  <a:pt x="687255" y="531283"/>
                  <a:pt x="648229" y="548217"/>
                  <a:pt x="603250" y="555625"/>
                </a:cubicBezTo>
                <a:cubicBezTo>
                  <a:pt x="579967" y="552450"/>
                  <a:pt x="556683" y="555228"/>
                  <a:pt x="533400" y="546100"/>
                </a:cubicBezTo>
                <a:cubicBezTo>
                  <a:pt x="487363" y="526389"/>
                  <a:pt x="450850" y="480483"/>
                  <a:pt x="409575" y="447675"/>
                </a:cubicBezTo>
                <a:cubicBezTo>
                  <a:pt x="374121" y="411162"/>
                  <a:pt x="338666" y="393700"/>
                  <a:pt x="303212" y="366712"/>
                </a:cubicBezTo>
                <a:cubicBezTo>
                  <a:pt x="279929" y="350837"/>
                  <a:pt x="274504" y="343297"/>
                  <a:pt x="233362" y="319087"/>
                </a:cubicBezTo>
                <a:cubicBezTo>
                  <a:pt x="192616" y="302285"/>
                  <a:pt x="151871" y="302154"/>
                  <a:pt x="111125" y="293687"/>
                </a:cubicBezTo>
                <a:lnTo>
                  <a:pt x="22225" y="276225"/>
                </a:lnTo>
                <a:lnTo>
                  <a:pt x="0" y="266700"/>
                </a:lnTo>
                <a:lnTo>
                  <a:pt x="3175" y="230187"/>
                </a:lnTo>
              </a:path>
            </a:pathLst>
          </a:custGeom>
          <a:noFill/>
          <a:ln w="19050">
            <a:solidFill>
              <a:srgbClr val="FFCBC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7AE7FD33-CE0C-CE4D-5669-64071CA5BCF9}"/>
              </a:ext>
            </a:extLst>
          </p:cNvPr>
          <p:cNvSpPr/>
          <p:nvPr/>
        </p:nvSpPr>
        <p:spPr>
          <a:xfrm>
            <a:off x="6283719" y="5291210"/>
            <a:ext cx="396088" cy="1070456"/>
          </a:xfrm>
          <a:custGeom>
            <a:avLst/>
            <a:gdLst>
              <a:gd name="connsiteX0" fmla="*/ 42862 w 390525"/>
              <a:gd name="connsiteY0" fmla="*/ 155575 h 1062038"/>
              <a:gd name="connsiteX1" fmla="*/ 0 w 390525"/>
              <a:gd name="connsiteY1" fmla="*/ 371475 h 1062038"/>
              <a:gd name="connsiteX2" fmla="*/ 0 w 390525"/>
              <a:gd name="connsiteY2" fmla="*/ 501650 h 1062038"/>
              <a:gd name="connsiteX3" fmla="*/ 95250 w 390525"/>
              <a:gd name="connsiteY3" fmla="*/ 663575 h 1062038"/>
              <a:gd name="connsiteX4" fmla="*/ 206375 w 390525"/>
              <a:gd name="connsiteY4" fmla="*/ 793750 h 1062038"/>
              <a:gd name="connsiteX5" fmla="*/ 261937 w 390525"/>
              <a:gd name="connsiteY5" fmla="*/ 927100 h 1062038"/>
              <a:gd name="connsiteX6" fmla="*/ 293687 w 390525"/>
              <a:gd name="connsiteY6" fmla="*/ 1039813 h 1062038"/>
              <a:gd name="connsiteX7" fmla="*/ 325437 w 390525"/>
              <a:gd name="connsiteY7" fmla="*/ 1062038 h 1062038"/>
              <a:gd name="connsiteX8" fmla="*/ 374650 w 390525"/>
              <a:gd name="connsiteY8" fmla="*/ 1038225 h 1062038"/>
              <a:gd name="connsiteX9" fmla="*/ 390525 w 390525"/>
              <a:gd name="connsiteY9" fmla="*/ 941388 h 1062038"/>
              <a:gd name="connsiteX10" fmla="*/ 325437 w 390525"/>
              <a:gd name="connsiteY10" fmla="*/ 763588 h 1062038"/>
              <a:gd name="connsiteX11" fmla="*/ 238125 w 390525"/>
              <a:gd name="connsiteY11" fmla="*/ 555625 h 1062038"/>
              <a:gd name="connsiteX12" fmla="*/ 185737 w 390525"/>
              <a:gd name="connsiteY12" fmla="*/ 312738 h 1062038"/>
              <a:gd name="connsiteX13" fmla="*/ 158750 w 390525"/>
              <a:gd name="connsiteY13" fmla="*/ 142875 h 1062038"/>
              <a:gd name="connsiteX14" fmla="*/ 155575 w 390525"/>
              <a:gd name="connsiteY14" fmla="*/ 69850 h 1062038"/>
              <a:gd name="connsiteX15" fmla="*/ 160337 w 390525"/>
              <a:gd name="connsiteY15" fmla="*/ 17463 h 1062038"/>
              <a:gd name="connsiteX16" fmla="*/ 133350 w 390525"/>
              <a:gd name="connsiteY16" fmla="*/ 0 h 1062038"/>
              <a:gd name="connsiteX17" fmla="*/ 76200 w 390525"/>
              <a:gd name="connsiteY17" fmla="*/ 30163 h 1062038"/>
              <a:gd name="connsiteX18" fmla="*/ 42862 w 390525"/>
              <a:gd name="connsiteY18" fmla="*/ 155575 h 1062038"/>
              <a:gd name="connsiteX0" fmla="*/ 42862 w 390525"/>
              <a:gd name="connsiteY0" fmla="*/ 155575 h 1062038"/>
              <a:gd name="connsiteX1" fmla="*/ 0 w 390525"/>
              <a:gd name="connsiteY1" fmla="*/ 371475 h 1062038"/>
              <a:gd name="connsiteX2" fmla="*/ 0 w 390525"/>
              <a:gd name="connsiteY2" fmla="*/ 501650 h 1062038"/>
              <a:gd name="connsiteX3" fmla="*/ 95250 w 390525"/>
              <a:gd name="connsiteY3" fmla="*/ 663575 h 1062038"/>
              <a:gd name="connsiteX4" fmla="*/ 206375 w 390525"/>
              <a:gd name="connsiteY4" fmla="*/ 793750 h 1062038"/>
              <a:gd name="connsiteX5" fmla="*/ 261937 w 390525"/>
              <a:gd name="connsiteY5" fmla="*/ 927100 h 1062038"/>
              <a:gd name="connsiteX6" fmla="*/ 293687 w 390525"/>
              <a:gd name="connsiteY6" fmla="*/ 1039813 h 1062038"/>
              <a:gd name="connsiteX7" fmla="*/ 325437 w 390525"/>
              <a:gd name="connsiteY7" fmla="*/ 1062038 h 1062038"/>
              <a:gd name="connsiteX8" fmla="*/ 374650 w 390525"/>
              <a:gd name="connsiteY8" fmla="*/ 1038225 h 1062038"/>
              <a:gd name="connsiteX9" fmla="*/ 390525 w 390525"/>
              <a:gd name="connsiteY9" fmla="*/ 941388 h 1062038"/>
              <a:gd name="connsiteX10" fmla="*/ 325437 w 390525"/>
              <a:gd name="connsiteY10" fmla="*/ 763588 h 1062038"/>
              <a:gd name="connsiteX11" fmla="*/ 238125 w 390525"/>
              <a:gd name="connsiteY11" fmla="*/ 555625 h 1062038"/>
              <a:gd name="connsiteX12" fmla="*/ 185737 w 390525"/>
              <a:gd name="connsiteY12" fmla="*/ 312738 h 1062038"/>
              <a:gd name="connsiteX13" fmla="*/ 158750 w 390525"/>
              <a:gd name="connsiteY13" fmla="*/ 142875 h 1062038"/>
              <a:gd name="connsiteX14" fmla="*/ 155575 w 390525"/>
              <a:gd name="connsiteY14" fmla="*/ 69850 h 1062038"/>
              <a:gd name="connsiteX15" fmla="*/ 160337 w 390525"/>
              <a:gd name="connsiteY15" fmla="*/ 17463 h 1062038"/>
              <a:gd name="connsiteX16" fmla="*/ 133350 w 390525"/>
              <a:gd name="connsiteY16" fmla="*/ 0 h 1062038"/>
              <a:gd name="connsiteX17" fmla="*/ 76200 w 390525"/>
              <a:gd name="connsiteY17" fmla="*/ 30163 h 1062038"/>
              <a:gd name="connsiteX18" fmla="*/ 42862 w 390525"/>
              <a:gd name="connsiteY18" fmla="*/ 155575 h 1062038"/>
              <a:gd name="connsiteX0" fmla="*/ 45507 w 393170"/>
              <a:gd name="connsiteY0" fmla="*/ 155575 h 1062038"/>
              <a:gd name="connsiteX1" fmla="*/ 2645 w 393170"/>
              <a:gd name="connsiteY1" fmla="*/ 371475 h 1062038"/>
              <a:gd name="connsiteX2" fmla="*/ 2645 w 393170"/>
              <a:gd name="connsiteY2" fmla="*/ 501650 h 1062038"/>
              <a:gd name="connsiteX3" fmla="*/ 97895 w 393170"/>
              <a:gd name="connsiteY3" fmla="*/ 663575 h 1062038"/>
              <a:gd name="connsiteX4" fmla="*/ 209020 w 393170"/>
              <a:gd name="connsiteY4" fmla="*/ 793750 h 1062038"/>
              <a:gd name="connsiteX5" fmla="*/ 264582 w 393170"/>
              <a:gd name="connsiteY5" fmla="*/ 927100 h 1062038"/>
              <a:gd name="connsiteX6" fmla="*/ 296332 w 393170"/>
              <a:gd name="connsiteY6" fmla="*/ 1039813 h 1062038"/>
              <a:gd name="connsiteX7" fmla="*/ 328082 w 393170"/>
              <a:gd name="connsiteY7" fmla="*/ 1062038 h 1062038"/>
              <a:gd name="connsiteX8" fmla="*/ 377295 w 393170"/>
              <a:gd name="connsiteY8" fmla="*/ 1038225 h 1062038"/>
              <a:gd name="connsiteX9" fmla="*/ 393170 w 393170"/>
              <a:gd name="connsiteY9" fmla="*/ 941388 h 1062038"/>
              <a:gd name="connsiteX10" fmla="*/ 328082 w 393170"/>
              <a:gd name="connsiteY10" fmla="*/ 763588 h 1062038"/>
              <a:gd name="connsiteX11" fmla="*/ 240770 w 393170"/>
              <a:gd name="connsiteY11" fmla="*/ 555625 h 1062038"/>
              <a:gd name="connsiteX12" fmla="*/ 188382 w 393170"/>
              <a:gd name="connsiteY12" fmla="*/ 312738 h 1062038"/>
              <a:gd name="connsiteX13" fmla="*/ 161395 w 393170"/>
              <a:gd name="connsiteY13" fmla="*/ 142875 h 1062038"/>
              <a:gd name="connsiteX14" fmla="*/ 158220 w 393170"/>
              <a:gd name="connsiteY14" fmla="*/ 69850 h 1062038"/>
              <a:gd name="connsiteX15" fmla="*/ 162982 w 393170"/>
              <a:gd name="connsiteY15" fmla="*/ 17463 h 1062038"/>
              <a:gd name="connsiteX16" fmla="*/ 135995 w 393170"/>
              <a:gd name="connsiteY16" fmla="*/ 0 h 1062038"/>
              <a:gd name="connsiteX17" fmla="*/ 78845 w 393170"/>
              <a:gd name="connsiteY17" fmla="*/ 30163 h 1062038"/>
              <a:gd name="connsiteX18" fmla="*/ 45507 w 393170"/>
              <a:gd name="connsiteY18" fmla="*/ 155575 h 1062038"/>
              <a:gd name="connsiteX0" fmla="*/ 45507 w 393170"/>
              <a:gd name="connsiteY0" fmla="*/ 155575 h 1062038"/>
              <a:gd name="connsiteX1" fmla="*/ 2645 w 393170"/>
              <a:gd name="connsiteY1" fmla="*/ 371475 h 1062038"/>
              <a:gd name="connsiteX2" fmla="*/ 2645 w 393170"/>
              <a:gd name="connsiteY2" fmla="*/ 501650 h 1062038"/>
              <a:gd name="connsiteX3" fmla="*/ 97895 w 393170"/>
              <a:gd name="connsiteY3" fmla="*/ 663575 h 1062038"/>
              <a:gd name="connsiteX4" fmla="*/ 209020 w 393170"/>
              <a:gd name="connsiteY4" fmla="*/ 793750 h 1062038"/>
              <a:gd name="connsiteX5" fmla="*/ 264582 w 393170"/>
              <a:gd name="connsiteY5" fmla="*/ 927100 h 1062038"/>
              <a:gd name="connsiteX6" fmla="*/ 296332 w 393170"/>
              <a:gd name="connsiteY6" fmla="*/ 1039813 h 1062038"/>
              <a:gd name="connsiteX7" fmla="*/ 328082 w 393170"/>
              <a:gd name="connsiteY7" fmla="*/ 1062038 h 1062038"/>
              <a:gd name="connsiteX8" fmla="*/ 377295 w 393170"/>
              <a:gd name="connsiteY8" fmla="*/ 1038225 h 1062038"/>
              <a:gd name="connsiteX9" fmla="*/ 393170 w 393170"/>
              <a:gd name="connsiteY9" fmla="*/ 941388 h 1062038"/>
              <a:gd name="connsiteX10" fmla="*/ 328082 w 393170"/>
              <a:gd name="connsiteY10" fmla="*/ 763588 h 1062038"/>
              <a:gd name="connsiteX11" fmla="*/ 240770 w 393170"/>
              <a:gd name="connsiteY11" fmla="*/ 555625 h 1062038"/>
              <a:gd name="connsiteX12" fmla="*/ 188382 w 393170"/>
              <a:gd name="connsiteY12" fmla="*/ 312738 h 1062038"/>
              <a:gd name="connsiteX13" fmla="*/ 161395 w 393170"/>
              <a:gd name="connsiteY13" fmla="*/ 142875 h 1062038"/>
              <a:gd name="connsiteX14" fmla="*/ 158220 w 393170"/>
              <a:gd name="connsiteY14" fmla="*/ 69850 h 1062038"/>
              <a:gd name="connsiteX15" fmla="*/ 162982 w 393170"/>
              <a:gd name="connsiteY15" fmla="*/ 17463 h 1062038"/>
              <a:gd name="connsiteX16" fmla="*/ 135995 w 393170"/>
              <a:gd name="connsiteY16" fmla="*/ 0 h 1062038"/>
              <a:gd name="connsiteX17" fmla="*/ 78845 w 393170"/>
              <a:gd name="connsiteY17" fmla="*/ 30163 h 1062038"/>
              <a:gd name="connsiteX18" fmla="*/ 45507 w 393170"/>
              <a:gd name="connsiteY18" fmla="*/ 155575 h 1062038"/>
              <a:gd name="connsiteX0" fmla="*/ 46119 w 393782"/>
              <a:gd name="connsiteY0" fmla="*/ 155575 h 1062038"/>
              <a:gd name="connsiteX1" fmla="*/ 3257 w 393782"/>
              <a:gd name="connsiteY1" fmla="*/ 371475 h 1062038"/>
              <a:gd name="connsiteX2" fmla="*/ 3257 w 393782"/>
              <a:gd name="connsiteY2" fmla="*/ 501650 h 1062038"/>
              <a:gd name="connsiteX3" fmla="*/ 98507 w 393782"/>
              <a:gd name="connsiteY3" fmla="*/ 663575 h 1062038"/>
              <a:gd name="connsiteX4" fmla="*/ 209632 w 393782"/>
              <a:gd name="connsiteY4" fmla="*/ 793750 h 1062038"/>
              <a:gd name="connsiteX5" fmla="*/ 265194 w 393782"/>
              <a:gd name="connsiteY5" fmla="*/ 927100 h 1062038"/>
              <a:gd name="connsiteX6" fmla="*/ 296944 w 393782"/>
              <a:gd name="connsiteY6" fmla="*/ 1039813 h 1062038"/>
              <a:gd name="connsiteX7" fmla="*/ 328694 w 393782"/>
              <a:gd name="connsiteY7" fmla="*/ 1062038 h 1062038"/>
              <a:gd name="connsiteX8" fmla="*/ 377907 w 393782"/>
              <a:gd name="connsiteY8" fmla="*/ 1038225 h 1062038"/>
              <a:gd name="connsiteX9" fmla="*/ 393782 w 393782"/>
              <a:gd name="connsiteY9" fmla="*/ 941388 h 1062038"/>
              <a:gd name="connsiteX10" fmla="*/ 328694 w 393782"/>
              <a:gd name="connsiteY10" fmla="*/ 763588 h 1062038"/>
              <a:gd name="connsiteX11" fmla="*/ 241382 w 393782"/>
              <a:gd name="connsiteY11" fmla="*/ 555625 h 1062038"/>
              <a:gd name="connsiteX12" fmla="*/ 188994 w 393782"/>
              <a:gd name="connsiteY12" fmla="*/ 312738 h 1062038"/>
              <a:gd name="connsiteX13" fmla="*/ 162007 w 393782"/>
              <a:gd name="connsiteY13" fmla="*/ 142875 h 1062038"/>
              <a:gd name="connsiteX14" fmla="*/ 158832 w 393782"/>
              <a:gd name="connsiteY14" fmla="*/ 69850 h 1062038"/>
              <a:gd name="connsiteX15" fmla="*/ 163594 w 393782"/>
              <a:gd name="connsiteY15" fmla="*/ 17463 h 1062038"/>
              <a:gd name="connsiteX16" fmla="*/ 136607 w 393782"/>
              <a:gd name="connsiteY16" fmla="*/ 0 h 1062038"/>
              <a:gd name="connsiteX17" fmla="*/ 79457 w 393782"/>
              <a:gd name="connsiteY17" fmla="*/ 30163 h 1062038"/>
              <a:gd name="connsiteX18" fmla="*/ 46119 w 393782"/>
              <a:gd name="connsiteY18" fmla="*/ 155575 h 1062038"/>
              <a:gd name="connsiteX0" fmla="*/ 46119 w 393782"/>
              <a:gd name="connsiteY0" fmla="*/ 155575 h 1062038"/>
              <a:gd name="connsiteX1" fmla="*/ 3257 w 393782"/>
              <a:gd name="connsiteY1" fmla="*/ 371475 h 1062038"/>
              <a:gd name="connsiteX2" fmla="*/ 3257 w 393782"/>
              <a:gd name="connsiteY2" fmla="*/ 501650 h 1062038"/>
              <a:gd name="connsiteX3" fmla="*/ 98507 w 393782"/>
              <a:gd name="connsiteY3" fmla="*/ 663575 h 1062038"/>
              <a:gd name="connsiteX4" fmla="*/ 209632 w 393782"/>
              <a:gd name="connsiteY4" fmla="*/ 793750 h 1062038"/>
              <a:gd name="connsiteX5" fmla="*/ 265194 w 393782"/>
              <a:gd name="connsiteY5" fmla="*/ 927100 h 1062038"/>
              <a:gd name="connsiteX6" fmla="*/ 296944 w 393782"/>
              <a:gd name="connsiteY6" fmla="*/ 1039813 h 1062038"/>
              <a:gd name="connsiteX7" fmla="*/ 328694 w 393782"/>
              <a:gd name="connsiteY7" fmla="*/ 1062038 h 1062038"/>
              <a:gd name="connsiteX8" fmla="*/ 377907 w 393782"/>
              <a:gd name="connsiteY8" fmla="*/ 1038225 h 1062038"/>
              <a:gd name="connsiteX9" fmla="*/ 393782 w 393782"/>
              <a:gd name="connsiteY9" fmla="*/ 941388 h 1062038"/>
              <a:gd name="connsiteX10" fmla="*/ 328694 w 393782"/>
              <a:gd name="connsiteY10" fmla="*/ 763588 h 1062038"/>
              <a:gd name="connsiteX11" fmla="*/ 241382 w 393782"/>
              <a:gd name="connsiteY11" fmla="*/ 555625 h 1062038"/>
              <a:gd name="connsiteX12" fmla="*/ 188994 w 393782"/>
              <a:gd name="connsiteY12" fmla="*/ 312738 h 1062038"/>
              <a:gd name="connsiteX13" fmla="*/ 162007 w 393782"/>
              <a:gd name="connsiteY13" fmla="*/ 142875 h 1062038"/>
              <a:gd name="connsiteX14" fmla="*/ 158832 w 393782"/>
              <a:gd name="connsiteY14" fmla="*/ 69850 h 1062038"/>
              <a:gd name="connsiteX15" fmla="*/ 163594 w 393782"/>
              <a:gd name="connsiteY15" fmla="*/ 17463 h 1062038"/>
              <a:gd name="connsiteX16" fmla="*/ 136607 w 393782"/>
              <a:gd name="connsiteY16" fmla="*/ 0 h 1062038"/>
              <a:gd name="connsiteX17" fmla="*/ 79457 w 393782"/>
              <a:gd name="connsiteY17" fmla="*/ 30163 h 1062038"/>
              <a:gd name="connsiteX18" fmla="*/ 46119 w 393782"/>
              <a:gd name="connsiteY18" fmla="*/ 155575 h 1062038"/>
              <a:gd name="connsiteX0" fmla="*/ 46119 w 393782"/>
              <a:gd name="connsiteY0" fmla="*/ 155575 h 1062038"/>
              <a:gd name="connsiteX1" fmla="*/ 3257 w 393782"/>
              <a:gd name="connsiteY1" fmla="*/ 371475 h 1062038"/>
              <a:gd name="connsiteX2" fmla="*/ 3257 w 393782"/>
              <a:gd name="connsiteY2" fmla="*/ 501650 h 1062038"/>
              <a:gd name="connsiteX3" fmla="*/ 98507 w 393782"/>
              <a:gd name="connsiteY3" fmla="*/ 663575 h 1062038"/>
              <a:gd name="connsiteX4" fmla="*/ 209632 w 393782"/>
              <a:gd name="connsiteY4" fmla="*/ 793750 h 1062038"/>
              <a:gd name="connsiteX5" fmla="*/ 265194 w 393782"/>
              <a:gd name="connsiteY5" fmla="*/ 927100 h 1062038"/>
              <a:gd name="connsiteX6" fmla="*/ 296944 w 393782"/>
              <a:gd name="connsiteY6" fmla="*/ 1039813 h 1062038"/>
              <a:gd name="connsiteX7" fmla="*/ 328694 w 393782"/>
              <a:gd name="connsiteY7" fmla="*/ 1062038 h 1062038"/>
              <a:gd name="connsiteX8" fmla="*/ 377907 w 393782"/>
              <a:gd name="connsiteY8" fmla="*/ 1038225 h 1062038"/>
              <a:gd name="connsiteX9" fmla="*/ 393782 w 393782"/>
              <a:gd name="connsiteY9" fmla="*/ 941388 h 1062038"/>
              <a:gd name="connsiteX10" fmla="*/ 328694 w 393782"/>
              <a:gd name="connsiteY10" fmla="*/ 763588 h 1062038"/>
              <a:gd name="connsiteX11" fmla="*/ 241382 w 393782"/>
              <a:gd name="connsiteY11" fmla="*/ 555625 h 1062038"/>
              <a:gd name="connsiteX12" fmla="*/ 188994 w 393782"/>
              <a:gd name="connsiteY12" fmla="*/ 312738 h 1062038"/>
              <a:gd name="connsiteX13" fmla="*/ 162007 w 393782"/>
              <a:gd name="connsiteY13" fmla="*/ 142875 h 1062038"/>
              <a:gd name="connsiteX14" fmla="*/ 158832 w 393782"/>
              <a:gd name="connsiteY14" fmla="*/ 69850 h 1062038"/>
              <a:gd name="connsiteX15" fmla="*/ 163594 w 393782"/>
              <a:gd name="connsiteY15" fmla="*/ 17463 h 1062038"/>
              <a:gd name="connsiteX16" fmla="*/ 136607 w 393782"/>
              <a:gd name="connsiteY16" fmla="*/ 0 h 1062038"/>
              <a:gd name="connsiteX17" fmla="*/ 79457 w 393782"/>
              <a:gd name="connsiteY17" fmla="*/ 30163 h 1062038"/>
              <a:gd name="connsiteX18" fmla="*/ 46119 w 393782"/>
              <a:gd name="connsiteY18" fmla="*/ 155575 h 1062038"/>
              <a:gd name="connsiteX0" fmla="*/ 48256 w 395919"/>
              <a:gd name="connsiteY0" fmla="*/ 155575 h 1062038"/>
              <a:gd name="connsiteX1" fmla="*/ 5394 w 395919"/>
              <a:gd name="connsiteY1" fmla="*/ 371475 h 1062038"/>
              <a:gd name="connsiteX2" fmla="*/ 5394 w 395919"/>
              <a:gd name="connsiteY2" fmla="*/ 501650 h 1062038"/>
              <a:gd name="connsiteX3" fmla="*/ 100644 w 395919"/>
              <a:gd name="connsiteY3" fmla="*/ 663575 h 1062038"/>
              <a:gd name="connsiteX4" fmla="*/ 211769 w 395919"/>
              <a:gd name="connsiteY4" fmla="*/ 793750 h 1062038"/>
              <a:gd name="connsiteX5" fmla="*/ 267331 w 395919"/>
              <a:gd name="connsiteY5" fmla="*/ 927100 h 1062038"/>
              <a:gd name="connsiteX6" fmla="*/ 299081 w 395919"/>
              <a:gd name="connsiteY6" fmla="*/ 1039813 h 1062038"/>
              <a:gd name="connsiteX7" fmla="*/ 330831 w 395919"/>
              <a:gd name="connsiteY7" fmla="*/ 1062038 h 1062038"/>
              <a:gd name="connsiteX8" fmla="*/ 380044 w 395919"/>
              <a:gd name="connsiteY8" fmla="*/ 1038225 h 1062038"/>
              <a:gd name="connsiteX9" fmla="*/ 395919 w 395919"/>
              <a:gd name="connsiteY9" fmla="*/ 941388 h 1062038"/>
              <a:gd name="connsiteX10" fmla="*/ 330831 w 395919"/>
              <a:gd name="connsiteY10" fmla="*/ 763588 h 1062038"/>
              <a:gd name="connsiteX11" fmla="*/ 243519 w 395919"/>
              <a:gd name="connsiteY11" fmla="*/ 555625 h 1062038"/>
              <a:gd name="connsiteX12" fmla="*/ 191131 w 395919"/>
              <a:gd name="connsiteY12" fmla="*/ 312738 h 1062038"/>
              <a:gd name="connsiteX13" fmla="*/ 164144 w 395919"/>
              <a:gd name="connsiteY13" fmla="*/ 142875 h 1062038"/>
              <a:gd name="connsiteX14" fmla="*/ 160969 w 395919"/>
              <a:gd name="connsiteY14" fmla="*/ 69850 h 1062038"/>
              <a:gd name="connsiteX15" fmla="*/ 165731 w 395919"/>
              <a:gd name="connsiteY15" fmla="*/ 17463 h 1062038"/>
              <a:gd name="connsiteX16" fmla="*/ 138744 w 395919"/>
              <a:gd name="connsiteY16" fmla="*/ 0 h 1062038"/>
              <a:gd name="connsiteX17" fmla="*/ 81594 w 395919"/>
              <a:gd name="connsiteY17" fmla="*/ 30163 h 1062038"/>
              <a:gd name="connsiteX18" fmla="*/ 48256 w 395919"/>
              <a:gd name="connsiteY18" fmla="*/ 155575 h 1062038"/>
              <a:gd name="connsiteX0" fmla="*/ 48256 w 395919"/>
              <a:gd name="connsiteY0" fmla="*/ 155575 h 1062038"/>
              <a:gd name="connsiteX1" fmla="*/ 5394 w 395919"/>
              <a:gd name="connsiteY1" fmla="*/ 371475 h 1062038"/>
              <a:gd name="connsiteX2" fmla="*/ 5394 w 395919"/>
              <a:gd name="connsiteY2" fmla="*/ 501650 h 1062038"/>
              <a:gd name="connsiteX3" fmla="*/ 100644 w 395919"/>
              <a:gd name="connsiteY3" fmla="*/ 663575 h 1062038"/>
              <a:gd name="connsiteX4" fmla="*/ 211769 w 395919"/>
              <a:gd name="connsiteY4" fmla="*/ 793750 h 1062038"/>
              <a:gd name="connsiteX5" fmla="*/ 267331 w 395919"/>
              <a:gd name="connsiteY5" fmla="*/ 927100 h 1062038"/>
              <a:gd name="connsiteX6" fmla="*/ 299081 w 395919"/>
              <a:gd name="connsiteY6" fmla="*/ 1039813 h 1062038"/>
              <a:gd name="connsiteX7" fmla="*/ 330831 w 395919"/>
              <a:gd name="connsiteY7" fmla="*/ 1062038 h 1062038"/>
              <a:gd name="connsiteX8" fmla="*/ 380044 w 395919"/>
              <a:gd name="connsiteY8" fmla="*/ 1038225 h 1062038"/>
              <a:gd name="connsiteX9" fmla="*/ 395919 w 395919"/>
              <a:gd name="connsiteY9" fmla="*/ 941388 h 1062038"/>
              <a:gd name="connsiteX10" fmla="*/ 330831 w 395919"/>
              <a:gd name="connsiteY10" fmla="*/ 763588 h 1062038"/>
              <a:gd name="connsiteX11" fmla="*/ 243519 w 395919"/>
              <a:gd name="connsiteY11" fmla="*/ 555625 h 1062038"/>
              <a:gd name="connsiteX12" fmla="*/ 191131 w 395919"/>
              <a:gd name="connsiteY12" fmla="*/ 312738 h 1062038"/>
              <a:gd name="connsiteX13" fmla="*/ 164144 w 395919"/>
              <a:gd name="connsiteY13" fmla="*/ 142875 h 1062038"/>
              <a:gd name="connsiteX14" fmla="*/ 160969 w 395919"/>
              <a:gd name="connsiteY14" fmla="*/ 69850 h 1062038"/>
              <a:gd name="connsiteX15" fmla="*/ 165731 w 395919"/>
              <a:gd name="connsiteY15" fmla="*/ 17463 h 1062038"/>
              <a:gd name="connsiteX16" fmla="*/ 138744 w 395919"/>
              <a:gd name="connsiteY16" fmla="*/ 0 h 1062038"/>
              <a:gd name="connsiteX17" fmla="*/ 81594 w 395919"/>
              <a:gd name="connsiteY17" fmla="*/ 30163 h 1062038"/>
              <a:gd name="connsiteX18" fmla="*/ 48256 w 395919"/>
              <a:gd name="connsiteY18" fmla="*/ 155575 h 1062038"/>
              <a:gd name="connsiteX0" fmla="*/ 48256 w 395919"/>
              <a:gd name="connsiteY0" fmla="*/ 155575 h 1062038"/>
              <a:gd name="connsiteX1" fmla="*/ 5394 w 395919"/>
              <a:gd name="connsiteY1" fmla="*/ 371475 h 1062038"/>
              <a:gd name="connsiteX2" fmla="*/ 5394 w 395919"/>
              <a:gd name="connsiteY2" fmla="*/ 501650 h 1062038"/>
              <a:gd name="connsiteX3" fmla="*/ 100644 w 395919"/>
              <a:gd name="connsiteY3" fmla="*/ 663575 h 1062038"/>
              <a:gd name="connsiteX4" fmla="*/ 211769 w 395919"/>
              <a:gd name="connsiteY4" fmla="*/ 793750 h 1062038"/>
              <a:gd name="connsiteX5" fmla="*/ 267331 w 395919"/>
              <a:gd name="connsiteY5" fmla="*/ 927100 h 1062038"/>
              <a:gd name="connsiteX6" fmla="*/ 299081 w 395919"/>
              <a:gd name="connsiteY6" fmla="*/ 1039813 h 1062038"/>
              <a:gd name="connsiteX7" fmla="*/ 330831 w 395919"/>
              <a:gd name="connsiteY7" fmla="*/ 1062038 h 1062038"/>
              <a:gd name="connsiteX8" fmla="*/ 380044 w 395919"/>
              <a:gd name="connsiteY8" fmla="*/ 1038225 h 1062038"/>
              <a:gd name="connsiteX9" fmla="*/ 395919 w 395919"/>
              <a:gd name="connsiteY9" fmla="*/ 941388 h 1062038"/>
              <a:gd name="connsiteX10" fmla="*/ 330831 w 395919"/>
              <a:gd name="connsiteY10" fmla="*/ 763588 h 1062038"/>
              <a:gd name="connsiteX11" fmla="*/ 243519 w 395919"/>
              <a:gd name="connsiteY11" fmla="*/ 555625 h 1062038"/>
              <a:gd name="connsiteX12" fmla="*/ 191131 w 395919"/>
              <a:gd name="connsiteY12" fmla="*/ 312738 h 1062038"/>
              <a:gd name="connsiteX13" fmla="*/ 164144 w 395919"/>
              <a:gd name="connsiteY13" fmla="*/ 142875 h 1062038"/>
              <a:gd name="connsiteX14" fmla="*/ 160969 w 395919"/>
              <a:gd name="connsiteY14" fmla="*/ 69850 h 1062038"/>
              <a:gd name="connsiteX15" fmla="*/ 165731 w 395919"/>
              <a:gd name="connsiteY15" fmla="*/ 17463 h 1062038"/>
              <a:gd name="connsiteX16" fmla="*/ 138744 w 395919"/>
              <a:gd name="connsiteY16" fmla="*/ 0 h 1062038"/>
              <a:gd name="connsiteX17" fmla="*/ 81594 w 395919"/>
              <a:gd name="connsiteY17" fmla="*/ 30163 h 1062038"/>
              <a:gd name="connsiteX18" fmla="*/ 48256 w 395919"/>
              <a:gd name="connsiteY18" fmla="*/ 155575 h 1062038"/>
              <a:gd name="connsiteX0" fmla="*/ 48256 w 395919"/>
              <a:gd name="connsiteY0" fmla="*/ 155575 h 1062038"/>
              <a:gd name="connsiteX1" fmla="*/ 5394 w 395919"/>
              <a:gd name="connsiteY1" fmla="*/ 371475 h 1062038"/>
              <a:gd name="connsiteX2" fmla="*/ 5394 w 395919"/>
              <a:gd name="connsiteY2" fmla="*/ 501650 h 1062038"/>
              <a:gd name="connsiteX3" fmla="*/ 100644 w 395919"/>
              <a:gd name="connsiteY3" fmla="*/ 663575 h 1062038"/>
              <a:gd name="connsiteX4" fmla="*/ 211769 w 395919"/>
              <a:gd name="connsiteY4" fmla="*/ 793750 h 1062038"/>
              <a:gd name="connsiteX5" fmla="*/ 267331 w 395919"/>
              <a:gd name="connsiteY5" fmla="*/ 927100 h 1062038"/>
              <a:gd name="connsiteX6" fmla="*/ 299081 w 395919"/>
              <a:gd name="connsiteY6" fmla="*/ 1039813 h 1062038"/>
              <a:gd name="connsiteX7" fmla="*/ 330831 w 395919"/>
              <a:gd name="connsiteY7" fmla="*/ 1062038 h 1062038"/>
              <a:gd name="connsiteX8" fmla="*/ 380044 w 395919"/>
              <a:gd name="connsiteY8" fmla="*/ 1038225 h 1062038"/>
              <a:gd name="connsiteX9" fmla="*/ 395919 w 395919"/>
              <a:gd name="connsiteY9" fmla="*/ 941388 h 1062038"/>
              <a:gd name="connsiteX10" fmla="*/ 330831 w 395919"/>
              <a:gd name="connsiteY10" fmla="*/ 763588 h 1062038"/>
              <a:gd name="connsiteX11" fmla="*/ 243519 w 395919"/>
              <a:gd name="connsiteY11" fmla="*/ 555625 h 1062038"/>
              <a:gd name="connsiteX12" fmla="*/ 191131 w 395919"/>
              <a:gd name="connsiteY12" fmla="*/ 312738 h 1062038"/>
              <a:gd name="connsiteX13" fmla="*/ 164144 w 395919"/>
              <a:gd name="connsiteY13" fmla="*/ 142875 h 1062038"/>
              <a:gd name="connsiteX14" fmla="*/ 160969 w 395919"/>
              <a:gd name="connsiteY14" fmla="*/ 69850 h 1062038"/>
              <a:gd name="connsiteX15" fmla="*/ 165731 w 395919"/>
              <a:gd name="connsiteY15" fmla="*/ 17463 h 1062038"/>
              <a:gd name="connsiteX16" fmla="*/ 138744 w 395919"/>
              <a:gd name="connsiteY16" fmla="*/ 0 h 1062038"/>
              <a:gd name="connsiteX17" fmla="*/ 81594 w 395919"/>
              <a:gd name="connsiteY17" fmla="*/ 30163 h 1062038"/>
              <a:gd name="connsiteX18" fmla="*/ 48256 w 395919"/>
              <a:gd name="connsiteY18" fmla="*/ 155575 h 1062038"/>
              <a:gd name="connsiteX0" fmla="*/ 48256 w 395919"/>
              <a:gd name="connsiteY0" fmla="*/ 155575 h 1062038"/>
              <a:gd name="connsiteX1" fmla="*/ 5394 w 395919"/>
              <a:gd name="connsiteY1" fmla="*/ 371475 h 1062038"/>
              <a:gd name="connsiteX2" fmla="*/ 5394 w 395919"/>
              <a:gd name="connsiteY2" fmla="*/ 501650 h 1062038"/>
              <a:gd name="connsiteX3" fmla="*/ 100644 w 395919"/>
              <a:gd name="connsiteY3" fmla="*/ 663575 h 1062038"/>
              <a:gd name="connsiteX4" fmla="*/ 211769 w 395919"/>
              <a:gd name="connsiteY4" fmla="*/ 793750 h 1062038"/>
              <a:gd name="connsiteX5" fmla="*/ 267331 w 395919"/>
              <a:gd name="connsiteY5" fmla="*/ 927100 h 1062038"/>
              <a:gd name="connsiteX6" fmla="*/ 299081 w 395919"/>
              <a:gd name="connsiteY6" fmla="*/ 1039813 h 1062038"/>
              <a:gd name="connsiteX7" fmla="*/ 330831 w 395919"/>
              <a:gd name="connsiteY7" fmla="*/ 1062038 h 1062038"/>
              <a:gd name="connsiteX8" fmla="*/ 380044 w 395919"/>
              <a:gd name="connsiteY8" fmla="*/ 1038225 h 1062038"/>
              <a:gd name="connsiteX9" fmla="*/ 395919 w 395919"/>
              <a:gd name="connsiteY9" fmla="*/ 941388 h 1062038"/>
              <a:gd name="connsiteX10" fmla="*/ 330831 w 395919"/>
              <a:gd name="connsiteY10" fmla="*/ 763588 h 1062038"/>
              <a:gd name="connsiteX11" fmla="*/ 243519 w 395919"/>
              <a:gd name="connsiteY11" fmla="*/ 555625 h 1062038"/>
              <a:gd name="connsiteX12" fmla="*/ 191131 w 395919"/>
              <a:gd name="connsiteY12" fmla="*/ 312738 h 1062038"/>
              <a:gd name="connsiteX13" fmla="*/ 164144 w 395919"/>
              <a:gd name="connsiteY13" fmla="*/ 142875 h 1062038"/>
              <a:gd name="connsiteX14" fmla="*/ 160969 w 395919"/>
              <a:gd name="connsiteY14" fmla="*/ 69850 h 1062038"/>
              <a:gd name="connsiteX15" fmla="*/ 165731 w 395919"/>
              <a:gd name="connsiteY15" fmla="*/ 17463 h 1062038"/>
              <a:gd name="connsiteX16" fmla="*/ 138744 w 395919"/>
              <a:gd name="connsiteY16" fmla="*/ 0 h 1062038"/>
              <a:gd name="connsiteX17" fmla="*/ 81594 w 395919"/>
              <a:gd name="connsiteY17" fmla="*/ 30163 h 1062038"/>
              <a:gd name="connsiteX18" fmla="*/ 48256 w 395919"/>
              <a:gd name="connsiteY18" fmla="*/ 155575 h 1062038"/>
              <a:gd name="connsiteX0" fmla="*/ 48256 w 395919"/>
              <a:gd name="connsiteY0" fmla="*/ 155575 h 1062038"/>
              <a:gd name="connsiteX1" fmla="*/ 5394 w 395919"/>
              <a:gd name="connsiteY1" fmla="*/ 371475 h 1062038"/>
              <a:gd name="connsiteX2" fmla="*/ 5394 w 395919"/>
              <a:gd name="connsiteY2" fmla="*/ 501650 h 1062038"/>
              <a:gd name="connsiteX3" fmla="*/ 100644 w 395919"/>
              <a:gd name="connsiteY3" fmla="*/ 663575 h 1062038"/>
              <a:gd name="connsiteX4" fmla="*/ 211769 w 395919"/>
              <a:gd name="connsiteY4" fmla="*/ 793750 h 1062038"/>
              <a:gd name="connsiteX5" fmla="*/ 267331 w 395919"/>
              <a:gd name="connsiteY5" fmla="*/ 927100 h 1062038"/>
              <a:gd name="connsiteX6" fmla="*/ 299081 w 395919"/>
              <a:gd name="connsiteY6" fmla="*/ 1039813 h 1062038"/>
              <a:gd name="connsiteX7" fmla="*/ 330831 w 395919"/>
              <a:gd name="connsiteY7" fmla="*/ 1062038 h 1062038"/>
              <a:gd name="connsiteX8" fmla="*/ 380044 w 395919"/>
              <a:gd name="connsiteY8" fmla="*/ 1038225 h 1062038"/>
              <a:gd name="connsiteX9" fmla="*/ 395919 w 395919"/>
              <a:gd name="connsiteY9" fmla="*/ 941388 h 1062038"/>
              <a:gd name="connsiteX10" fmla="*/ 330831 w 395919"/>
              <a:gd name="connsiteY10" fmla="*/ 763588 h 1062038"/>
              <a:gd name="connsiteX11" fmla="*/ 243519 w 395919"/>
              <a:gd name="connsiteY11" fmla="*/ 555625 h 1062038"/>
              <a:gd name="connsiteX12" fmla="*/ 191131 w 395919"/>
              <a:gd name="connsiteY12" fmla="*/ 312738 h 1062038"/>
              <a:gd name="connsiteX13" fmla="*/ 164144 w 395919"/>
              <a:gd name="connsiteY13" fmla="*/ 142875 h 1062038"/>
              <a:gd name="connsiteX14" fmla="*/ 160969 w 395919"/>
              <a:gd name="connsiteY14" fmla="*/ 69850 h 1062038"/>
              <a:gd name="connsiteX15" fmla="*/ 165731 w 395919"/>
              <a:gd name="connsiteY15" fmla="*/ 17463 h 1062038"/>
              <a:gd name="connsiteX16" fmla="*/ 138744 w 395919"/>
              <a:gd name="connsiteY16" fmla="*/ 0 h 1062038"/>
              <a:gd name="connsiteX17" fmla="*/ 81594 w 395919"/>
              <a:gd name="connsiteY17" fmla="*/ 30163 h 1062038"/>
              <a:gd name="connsiteX18" fmla="*/ 48256 w 395919"/>
              <a:gd name="connsiteY18" fmla="*/ 155575 h 1062038"/>
              <a:gd name="connsiteX0" fmla="*/ 48256 w 395947"/>
              <a:gd name="connsiteY0" fmla="*/ 155575 h 1062038"/>
              <a:gd name="connsiteX1" fmla="*/ 5394 w 395947"/>
              <a:gd name="connsiteY1" fmla="*/ 371475 h 1062038"/>
              <a:gd name="connsiteX2" fmla="*/ 5394 w 395947"/>
              <a:gd name="connsiteY2" fmla="*/ 501650 h 1062038"/>
              <a:gd name="connsiteX3" fmla="*/ 100644 w 395947"/>
              <a:gd name="connsiteY3" fmla="*/ 663575 h 1062038"/>
              <a:gd name="connsiteX4" fmla="*/ 211769 w 395947"/>
              <a:gd name="connsiteY4" fmla="*/ 793750 h 1062038"/>
              <a:gd name="connsiteX5" fmla="*/ 267331 w 395947"/>
              <a:gd name="connsiteY5" fmla="*/ 927100 h 1062038"/>
              <a:gd name="connsiteX6" fmla="*/ 299081 w 395947"/>
              <a:gd name="connsiteY6" fmla="*/ 1039813 h 1062038"/>
              <a:gd name="connsiteX7" fmla="*/ 330831 w 395947"/>
              <a:gd name="connsiteY7" fmla="*/ 1062038 h 1062038"/>
              <a:gd name="connsiteX8" fmla="*/ 380044 w 395947"/>
              <a:gd name="connsiteY8" fmla="*/ 1038225 h 1062038"/>
              <a:gd name="connsiteX9" fmla="*/ 395919 w 395947"/>
              <a:gd name="connsiteY9" fmla="*/ 941388 h 1062038"/>
              <a:gd name="connsiteX10" fmla="*/ 330831 w 395947"/>
              <a:gd name="connsiteY10" fmla="*/ 763588 h 1062038"/>
              <a:gd name="connsiteX11" fmla="*/ 243519 w 395947"/>
              <a:gd name="connsiteY11" fmla="*/ 555625 h 1062038"/>
              <a:gd name="connsiteX12" fmla="*/ 191131 w 395947"/>
              <a:gd name="connsiteY12" fmla="*/ 312738 h 1062038"/>
              <a:gd name="connsiteX13" fmla="*/ 164144 w 395947"/>
              <a:gd name="connsiteY13" fmla="*/ 142875 h 1062038"/>
              <a:gd name="connsiteX14" fmla="*/ 160969 w 395947"/>
              <a:gd name="connsiteY14" fmla="*/ 69850 h 1062038"/>
              <a:gd name="connsiteX15" fmla="*/ 165731 w 395947"/>
              <a:gd name="connsiteY15" fmla="*/ 17463 h 1062038"/>
              <a:gd name="connsiteX16" fmla="*/ 138744 w 395947"/>
              <a:gd name="connsiteY16" fmla="*/ 0 h 1062038"/>
              <a:gd name="connsiteX17" fmla="*/ 81594 w 395947"/>
              <a:gd name="connsiteY17" fmla="*/ 30163 h 1062038"/>
              <a:gd name="connsiteX18" fmla="*/ 48256 w 395947"/>
              <a:gd name="connsiteY18" fmla="*/ 155575 h 1062038"/>
              <a:gd name="connsiteX0" fmla="*/ 48256 w 395947"/>
              <a:gd name="connsiteY0" fmla="*/ 155575 h 1062038"/>
              <a:gd name="connsiteX1" fmla="*/ 5394 w 395947"/>
              <a:gd name="connsiteY1" fmla="*/ 371475 h 1062038"/>
              <a:gd name="connsiteX2" fmla="*/ 5394 w 395947"/>
              <a:gd name="connsiteY2" fmla="*/ 501650 h 1062038"/>
              <a:gd name="connsiteX3" fmla="*/ 100644 w 395947"/>
              <a:gd name="connsiteY3" fmla="*/ 663575 h 1062038"/>
              <a:gd name="connsiteX4" fmla="*/ 211769 w 395947"/>
              <a:gd name="connsiteY4" fmla="*/ 793750 h 1062038"/>
              <a:gd name="connsiteX5" fmla="*/ 267331 w 395947"/>
              <a:gd name="connsiteY5" fmla="*/ 927100 h 1062038"/>
              <a:gd name="connsiteX6" fmla="*/ 299081 w 395947"/>
              <a:gd name="connsiteY6" fmla="*/ 1039813 h 1062038"/>
              <a:gd name="connsiteX7" fmla="*/ 330831 w 395947"/>
              <a:gd name="connsiteY7" fmla="*/ 1062038 h 1062038"/>
              <a:gd name="connsiteX8" fmla="*/ 380044 w 395947"/>
              <a:gd name="connsiteY8" fmla="*/ 1038225 h 1062038"/>
              <a:gd name="connsiteX9" fmla="*/ 395919 w 395947"/>
              <a:gd name="connsiteY9" fmla="*/ 941388 h 1062038"/>
              <a:gd name="connsiteX10" fmla="*/ 330831 w 395947"/>
              <a:gd name="connsiteY10" fmla="*/ 763588 h 1062038"/>
              <a:gd name="connsiteX11" fmla="*/ 243519 w 395947"/>
              <a:gd name="connsiteY11" fmla="*/ 555625 h 1062038"/>
              <a:gd name="connsiteX12" fmla="*/ 191131 w 395947"/>
              <a:gd name="connsiteY12" fmla="*/ 312738 h 1062038"/>
              <a:gd name="connsiteX13" fmla="*/ 164144 w 395947"/>
              <a:gd name="connsiteY13" fmla="*/ 142875 h 1062038"/>
              <a:gd name="connsiteX14" fmla="*/ 160969 w 395947"/>
              <a:gd name="connsiteY14" fmla="*/ 69850 h 1062038"/>
              <a:gd name="connsiteX15" fmla="*/ 165731 w 395947"/>
              <a:gd name="connsiteY15" fmla="*/ 17463 h 1062038"/>
              <a:gd name="connsiteX16" fmla="*/ 138744 w 395947"/>
              <a:gd name="connsiteY16" fmla="*/ 0 h 1062038"/>
              <a:gd name="connsiteX17" fmla="*/ 81594 w 395947"/>
              <a:gd name="connsiteY17" fmla="*/ 30163 h 1062038"/>
              <a:gd name="connsiteX18" fmla="*/ 48256 w 395947"/>
              <a:gd name="connsiteY18" fmla="*/ 155575 h 1062038"/>
              <a:gd name="connsiteX0" fmla="*/ 48256 w 395947"/>
              <a:gd name="connsiteY0" fmla="*/ 155575 h 1062038"/>
              <a:gd name="connsiteX1" fmla="*/ 5394 w 395947"/>
              <a:gd name="connsiteY1" fmla="*/ 371475 h 1062038"/>
              <a:gd name="connsiteX2" fmla="*/ 5394 w 395947"/>
              <a:gd name="connsiteY2" fmla="*/ 501650 h 1062038"/>
              <a:gd name="connsiteX3" fmla="*/ 100644 w 395947"/>
              <a:gd name="connsiteY3" fmla="*/ 663575 h 1062038"/>
              <a:gd name="connsiteX4" fmla="*/ 211769 w 395947"/>
              <a:gd name="connsiteY4" fmla="*/ 793750 h 1062038"/>
              <a:gd name="connsiteX5" fmla="*/ 267331 w 395947"/>
              <a:gd name="connsiteY5" fmla="*/ 927100 h 1062038"/>
              <a:gd name="connsiteX6" fmla="*/ 299081 w 395947"/>
              <a:gd name="connsiteY6" fmla="*/ 1039813 h 1062038"/>
              <a:gd name="connsiteX7" fmla="*/ 330831 w 395947"/>
              <a:gd name="connsiteY7" fmla="*/ 1062038 h 1062038"/>
              <a:gd name="connsiteX8" fmla="*/ 380044 w 395947"/>
              <a:gd name="connsiteY8" fmla="*/ 1038225 h 1062038"/>
              <a:gd name="connsiteX9" fmla="*/ 395919 w 395947"/>
              <a:gd name="connsiteY9" fmla="*/ 941388 h 1062038"/>
              <a:gd name="connsiteX10" fmla="*/ 330831 w 395947"/>
              <a:gd name="connsiteY10" fmla="*/ 763588 h 1062038"/>
              <a:gd name="connsiteX11" fmla="*/ 243519 w 395947"/>
              <a:gd name="connsiteY11" fmla="*/ 555625 h 1062038"/>
              <a:gd name="connsiteX12" fmla="*/ 191131 w 395947"/>
              <a:gd name="connsiteY12" fmla="*/ 312738 h 1062038"/>
              <a:gd name="connsiteX13" fmla="*/ 164144 w 395947"/>
              <a:gd name="connsiteY13" fmla="*/ 142875 h 1062038"/>
              <a:gd name="connsiteX14" fmla="*/ 160969 w 395947"/>
              <a:gd name="connsiteY14" fmla="*/ 69850 h 1062038"/>
              <a:gd name="connsiteX15" fmla="*/ 165731 w 395947"/>
              <a:gd name="connsiteY15" fmla="*/ 17463 h 1062038"/>
              <a:gd name="connsiteX16" fmla="*/ 138744 w 395947"/>
              <a:gd name="connsiteY16" fmla="*/ 0 h 1062038"/>
              <a:gd name="connsiteX17" fmla="*/ 81594 w 395947"/>
              <a:gd name="connsiteY17" fmla="*/ 30163 h 1062038"/>
              <a:gd name="connsiteX18" fmla="*/ 48256 w 395947"/>
              <a:gd name="connsiteY18" fmla="*/ 155575 h 1062038"/>
              <a:gd name="connsiteX0" fmla="*/ 48256 w 395947"/>
              <a:gd name="connsiteY0" fmla="*/ 155575 h 1062038"/>
              <a:gd name="connsiteX1" fmla="*/ 5394 w 395947"/>
              <a:gd name="connsiteY1" fmla="*/ 371475 h 1062038"/>
              <a:gd name="connsiteX2" fmla="*/ 5394 w 395947"/>
              <a:gd name="connsiteY2" fmla="*/ 501650 h 1062038"/>
              <a:gd name="connsiteX3" fmla="*/ 100644 w 395947"/>
              <a:gd name="connsiteY3" fmla="*/ 663575 h 1062038"/>
              <a:gd name="connsiteX4" fmla="*/ 211769 w 395947"/>
              <a:gd name="connsiteY4" fmla="*/ 793750 h 1062038"/>
              <a:gd name="connsiteX5" fmla="*/ 267331 w 395947"/>
              <a:gd name="connsiteY5" fmla="*/ 927100 h 1062038"/>
              <a:gd name="connsiteX6" fmla="*/ 299081 w 395947"/>
              <a:gd name="connsiteY6" fmla="*/ 1039813 h 1062038"/>
              <a:gd name="connsiteX7" fmla="*/ 330831 w 395947"/>
              <a:gd name="connsiteY7" fmla="*/ 1062038 h 1062038"/>
              <a:gd name="connsiteX8" fmla="*/ 380044 w 395947"/>
              <a:gd name="connsiteY8" fmla="*/ 1038225 h 1062038"/>
              <a:gd name="connsiteX9" fmla="*/ 395919 w 395947"/>
              <a:gd name="connsiteY9" fmla="*/ 941388 h 1062038"/>
              <a:gd name="connsiteX10" fmla="*/ 330831 w 395947"/>
              <a:gd name="connsiteY10" fmla="*/ 763588 h 1062038"/>
              <a:gd name="connsiteX11" fmla="*/ 243519 w 395947"/>
              <a:gd name="connsiteY11" fmla="*/ 555625 h 1062038"/>
              <a:gd name="connsiteX12" fmla="*/ 191131 w 395947"/>
              <a:gd name="connsiteY12" fmla="*/ 312738 h 1062038"/>
              <a:gd name="connsiteX13" fmla="*/ 164144 w 395947"/>
              <a:gd name="connsiteY13" fmla="*/ 142875 h 1062038"/>
              <a:gd name="connsiteX14" fmla="*/ 160969 w 395947"/>
              <a:gd name="connsiteY14" fmla="*/ 69850 h 1062038"/>
              <a:gd name="connsiteX15" fmla="*/ 165731 w 395947"/>
              <a:gd name="connsiteY15" fmla="*/ 17463 h 1062038"/>
              <a:gd name="connsiteX16" fmla="*/ 138744 w 395947"/>
              <a:gd name="connsiteY16" fmla="*/ 0 h 1062038"/>
              <a:gd name="connsiteX17" fmla="*/ 81594 w 395947"/>
              <a:gd name="connsiteY17" fmla="*/ 30163 h 1062038"/>
              <a:gd name="connsiteX18" fmla="*/ 48256 w 395947"/>
              <a:gd name="connsiteY18" fmla="*/ 155575 h 1062038"/>
              <a:gd name="connsiteX0" fmla="*/ 48256 w 395947"/>
              <a:gd name="connsiteY0" fmla="*/ 155575 h 1062038"/>
              <a:gd name="connsiteX1" fmla="*/ 5394 w 395947"/>
              <a:gd name="connsiteY1" fmla="*/ 371475 h 1062038"/>
              <a:gd name="connsiteX2" fmla="*/ 5394 w 395947"/>
              <a:gd name="connsiteY2" fmla="*/ 501650 h 1062038"/>
              <a:gd name="connsiteX3" fmla="*/ 100644 w 395947"/>
              <a:gd name="connsiteY3" fmla="*/ 663575 h 1062038"/>
              <a:gd name="connsiteX4" fmla="*/ 211769 w 395947"/>
              <a:gd name="connsiteY4" fmla="*/ 793750 h 1062038"/>
              <a:gd name="connsiteX5" fmla="*/ 267331 w 395947"/>
              <a:gd name="connsiteY5" fmla="*/ 927100 h 1062038"/>
              <a:gd name="connsiteX6" fmla="*/ 299081 w 395947"/>
              <a:gd name="connsiteY6" fmla="*/ 1039813 h 1062038"/>
              <a:gd name="connsiteX7" fmla="*/ 330831 w 395947"/>
              <a:gd name="connsiteY7" fmla="*/ 1062038 h 1062038"/>
              <a:gd name="connsiteX8" fmla="*/ 380044 w 395947"/>
              <a:gd name="connsiteY8" fmla="*/ 1038225 h 1062038"/>
              <a:gd name="connsiteX9" fmla="*/ 395919 w 395947"/>
              <a:gd name="connsiteY9" fmla="*/ 941388 h 1062038"/>
              <a:gd name="connsiteX10" fmla="*/ 330831 w 395947"/>
              <a:gd name="connsiteY10" fmla="*/ 763588 h 1062038"/>
              <a:gd name="connsiteX11" fmla="*/ 243519 w 395947"/>
              <a:gd name="connsiteY11" fmla="*/ 555625 h 1062038"/>
              <a:gd name="connsiteX12" fmla="*/ 191131 w 395947"/>
              <a:gd name="connsiteY12" fmla="*/ 312738 h 1062038"/>
              <a:gd name="connsiteX13" fmla="*/ 164144 w 395947"/>
              <a:gd name="connsiteY13" fmla="*/ 142875 h 1062038"/>
              <a:gd name="connsiteX14" fmla="*/ 160969 w 395947"/>
              <a:gd name="connsiteY14" fmla="*/ 69850 h 1062038"/>
              <a:gd name="connsiteX15" fmla="*/ 165731 w 395947"/>
              <a:gd name="connsiteY15" fmla="*/ 17463 h 1062038"/>
              <a:gd name="connsiteX16" fmla="*/ 138744 w 395947"/>
              <a:gd name="connsiteY16" fmla="*/ 0 h 1062038"/>
              <a:gd name="connsiteX17" fmla="*/ 81594 w 395947"/>
              <a:gd name="connsiteY17" fmla="*/ 30163 h 1062038"/>
              <a:gd name="connsiteX18" fmla="*/ 48256 w 395947"/>
              <a:gd name="connsiteY18" fmla="*/ 155575 h 1062038"/>
              <a:gd name="connsiteX0" fmla="*/ 48256 w 395947"/>
              <a:gd name="connsiteY0" fmla="*/ 155575 h 1062038"/>
              <a:gd name="connsiteX1" fmla="*/ 5394 w 395947"/>
              <a:gd name="connsiteY1" fmla="*/ 371475 h 1062038"/>
              <a:gd name="connsiteX2" fmla="*/ 5394 w 395947"/>
              <a:gd name="connsiteY2" fmla="*/ 501650 h 1062038"/>
              <a:gd name="connsiteX3" fmla="*/ 100644 w 395947"/>
              <a:gd name="connsiteY3" fmla="*/ 663575 h 1062038"/>
              <a:gd name="connsiteX4" fmla="*/ 211769 w 395947"/>
              <a:gd name="connsiteY4" fmla="*/ 793750 h 1062038"/>
              <a:gd name="connsiteX5" fmla="*/ 267331 w 395947"/>
              <a:gd name="connsiteY5" fmla="*/ 927100 h 1062038"/>
              <a:gd name="connsiteX6" fmla="*/ 299081 w 395947"/>
              <a:gd name="connsiteY6" fmla="*/ 1039813 h 1062038"/>
              <a:gd name="connsiteX7" fmla="*/ 330831 w 395947"/>
              <a:gd name="connsiteY7" fmla="*/ 1062038 h 1062038"/>
              <a:gd name="connsiteX8" fmla="*/ 380044 w 395947"/>
              <a:gd name="connsiteY8" fmla="*/ 1038225 h 1062038"/>
              <a:gd name="connsiteX9" fmla="*/ 395919 w 395947"/>
              <a:gd name="connsiteY9" fmla="*/ 941388 h 1062038"/>
              <a:gd name="connsiteX10" fmla="*/ 330831 w 395947"/>
              <a:gd name="connsiteY10" fmla="*/ 763588 h 1062038"/>
              <a:gd name="connsiteX11" fmla="*/ 243519 w 395947"/>
              <a:gd name="connsiteY11" fmla="*/ 555625 h 1062038"/>
              <a:gd name="connsiteX12" fmla="*/ 191131 w 395947"/>
              <a:gd name="connsiteY12" fmla="*/ 312738 h 1062038"/>
              <a:gd name="connsiteX13" fmla="*/ 164144 w 395947"/>
              <a:gd name="connsiteY13" fmla="*/ 142875 h 1062038"/>
              <a:gd name="connsiteX14" fmla="*/ 160969 w 395947"/>
              <a:gd name="connsiteY14" fmla="*/ 69850 h 1062038"/>
              <a:gd name="connsiteX15" fmla="*/ 165731 w 395947"/>
              <a:gd name="connsiteY15" fmla="*/ 17463 h 1062038"/>
              <a:gd name="connsiteX16" fmla="*/ 138744 w 395947"/>
              <a:gd name="connsiteY16" fmla="*/ 0 h 1062038"/>
              <a:gd name="connsiteX17" fmla="*/ 81594 w 395947"/>
              <a:gd name="connsiteY17" fmla="*/ 30163 h 1062038"/>
              <a:gd name="connsiteX18" fmla="*/ 48256 w 395947"/>
              <a:gd name="connsiteY18" fmla="*/ 155575 h 1062038"/>
              <a:gd name="connsiteX0" fmla="*/ 48256 w 395947"/>
              <a:gd name="connsiteY0" fmla="*/ 156765 h 1063228"/>
              <a:gd name="connsiteX1" fmla="*/ 5394 w 395947"/>
              <a:gd name="connsiteY1" fmla="*/ 372665 h 1063228"/>
              <a:gd name="connsiteX2" fmla="*/ 5394 w 395947"/>
              <a:gd name="connsiteY2" fmla="*/ 502840 h 1063228"/>
              <a:gd name="connsiteX3" fmla="*/ 100644 w 395947"/>
              <a:gd name="connsiteY3" fmla="*/ 664765 h 1063228"/>
              <a:gd name="connsiteX4" fmla="*/ 211769 w 395947"/>
              <a:gd name="connsiteY4" fmla="*/ 794940 h 1063228"/>
              <a:gd name="connsiteX5" fmla="*/ 267331 w 395947"/>
              <a:gd name="connsiteY5" fmla="*/ 928290 h 1063228"/>
              <a:gd name="connsiteX6" fmla="*/ 299081 w 395947"/>
              <a:gd name="connsiteY6" fmla="*/ 1041003 h 1063228"/>
              <a:gd name="connsiteX7" fmla="*/ 330831 w 395947"/>
              <a:gd name="connsiteY7" fmla="*/ 1063228 h 1063228"/>
              <a:gd name="connsiteX8" fmla="*/ 380044 w 395947"/>
              <a:gd name="connsiteY8" fmla="*/ 1039415 h 1063228"/>
              <a:gd name="connsiteX9" fmla="*/ 395919 w 395947"/>
              <a:gd name="connsiteY9" fmla="*/ 942578 h 1063228"/>
              <a:gd name="connsiteX10" fmla="*/ 330831 w 395947"/>
              <a:gd name="connsiteY10" fmla="*/ 764778 h 1063228"/>
              <a:gd name="connsiteX11" fmla="*/ 243519 w 395947"/>
              <a:gd name="connsiteY11" fmla="*/ 556815 h 1063228"/>
              <a:gd name="connsiteX12" fmla="*/ 191131 w 395947"/>
              <a:gd name="connsiteY12" fmla="*/ 313928 h 1063228"/>
              <a:gd name="connsiteX13" fmla="*/ 164144 w 395947"/>
              <a:gd name="connsiteY13" fmla="*/ 144065 h 1063228"/>
              <a:gd name="connsiteX14" fmla="*/ 160969 w 395947"/>
              <a:gd name="connsiteY14" fmla="*/ 71040 h 1063228"/>
              <a:gd name="connsiteX15" fmla="*/ 165731 w 395947"/>
              <a:gd name="connsiteY15" fmla="*/ 18653 h 1063228"/>
              <a:gd name="connsiteX16" fmla="*/ 145888 w 395947"/>
              <a:gd name="connsiteY16" fmla="*/ 0 h 1063228"/>
              <a:gd name="connsiteX17" fmla="*/ 81594 w 395947"/>
              <a:gd name="connsiteY17" fmla="*/ 31353 h 1063228"/>
              <a:gd name="connsiteX18" fmla="*/ 48256 w 395947"/>
              <a:gd name="connsiteY18" fmla="*/ 156765 h 1063228"/>
              <a:gd name="connsiteX0" fmla="*/ 48256 w 395947"/>
              <a:gd name="connsiteY0" fmla="*/ 156765 h 1063329"/>
              <a:gd name="connsiteX1" fmla="*/ 5394 w 395947"/>
              <a:gd name="connsiteY1" fmla="*/ 372665 h 1063329"/>
              <a:gd name="connsiteX2" fmla="*/ 5394 w 395947"/>
              <a:gd name="connsiteY2" fmla="*/ 502840 h 1063329"/>
              <a:gd name="connsiteX3" fmla="*/ 100644 w 395947"/>
              <a:gd name="connsiteY3" fmla="*/ 664765 h 1063329"/>
              <a:gd name="connsiteX4" fmla="*/ 211769 w 395947"/>
              <a:gd name="connsiteY4" fmla="*/ 794940 h 1063329"/>
              <a:gd name="connsiteX5" fmla="*/ 267331 w 395947"/>
              <a:gd name="connsiteY5" fmla="*/ 928290 h 1063329"/>
              <a:gd name="connsiteX6" fmla="*/ 299081 w 395947"/>
              <a:gd name="connsiteY6" fmla="*/ 1041003 h 1063329"/>
              <a:gd name="connsiteX7" fmla="*/ 330831 w 395947"/>
              <a:gd name="connsiteY7" fmla="*/ 1063228 h 1063329"/>
              <a:gd name="connsiteX8" fmla="*/ 380044 w 395947"/>
              <a:gd name="connsiteY8" fmla="*/ 1039415 h 1063329"/>
              <a:gd name="connsiteX9" fmla="*/ 395919 w 395947"/>
              <a:gd name="connsiteY9" fmla="*/ 942578 h 1063329"/>
              <a:gd name="connsiteX10" fmla="*/ 330831 w 395947"/>
              <a:gd name="connsiteY10" fmla="*/ 764778 h 1063329"/>
              <a:gd name="connsiteX11" fmla="*/ 243519 w 395947"/>
              <a:gd name="connsiteY11" fmla="*/ 556815 h 1063329"/>
              <a:gd name="connsiteX12" fmla="*/ 191131 w 395947"/>
              <a:gd name="connsiteY12" fmla="*/ 313928 h 1063329"/>
              <a:gd name="connsiteX13" fmla="*/ 164144 w 395947"/>
              <a:gd name="connsiteY13" fmla="*/ 144065 h 1063329"/>
              <a:gd name="connsiteX14" fmla="*/ 160969 w 395947"/>
              <a:gd name="connsiteY14" fmla="*/ 71040 h 1063329"/>
              <a:gd name="connsiteX15" fmla="*/ 165731 w 395947"/>
              <a:gd name="connsiteY15" fmla="*/ 18653 h 1063329"/>
              <a:gd name="connsiteX16" fmla="*/ 145888 w 395947"/>
              <a:gd name="connsiteY16" fmla="*/ 0 h 1063329"/>
              <a:gd name="connsiteX17" fmla="*/ 81594 w 395947"/>
              <a:gd name="connsiteY17" fmla="*/ 31353 h 1063329"/>
              <a:gd name="connsiteX18" fmla="*/ 48256 w 395947"/>
              <a:gd name="connsiteY18" fmla="*/ 156765 h 1063329"/>
              <a:gd name="connsiteX0" fmla="*/ 48256 w 395947"/>
              <a:gd name="connsiteY0" fmla="*/ 156765 h 1070445"/>
              <a:gd name="connsiteX1" fmla="*/ 5394 w 395947"/>
              <a:gd name="connsiteY1" fmla="*/ 372665 h 1070445"/>
              <a:gd name="connsiteX2" fmla="*/ 5394 w 395947"/>
              <a:gd name="connsiteY2" fmla="*/ 502840 h 1070445"/>
              <a:gd name="connsiteX3" fmla="*/ 100644 w 395947"/>
              <a:gd name="connsiteY3" fmla="*/ 664765 h 1070445"/>
              <a:gd name="connsiteX4" fmla="*/ 211769 w 395947"/>
              <a:gd name="connsiteY4" fmla="*/ 794940 h 1070445"/>
              <a:gd name="connsiteX5" fmla="*/ 267331 w 395947"/>
              <a:gd name="connsiteY5" fmla="*/ 928290 h 1070445"/>
              <a:gd name="connsiteX6" fmla="*/ 299081 w 395947"/>
              <a:gd name="connsiteY6" fmla="*/ 1041003 h 1070445"/>
              <a:gd name="connsiteX7" fmla="*/ 323687 w 395947"/>
              <a:gd name="connsiteY7" fmla="*/ 1070372 h 1070445"/>
              <a:gd name="connsiteX8" fmla="*/ 380044 w 395947"/>
              <a:gd name="connsiteY8" fmla="*/ 1039415 h 1070445"/>
              <a:gd name="connsiteX9" fmla="*/ 395919 w 395947"/>
              <a:gd name="connsiteY9" fmla="*/ 942578 h 1070445"/>
              <a:gd name="connsiteX10" fmla="*/ 330831 w 395947"/>
              <a:gd name="connsiteY10" fmla="*/ 764778 h 1070445"/>
              <a:gd name="connsiteX11" fmla="*/ 243519 w 395947"/>
              <a:gd name="connsiteY11" fmla="*/ 556815 h 1070445"/>
              <a:gd name="connsiteX12" fmla="*/ 191131 w 395947"/>
              <a:gd name="connsiteY12" fmla="*/ 313928 h 1070445"/>
              <a:gd name="connsiteX13" fmla="*/ 164144 w 395947"/>
              <a:gd name="connsiteY13" fmla="*/ 144065 h 1070445"/>
              <a:gd name="connsiteX14" fmla="*/ 160969 w 395947"/>
              <a:gd name="connsiteY14" fmla="*/ 71040 h 1070445"/>
              <a:gd name="connsiteX15" fmla="*/ 165731 w 395947"/>
              <a:gd name="connsiteY15" fmla="*/ 18653 h 1070445"/>
              <a:gd name="connsiteX16" fmla="*/ 145888 w 395947"/>
              <a:gd name="connsiteY16" fmla="*/ 0 h 1070445"/>
              <a:gd name="connsiteX17" fmla="*/ 81594 w 395947"/>
              <a:gd name="connsiteY17" fmla="*/ 31353 h 1070445"/>
              <a:gd name="connsiteX18" fmla="*/ 48256 w 395947"/>
              <a:gd name="connsiteY18" fmla="*/ 156765 h 1070445"/>
              <a:gd name="connsiteX0" fmla="*/ 48256 w 396088"/>
              <a:gd name="connsiteY0" fmla="*/ 156765 h 1070445"/>
              <a:gd name="connsiteX1" fmla="*/ 5394 w 396088"/>
              <a:gd name="connsiteY1" fmla="*/ 372665 h 1070445"/>
              <a:gd name="connsiteX2" fmla="*/ 5394 w 396088"/>
              <a:gd name="connsiteY2" fmla="*/ 502840 h 1070445"/>
              <a:gd name="connsiteX3" fmla="*/ 100644 w 396088"/>
              <a:gd name="connsiteY3" fmla="*/ 664765 h 1070445"/>
              <a:gd name="connsiteX4" fmla="*/ 211769 w 396088"/>
              <a:gd name="connsiteY4" fmla="*/ 794940 h 1070445"/>
              <a:gd name="connsiteX5" fmla="*/ 267331 w 396088"/>
              <a:gd name="connsiteY5" fmla="*/ 928290 h 1070445"/>
              <a:gd name="connsiteX6" fmla="*/ 299081 w 396088"/>
              <a:gd name="connsiteY6" fmla="*/ 1041003 h 1070445"/>
              <a:gd name="connsiteX7" fmla="*/ 323687 w 396088"/>
              <a:gd name="connsiteY7" fmla="*/ 1070372 h 1070445"/>
              <a:gd name="connsiteX8" fmla="*/ 380044 w 396088"/>
              <a:gd name="connsiteY8" fmla="*/ 1039415 h 1070445"/>
              <a:gd name="connsiteX9" fmla="*/ 395919 w 396088"/>
              <a:gd name="connsiteY9" fmla="*/ 942578 h 1070445"/>
              <a:gd name="connsiteX10" fmla="*/ 330831 w 396088"/>
              <a:gd name="connsiteY10" fmla="*/ 764778 h 1070445"/>
              <a:gd name="connsiteX11" fmla="*/ 243519 w 396088"/>
              <a:gd name="connsiteY11" fmla="*/ 556815 h 1070445"/>
              <a:gd name="connsiteX12" fmla="*/ 191131 w 396088"/>
              <a:gd name="connsiteY12" fmla="*/ 313928 h 1070445"/>
              <a:gd name="connsiteX13" fmla="*/ 164144 w 396088"/>
              <a:gd name="connsiteY13" fmla="*/ 144065 h 1070445"/>
              <a:gd name="connsiteX14" fmla="*/ 160969 w 396088"/>
              <a:gd name="connsiteY14" fmla="*/ 71040 h 1070445"/>
              <a:gd name="connsiteX15" fmla="*/ 165731 w 396088"/>
              <a:gd name="connsiteY15" fmla="*/ 18653 h 1070445"/>
              <a:gd name="connsiteX16" fmla="*/ 145888 w 396088"/>
              <a:gd name="connsiteY16" fmla="*/ 0 h 1070445"/>
              <a:gd name="connsiteX17" fmla="*/ 81594 w 396088"/>
              <a:gd name="connsiteY17" fmla="*/ 31353 h 1070445"/>
              <a:gd name="connsiteX18" fmla="*/ 48256 w 396088"/>
              <a:gd name="connsiteY18" fmla="*/ 156765 h 1070445"/>
              <a:gd name="connsiteX0" fmla="*/ 48256 w 396088"/>
              <a:gd name="connsiteY0" fmla="*/ 156765 h 1070456"/>
              <a:gd name="connsiteX1" fmla="*/ 5394 w 396088"/>
              <a:gd name="connsiteY1" fmla="*/ 372665 h 1070456"/>
              <a:gd name="connsiteX2" fmla="*/ 5394 w 396088"/>
              <a:gd name="connsiteY2" fmla="*/ 502840 h 1070456"/>
              <a:gd name="connsiteX3" fmla="*/ 100644 w 396088"/>
              <a:gd name="connsiteY3" fmla="*/ 664765 h 1070456"/>
              <a:gd name="connsiteX4" fmla="*/ 211769 w 396088"/>
              <a:gd name="connsiteY4" fmla="*/ 794940 h 1070456"/>
              <a:gd name="connsiteX5" fmla="*/ 267331 w 396088"/>
              <a:gd name="connsiteY5" fmla="*/ 928290 h 1070456"/>
              <a:gd name="connsiteX6" fmla="*/ 299081 w 396088"/>
              <a:gd name="connsiteY6" fmla="*/ 1041003 h 1070456"/>
              <a:gd name="connsiteX7" fmla="*/ 323687 w 396088"/>
              <a:gd name="connsiteY7" fmla="*/ 1070372 h 1070456"/>
              <a:gd name="connsiteX8" fmla="*/ 380044 w 396088"/>
              <a:gd name="connsiteY8" fmla="*/ 1039415 h 1070456"/>
              <a:gd name="connsiteX9" fmla="*/ 395919 w 396088"/>
              <a:gd name="connsiteY9" fmla="*/ 942578 h 1070456"/>
              <a:gd name="connsiteX10" fmla="*/ 330831 w 396088"/>
              <a:gd name="connsiteY10" fmla="*/ 764778 h 1070456"/>
              <a:gd name="connsiteX11" fmla="*/ 243519 w 396088"/>
              <a:gd name="connsiteY11" fmla="*/ 556815 h 1070456"/>
              <a:gd name="connsiteX12" fmla="*/ 191131 w 396088"/>
              <a:gd name="connsiteY12" fmla="*/ 313928 h 1070456"/>
              <a:gd name="connsiteX13" fmla="*/ 164144 w 396088"/>
              <a:gd name="connsiteY13" fmla="*/ 144065 h 1070456"/>
              <a:gd name="connsiteX14" fmla="*/ 160969 w 396088"/>
              <a:gd name="connsiteY14" fmla="*/ 71040 h 1070456"/>
              <a:gd name="connsiteX15" fmla="*/ 165731 w 396088"/>
              <a:gd name="connsiteY15" fmla="*/ 18653 h 1070456"/>
              <a:gd name="connsiteX16" fmla="*/ 145888 w 396088"/>
              <a:gd name="connsiteY16" fmla="*/ 0 h 1070456"/>
              <a:gd name="connsiteX17" fmla="*/ 81594 w 396088"/>
              <a:gd name="connsiteY17" fmla="*/ 31353 h 1070456"/>
              <a:gd name="connsiteX18" fmla="*/ 48256 w 396088"/>
              <a:gd name="connsiteY18" fmla="*/ 156765 h 1070456"/>
              <a:gd name="connsiteX0" fmla="*/ 48256 w 396088"/>
              <a:gd name="connsiteY0" fmla="*/ 156765 h 1070456"/>
              <a:gd name="connsiteX1" fmla="*/ 5394 w 396088"/>
              <a:gd name="connsiteY1" fmla="*/ 372665 h 1070456"/>
              <a:gd name="connsiteX2" fmla="*/ 5394 w 396088"/>
              <a:gd name="connsiteY2" fmla="*/ 502840 h 1070456"/>
              <a:gd name="connsiteX3" fmla="*/ 100644 w 396088"/>
              <a:gd name="connsiteY3" fmla="*/ 664765 h 1070456"/>
              <a:gd name="connsiteX4" fmla="*/ 211769 w 396088"/>
              <a:gd name="connsiteY4" fmla="*/ 794940 h 1070456"/>
              <a:gd name="connsiteX5" fmla="*/ 267331 w 396088"/>
              <a:gd name="connsiteY5" fmla="*/ 928290 h 1070456"/>
              <a:gd name="connsiteX6" fmla="*/ 299081 w 396088"/>
              <a:gd name="connsiteY6" fmla="*/ 1041003 h 1070456"/>
              <a:gd name="connsiteX7" fmla="*/ 323687 w 396088"/>
              <a:gd name="connsiteY7" fmla="*/ 1070372 h 1070456"/>
              <a:gd name="connsiteX8" fmla="*/ 380044 w 396088"/>
              <a:gd name="connsiteY8" fmla="*/ 1039415 h 1070456"/>
              <a:gd name="connsiteX9" fmla="*/ 395919 w 396088"/>
              <a:gd name="connsiteY9" fmla="*/ 942578 h 1070456"/>
              <a:gd name="connsiteX10" fmla="*/ 330831 w 396088"/>
              <a:gd name="connsiteY10" fmla="*/ 764778 h 1070456"/>
              <a:gd name="connsiteX11" fmla="*/ 243519 w 396088"/>
              <a:gd name="connsiteY11" fmla="*/ 556815 h 1070456"/>
              <a:gd name="connsiteX12" fmla="*/ 191131 w 396088"/>
              <a:gd name="connsiteY12" fmla="*/ 313928 h 1070456"/>
              <a:gd name="connsiteX13" fmla="*/ 164144 w 396088"/>
              <a:gd name="connsiteY13" fmla="*/ 144065 h 1070456"/>
              <a:gd name="connsiteX14" fmla="*/ 160969 w 396088"/>
              <a:gd name="connsiteY14" fmla="*/ 71040 h 1070456"/>
              <a:gd name="connsiteX15" fmla="*/ 165731 w 396088"/>
              <a:gd name="connsiteY15" fmla="*/ 18653 h 1070456"/>
              <a:gd name="connsiteX16" fmla="*/ 145888 w 396088"/>
              <a:gd name="connsiteY16" fmla="*/ 0 h 1070456"/>
              <a:gd name="connsiteX17" fmla="*/ 81594 w 396088"/>
              <a:gd name="connsiteY17" fmla="*/ 31353 h 1070456"/>
              <a:gd name="connsiteX18" fmla="*/ 48256 w 396088"/>
              <a:gd name="connsiteY18" fmla="*/ 156765 h 1070456"/>
              <a:gd name="connsiteX0" fmla="*/ 48256 w 396088"/>
              <a:gd name="connsiteY0" fmla="*/ 156765 h 1070456"/>
              <a:gd name="connsiteX1" fmla="*/ 5394 w 396088"/>
              <a:gd name="connsiteY1" fmla="*/ 372665 h 1070456"/>
              <a:gd name="connsiteX2" fmla="*/ 5394 w 396088"/>
              <a:gd name="connsiteY2" fmla="*/ 502840 h 1070456"/>
              <a:gd name="connsiteX3" fmla="*/ 100644 w 396088"/>
              <a:gd name="connsiteY3" fmla="*/ 664765 h 1070456"/>
              <a:gd name="connsiteX4" fmla="*/ 211769 w 396088"/>
              <a:gd name="connsiteY4" fmla="*/ 794940 h 1070456"/>
              <a:gd name="connsiteX5" fmla="*/ 267331 w 396088"/>
              <a:gd name="connsiteY5" fmla="*/ 928290 h 1070456"/>
              <a:gd name="connsiteX6" fmla="*/ 299081 w 396088"/>
              <a:gd name="connsiteY6" fmla="*/ 1046956 h 1070456"/>
              <a:gd name="connsiteX7" fmla="*/ 323687 w 396088"/>
              <a:gd name="connsiteY7" fmla="*/ 1070372 h 1070456"/>
              <a:gd name="connsiteX8" fmla="*/ 380044 w 396088"/>
              <a:gd name="connsiteY8" fmla="*/ 1039415 h 1070456"/>
              <a:gd name="connsiteX9" fmla="*/ 395919 w 396088"/>
              <a:gd name="connsiteY9" fmla="*/ 942578 h 1070456"/>
              <a:gd name="connsiteX10" fmla="*/ 330831 w 396088"/>
              <a:gd name="connsiteY10" fmla="*/ 764778 h 1070456"/>
              <a:gd name="connsiteX11" fmla="*/ 243519 w 396088"/>
              <a:gd name="connsiteY11" fmla="*/ 556815 h 1070456"/>
              <a:gd name="connsiteX12" fmla="*/ 191131 w 396088"/>
              <a:gd name="connsiteY12" fmla="*/ 313928 h 1070456"/>
              <a:gd name="connsiteX13" fmla="*/ 164144 w 396088"/>
              <a:gd name="connsiteY13" fmla="*/ 144065 h 1070456"/>
              <a:gd name="connsiteX14" fmla="*/ 160969 w 396088"/>
              <a:gd name="connsiteY14" fmla="*/ 71040 h 1070456"/>
              <a:gd name="connsiteX15" fmla="*/ 165731 w 396088"/>
              <a:gd name="connsiteY15" fmla="*/ 18653 h 1070456"/>
              <a:gd name="connsiteX16" fmla="*/ 145888 w 396088"/>
              <a:gd name="connsiteY16" fmla="*/ 0 h 1070456"/>
              <a:gd name="connsiteX17" fmla="*/ 81594 w 396088"/>
              <a:gd name="connsiteY17" fmla="*/ 31353 h 1070456"/>
              <a:gd name="connsiteX18" fmla="*/ 48256 w 396088"/>
              <a:gd name="connsiteY18" fmla="*/ 156765 h 107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6088" h="1070456">
                <a:moveTo>
                  <a:pt x="48256" y="156765"/>
                </a:moveTo>
                <a:cubicBezTo>
                  <a:pt x="33969" y="228732"/>
                  <a:pt x="11346" y="300698"/>
                  <a:pt x="5394" y="372665"/>
                </a:cubicBezTo>
                <a:cubicBezTo>
                  <a:pt x="-559" y="418439"/>
                  <a:pt x="-2940" y="459448"/>
                  <a:pt x="5394" y="502840"/>
                </a:cubicBezTo>
                <a:cubicBezTo>
                  <a:pt x="26429" y="575865"/>
                  <a:pt x="68894" y="610790"/>
                  <a:pt x="100644" y="664765"/>
                </a:cubicBezTo>
                <a:cubicBezTo>
                  <a:pt x="137686" y="708157"/>
                  <a:pt x="181871" y="746786"/>
                  <a:pt x="211769" y="794940"/>
                </a:cubicBezTo>
                <a:cubicBezTo>
                  <a:pt x="233862" y="839390"/>
                  <a:pt x="248810" y="883840"/>
                  <a:pt x="267331" y="928290"/>
                </a:cubicBezTo>
                <a:cubicBezTo>
                  <a:pt x="277914" y="965861"/>
                  <a:pt x="281354" y="1015338"/>
                  <a:pt x="299081" y="1046956"/>
                </a:cubicBezTo>
                <a:lnTo>
                  <a:pt x="323687" y="1070372"/>
                </a:lnTo>
                <a:cubicBezTo>
                  <a:pt x="340091" y="1071959"/>
                  <a:pt x="363640" y="1050925"/>
                  <a:pt x="380044" y="1039415"/>
                </a:cubicBezTo>
                <a:cubicBezTo>
                  <a:pt x="396051" y="1009517"/>
                  <a:pt x="396581" y="978429"/>
                  <a:pt x="395919" y="942578"/>
                </a:cubicBezTo>
                <a:cubicBezTo>
                  <a:pt x="381367" y="883311"/>
                  <a:pt x="352527" y="824045"/>
                  <a:pt x="330831" y="764778"/>
                </a:cubicBezTo>
                <a:cubicBezTo>
                  <a:pt x="301727" y="695457"/>
                  <a:pt x="271432" y="630898"/>
                  <a:pt x="243519" y="556815"/>
                </a:cubicBezTo>
                <a:cubicBezTo>
                  <a:pt x="218912" y="475853"/>
                  <a:pt x="208594" y="394890"/>
                  <a:pt x="191131" y="313928"/>
                </a:cubicBezTo>
                <a:lnTo>
                  <a:pt x="164144" y="144065"/>
                </a:lnTo>
                <a:lnTo>
                  <a:pt x="160969" y="71040"/>
                </a:lnTo>
                <a:lnTo>
                  <a:pt x="165731" y="18653"/>
                </a:lnTo>
                <a:lnTo>
                  <a:pt x="145888" y="0"/>
                </a:lnTo>
                <a:cubicBezTo>
                  <a:pt x="117313" y="5291"/>
                  <a:pt x="100644" y="15346"/>
                  <a:pt x="81594" y="31353"/>
                </a:cubicBezTo>
                <a:cubicBezTo>
                  <a:pt x="66909" y="73157"/>
                  <a:pt x="59369" y="114961"/>
                  <a:pt x="48256" y="15676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12B0025C-7419-CEE4-23DD-98D79419DBD1}"/>
              </a:ext>
            </a:extLst>
          </p:cNvPr>
          <p:cNvSpPr/>
          <p:nvPr/>
        </p:nvSpPr>
        <p:spPr>
          <a:xfrm>
            <a:off x="6655594" y="4852988"/>
            <a:ext cx="392906" cy="1802606"/>
          </a:xfrm>
          <a:custGeom>
            <a:avLst/>
            <a:gdLst>
              <a:gd name="connsiteX0" fmla="*/ 107156 w 392906"/>
              <a:gd name="connsiteY0" fmla="*/ 0 h 1802606"/>
              <a:gd name="connsiteX1" fmla="*/ 42862 w 392906"/>
              <a:gd name="connsiteY1" fmla="*/ 264318 h 1802606"/>
              <a:gd name="connsiteX2" fmla="*/ 0 w 392906"/>
              <a:gd name="connsiteY2" fmla="*/ 669131 h 1802606"/>
              <a:gd name="connsiteX3" fmla="*/ 123825 w 392906"/>
              <a:gd name="connsiteY3" fmla="*/ 1028700 h 1802606"/>
              <a:gd name="connsiteX4" fmla="*/ 216694 w 392906"/>
              <a:gd name="connsiteY4" fmla="*/ 1321593 h 1802606"/>
              <a:gd name="connsiteX5" fmla="*/ 392906 w 392906"/>
              <a:gd name="connsiteY5" fmla="*/ 1802606 h 1802606"/>
              <a:gd name="connsiteX0" fmla="*/ 107156 w 392906"/>
              <a:gd name="connsiteY0" fmla="*/ 0 h 1802606"/>
              <a:gd name="connsiteX1" fmla="*/ 42862 w 392906"/>
              <a:gd name="connsiteY1" fmla="*/ 264318 h 1802606"/>
              <a:gd name="connsiteX2" fmla="*/ 0 w 392906"/>
              <a:gd name="connsiteY2" fmla="*/ 669131 h 1802606"/>
              <a:gd name="connsiteX3" fmla="*/ 123825 w 392906"/>
              <a:gd name="connsiteY3" fmla="*/ 1028700 h 1802606"/>
              <a:gd name="connsiteX4" fmla="*/ 216694 w 392906"/>
              <a:gd name="connsiteY4" fmla="*/ 1321593 h 1802606"/>
              <a:gd name="connsiteX5" fmla="*/ 392906 w 392906"/>
              <a:gd name="connsiteY5" fmla="*/ 1802606 h 1802606"/>
              <a:gd name="connsiteX0" fmla="*/ 107156 w 392906"/>
              <a:gd name="connsiteY0" fmla="*/ 0 h 1802606"/>
              <a:gd name="connsiteX1" fmla="*/ 42862 w 392906"/>
              <a:gd name="connsiteY1" fmla="*/ 264318 h 1802606"/>
              <a:gd name="connsiteX2" fmla="*/ 0 w 392906"/>
              <a:gd name="connsiteY2" fmla="*/ 669131 h 1802606"/>
              <a:gd name="connsiteX3" fmla="*/ 123825 w 392906"/>
              <a:gd name="connsiteY3" fmla="*/ 1028700 h 1802606"/>
              <a:gd name="connsiteX4" fmla="*/ 216694 w 392906"/>
              <a:gd name="connsiteY4" fmla="*/ 1321593 h 1802606"/>
              <a:gd name="connsiteX5" fmla="*/ 392906 w 392906"/>
              <a:gd name="connsiteY5" fmla="*/ 1802606 h 1802606"/>
              <a:gd name="connsiteX0" fmla="*/ 107156 w 392906"/>
              <a:gd name="connsiteY0" fmla="*/ 0 h 1802606"/>
              <a:gd name="connsiteX1" fmla="*/ 42862 w 392906"/>
              <a:gd name="connsiteY1" fmla="*/ 264318 h 1802606"/>
              <a:gd name="connsiteX2" fmla="*/ 0 w 392906"/>
              <a:gd name="connsiteY2" fmla="*/ 669131 h 1802606"/>
              <a:gd name="connsiteX3" fmla="*/ 123825 w 392906"/>
              <a:gd name="connsiteY3" fmla="*/ 1028700 h 1802606"/>
              <a:gd name="connsiteX4" fmla="*/ 216694 w 392906"/>
              <a:gd name="connsiteY4" fmla="*/ 1321593 h 1802606"/>
              <a:gd name="connsiteX5" fmla="*/ 392906 w 392906"/>
              <a:gd name="connsiteY5" fmla="*/ 1802606 h 1802606"/>
              <a:gd name="connsiteX0" fmla="*/ 107156 w 392906"/>
              <a:gd name="connsiteY0" fmla="*/ 0 h 1802606"/>
              <a:gd name="connsiteX1" fmla="*/ 42862 w 392906"/>
              <a:gd name="connsiteY1" fmla="*/ 264318 h 1802606"/>
              <a:gd name="connsiteX2" fmla="*/ 0 w 392906"/>
              <a:gd name="connsiteY2" fmla="*/ 669131 h 1802606"/>
              <a:gd name="connsiteX3" fmla="*/ 123825 w 392906"/>
              <a:gd name="connsiteY3" fmla="*/ 1028700 h 1802606"/>
              <a:gd name="connsiteX4" fmla="*/ 216694 w 392906"/>
              <a:gd name="connsiteY4" fmla="*/ 1321593 h 1802606"/>
              <a:gd name="connsiteX5" fmla="*/ 392906 w 392906"/>
              <a:gd name="connsiteY5" fmla="*/ 1802606 h 180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2906" h="1802606">
                <a:moveTo>
                  <a:pt x="107156" y="0"/>
                </a:moveTo>
                <a:cubicBezTo>
                  <a:pt x="85725" y="88106"/>
                  <a:pt x="51593" y="176212"/>
                  <a:pt x="42862" y="264318"/>
                </a:cubicBezTo>
                <a:cubicBezTo>
                  <a:pt x="14288" y="411956"/>
                  <a:pt x="1587" y="532606"/>
                  <a:pt x="0" y="669131"/>
                </a:cubicBezTo>
                <a:cubicBezTo>
                  <a:pt x="19050" y="803275"/>
                  <a:pt x="82550" y="908844"/>
                  <a:pt x="123825" y="1028700"/>
                </a:cubicBezTo>
                <a:lnTo>
                  <a:pt x="216694" y="1321593"/>
                </a:lnTo>
                <a:lnTo>
                  <a:pt x="392906" y="1802606"/>
                </a:ln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1A944211-808F-DD2F-083E-30AE0C30A0C4}"/>
              </a:ext>
            </a:extLst>
          </p:cNvPr>
          <p:cNvSpPr/>
          <p:nvPr/>
        </p:nvSpPr>
        <p:spPr>
          <a:xfrm>
            <a:off x="4566047" y="2014538"/>
            <a:ext cx="2209800" cy="378618"/>
          </a:xfrm>
          <a:custGeom>
            <a:avLst/>
            <a:gdLst>
              <a:gd name="connsiteX0" fmla="*/ 0 w 2209800"/>
              <a:gd name="connsiteY0" fmla="*/ 192881 h 378618"/>
              <a:gd name="connsiteX1" fmla="*/ 46434 w 2209800"/>
              <a:gd name="connsiteY1" fmla="*/ 158353 h 378618"/>
              <a:gd name="connsiteX2" fmla="*/ 103584 w 2209800"/>
              <a:gd name="connsiteY2" fmla="*/ 150018 h 378618"/>
              <a:gd name="connsiteX3" fmla="*/ 272653 w 2209800"/>
              <a:gd name="connsiteY3" fmla="*/ 171450 h 378618"/>
              <a:gd name="connsiteX4" fmla="*/ 450056 w 2209800"/>
              <a:gd name="connsiteY4" fmla="*/ 230981 h 378618"/>
              <a:gd name="connsiteX5" fmla="*/ 636984 w 2209800"/>
              <a:gd name="connsiteY5" fmla="*/ 277415 h 378618"/>
              <a:gd name="connsiteX6" fmla="*/ 859631 w 2209800"/>
              <a:gd name="connsiteY6" fmla="*/ 320278 h 378618"/>
              <a:gd name="connsiteX7" fmla="*/ 1223962 w 2209800"/>
              <a:gd name="connsiteY7" fmla="*/ 336946 h 378618"/>
              <a:gd name="connsiteX8" fmla="*/ 1427559 w 2209800"/>
              <a:gd name="connsiteY8" fmla="*/ 317896 h 378618"/>
              <a:gd name="connsiteX9" fmla="*/ 1575197 w 2209800"/>
              <a:gd name="connsiteY9" fmla="*/ 303609 h 378618"/>
              <a:gd name="connsiteX10" fmla="*/ 1799034 w 2209800"/>
              <a:gd name="connsiteY10" fmla="*/ 329803 h 378618"/>
              <a:gd name="connsiteX11" fmla="*/ 2008584 w 2209800"/>
              <a:gd name="connsiteY11" fmla="*/ 345281 h 378618"/>
              <a:gd name="connsiteX12" fmla="*/ 2116931 w 2209800"/>
              <a:gd name="connsiteY12" fmla="*/ 322659 h 378618"/>
              <a:gd name="connsiteX13" fmla="*/ 2176462 w 2209800"/>
              <a:gd name="connsiteY13" fmla="*/ 247650 h 378618"/>
              <a:gd name="connsiteX14" fmla="*/ 2160984 w 2209800"/>
              <a:gd name="connsiteY14" fmla="*/ 192881 h 378618"/>
              <a:gd name="connsiteX15" fmla="*/ 2141934 w 2209800"/>
              <a:gd name="connsiteY15" fmla="*/ 165496 h 378618"/>
              <a:gd name="connsiteX16" fmla="*/ 2000250 w 2209800"/>
              <a:gd name="connsiteY16" fmla="*/ 0 h 378618"/>
              <a:gd name="connsiteX17" fmla="*/ 2105025 w 2209800"/>
              <a:gd name="connsiteY17" fmla="*/ 69056 h 378618"/>
              <a:gd name="connsiteX18" fmla="*/ 2199084 w 2209800"/>
              <a:gd name="connsiteY18" fmla="*/ 167878 h 378618"/>
              <a:gd name="connsiteX19" fmla="*/ 2209800 w 2209800"/>
              <a:gd name="connsiteY19" fmla="*/ 247650 h 378618"/>
              <a:gd name="connsiteX20" fmla="*/ 2185987 w 2209800"/>
              <a:gd name="connsiteY20" fmla="*/ 313134 h 378618"/>
              <a:gd name="connsiteX21" fmla="*/ 2105025 w 2209800"/>
              <a:gd name="connsiteY21" fmla="*/ 367903 h 378618"/>
              <a:gd name="connsiteX22" fmla="*/ 1985962 w 2209800"/>
              <a:gd name="connsiteY22" fmla="*/ 378618 h 378618"/>
              <a:gd name="connsiteX23" fmla="*/ 1749028 w 2209800"/>
              <a:gd name="connsiteY23" fmla="*/ 364331 h 378618"/>
              <a:gd name="connsiteX24" fmla="*/ 1599009 w 2209800"/>
              <a:gd name="connsiteY24" fmla="*/ 342900 h 378618"/>
              <a:gd name="connsiteX25" fmla="*/ 1538287 w 2209800"/>
              <a:gd name="connsiteY25" fmla="*/ 338137 h 378618"/>
              <a:gd name="connsiteX26" fmla="*/ 1404937 w 2209800"/>
              <a:gd name="connsiteY26" fmla="*/ 352425 h 378618"/>
              <a:gd name="connsiteX27" fmla="*/ 1241822 w 2209800"/>
              <a:gd name="connsiteY27" fmla="*/ 369093 h 378618"/>
              <a:gd name="connsiteX28" fmla="*/ 1044178 w 2209800"/>
              <a:gd name="connsiteY28" fmla="*/ 363140 h 378618"/>
              <a:gd name="connsiteX29" fmla="*/ 813197 w 2209800"/>
              <a:gd name="connsiteY29" fmla="*/ 350043 h 378618"/>
              <a:gd name="connsiteX30" fmla="*/ 558403 w 2209800"/>
              <a:gd name="connsiteY30" fmla="*/ 301228 h 378618"/>
              <a:gd name="connsiteX31" fmla="*/ 391716 w 2209800"/>
              <a:gd name="connsiteY31" fmla="*/ 248840 h 378618"/>
              <a:gd name="connsiteX32" fmla="*/ 297656 w 2209800"/>
              <a:gd name="connsiteY32" fmla="*/ 236934 h 378618"/>
              <a:gd name="connsiteX33" fmla="*/ 198834 w 2209800"/>
              <a:gd name="connsiteY33" fmla="*/ 240506 h 378618"/>
              <a:gd name="connsiteX34" fmla="*/ 100012 w 2209800"/>
              <a:gd name="connsiteY34" fmla="*/ 253603 h 378618"/>
              <a:gd name="connsiteX35" fmla="*/ 22622 w 2209800"/>
              <a:gd name="connsiteY35" fmla="*/ 246459 h 378618"/>
              <a:gd name="connsiteX36" fmla="*/ 0 w 2209800"/>
              <a:gd name="connsiteY36" fmla="*/ 192881 h 378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209800" h="378618">
                <a:moveTo>
                  <a:pt x="0" y="192881"/>
                </a:moveTo>
                <a:lnTo>
                  <a:pt x="46434" y="158353"/>
                </a:lnTo>
                <a:lnTo>
                  <a:pt x="103584" y="150018"/>
                </a:lnTo>
                <a:lnTo>
                  <a:pt x="272653" y="171450"/>
                </a:lnTo>
                <a:lnTo>
                  <a:pt x="450056" y="230981"/>
                </a:lnTo>
                <a:lnTo>
                  <a:pt x="636984" y="277415"/>
                </a:lnTo>
                <a:lnTo>
                  <a:pt x="859631" y="320278"/>
                </a:lnTo>
                <a:lnTo>
                  <a:pt x="1223962" y="336946"/>
                </a:lnTo>
                <a:lnTo>
                  <a:pt x="1427559" y="317896"/>
                </a:lnTo>
                <a:lnTo>
                  <a:pt x="1575197" y="303609"/>
                </a:lnTo>
                <a:lnTo>
                  <a:pt x="1799034" y="329803"/>
                </a:lnTo>
                <a:lnTo>
                  <a:pt x="2008584" y="345281"/>
                </a:lnTo>
                <a:lnTo>
                  <a:pt x="2116931" y="322659"/>
                </a:lnTo>
                <a:lnTo>
                  <a:pt x="2176462" y="247650"/>
                </a:lnTo>
                <a:lnTo>
                  <a:pt x="2160984" y="192881"/>
                </a:lnTo>
                <a:lnTo>
                  <a:pt x="2141934" y="165496"/>
                </a:lnTo>
                <a:lnTo>
                  <a:pt x="2000250" y="0"/>
                </a:lnTo>
                <a:lnTo>
                  <a:pt x="2105025" y="69056"/>
                </a:lnTo>
                <a:lnTo>
                  <a:pt x="2199084" y="167878"/>
                </a:lnTo>
                <a:lnTo>
                  <a:pt x="2209800" y="247650"/>
                </a:lnTo>
                <a:lnTo>
                  <a:pt x="2185987" y="313134"/>
                </a:lnTo>
                <a:lnTo>
                  <a:pt x="2105025" y="367903"/>
                </a:lnTo>
                <a:lnTo>
                  <a:pt x="1985962" y="378618"/>
                </a:lnTo>
                <a:lnTo>
                  <a:pt x="1749028" y="364331"/>
                </a:lnTo>
                <a:lnTo>
                  <a:pt x="1599009" y="342900"/>
                </a:lnTo>
                <a:lnTo>
                  <a:pt x="1538287" y="338137"/>
                </a:lnTo>
                <a:lnTo>
                  <a:pt x="1404937" y="352425"/>
                </a:lnTo>
                <a:lnTo>
                  <a:pt x="1241822" y="369093"/>
                </a:lnTo>
                <a:lnTo>
                  <a:pt x="1044178" y="363140"/>
                </a:lnTo>
                <a:lnTo>
                  <a:pt x="813197" y="350043"/>
                </a:lnTo>
                <a:lnTo>
                  <a:pt x="558403" y="301228"/>
                </a:lnTo>
                <a:lnTo>
                  <a:pt x="391716" y="248840"/>
                </a:lnTo>
                <a:lnTo>
                  <a:pt x="297656" y="236934"/>
                </a:lnTo>
                <a:lnTo>
                  <a:pt x="198834" y="240506"/>
                </a:lnTo>
                <a:lnTo>
                  <a:pt x="100012" y="253603"/>
                </a:lnTo>
                <a:lnTo>
                  <a:pt x="22622" y="246459"/>
                </a:lnTo>
                <a:lnTo>
                  <a:pt x="0" y="192881"/>
                </a:lnTo>
                <a:close/>
              </a:path>
            </a:pathLst>
          </a:custGeom>
          <a:solidFill>
            <a:srgbClr val="FFCBCB"/>
          </a:solidFill>
          <a:ln>
            <a:solidFill>
              <a:srgbClr val="FFCBC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017B41DB-20BF-7AAE-02A8-696ECAD887DA}"/>
              </a:ext>
            </a:extLst>
          </p:cNvPr>
          <p:cNvSpPr/>
          <p:nvPr/>
        </p:nvSpPr>
        <p:spPr>
          <a:xfrm>
            <a:off x="4755356" y="1296591"/>
            <a:ext cx="2057400" cy="596503"/>
          </a:xfrm>
          <a:custGeom>
            <a:avLst/>
            <a:gdLst>
              <a:gd name="connsiteX0" fmla="*/ 78582 w 2057400"/>
              <a:gd name="connsiteY0" fmla="*/ 259556 h 596503"/>
              <a:gd name="connsiteX1" fmla="*/ 259557 w 2057400"/>
              <a:gd name="connsiteY1" fmla="*/ 296465 h 596503"/>
              <a:gd name="connsiteX2" fmla="*/ 344091 w 2057400"/>
              <a:gd name="connsiteY2" fmla="*/ 322659 h 596503"/>
              <a:gd name="connsiteX3" fmla="*/ 452438 w 2057400"/>
              <a:gd name="connsiteY3" fmla="*/ 406003 h 596503"/>
              <a:gd name="connsiteX4" fmla="*/ 544116 w 2057400"/>
              <a:gd name="connsiteY4" fmla="*/ 490537 h 596503"/>
              <a:gd name="connsiteX5" fmla="*/ 604838 w 2057400"/>
              <a:gd name="connsiteY5" fmla="*/ 540543 h 596503"/>
              <a:gd name="connsiteX6" fmla="*/ 669132 w 2057400"/>
              <a:gd name="connsiteY6" fmla="*/ 546497 h 596503"/>
              <a:gd name="connsiteX7" fmla="*/ 752475 w 2057400"/>
              <a:gd name="connsiteY7" fmla="*/ 527447 h 596503"/>
              <a:gd name="connsiteX8" fmla="*/ 850107 w 2057400"/>
              <a:gd name="connsiteY8" fmla="*/ 521493 h 596503"/>
              <a:gd name="connsiteX9" fmla="*/ 1027510 w 2057400"/>
              <a:gd name="connsiteY9" fmla="*/ 535781 h 596503"/>
              <a:gd name="connsiteX10" fmla="*/ 1183482 w 2057400"/>
              <a:gd name="connsiteY10" fmla="*/ 532209 h 596503"/>
              <a:gd name="connsiteX11" fmla="*/ 1420416 w 2057400"/>
              <a:gd name="connsiteY11" fmla="*/ 503634 h 596503"/>
              <a:gd name="connsiteX12" fmla="*/ 1496616 w 2057400"/>
              <a:gd name="connsiteY12" fmla="*/ 510778 h 596503"/>
              <a:gd name="connsiteX13" fmla="*/ 1581150 w 2057400"/>
              <a:gd name="connsiteY13" fmla="*/ 535781 h 596503"/>
              <a:gd name="connsiteX14" fmla="*/ 1834753 w 2057400"/>
              <a:gd name="connsiteY14" fmla="*/ 559593 h 596503"/>
              <a:gd name="connsiteX15" fmla="*/ 1981200 w 2057400"/>
              <a:gd name="connsiteY15" fmla="*/ 540543 h 596503"/>
              <a:gd name="connsiteX16" fmla="*/ 2001441 w 2057400"/>
              <a:gd name="connsiteY16" fmla="*/ 525065 h 596503"/>
              <a:gd name="connsiteX17" fmla="*/ 2006203 w 2057400"/>
              <a:gd name="connsiteY17" fmla="*/ 447675 h 596503"/>
              <a:gd name="connsiteX18" fmla="*/ 1938338 w 2057400"/>
              <a:gd name="connsiteY18" fmla="*/ 338137 h 596503"/>
              <a:gd name="connsiteX19" fmla="*/ 1727597 w 2057400"/>
              <a:gd name="connsiteY19" fmla="*/ 147637 h 596503"/>
              <a:gd name="connsiteX20" fmla="*/ 1584722 w 2057400"/>
              <a:gd name="connsiteY20" fmla="*/ 30956 h 596503"/>
              <a:gd name="connsiteX21" fmla="*/ 1472803 w 2057400"/>
              <a:gd name="connsiteY21" fmla="*/ 9525 h 596503"/>
              <a:gd name="connsiteX22" fmla="*/ 1559719 w 2057400"/>
              <a:gd name="connsiteY22" fmla="*/ 0 h 596503"/>
              <a:gd name="connsiteX23" fmla="*/ 1677591 w 2057400"/>
              <a:gd name="connsiteY23" fmla="*/ 52387 h 596503"/>
              <a:gd name="connsiteX24" fmla="*/ 1778794 w 2057400"/>
              <a:gd name="connsiteY24" fmla="*/ 161925 h 596503"/>
              <a:gd name="connsiteX25" fmla="*/ 1915716 w 2057400"/>
              <a:gd name="connsiteY25" fmla="*/ 292893 h 596503"/>
              <a:gd name="connsiteX26" fmla="*/ 1983582 w 2057400"/>
              <a:gd name="connsiteY26" fmla="*/ 360759 h 596503"/>
              <a:gd name="connsiteX27" fmla="*/ 2024063 w 2057400"/>
              <a:gd name="connsiteY27" fmla="*/ 435768 h 596503"/>
              <a:gd name="connsiteX28" fmla="*/ 2057400 w 2057400"/>
              <a:gd name="connsiteY28" fmla="*/ 519112 h 596503"/>
              <a:gd name="connsiteX29" fmla="*/ 2049066 w 2057400"/>
              <a:gd name="connsiteY29" fmla="*/ 582215 h 596503"/>
              <a:gd name="connsiteX30" fmla="*/ 1939528 w 2057400"/>
              <a:gd name="connsiteY30" fmla="*/ 596503 h 596503"/>
              <a:gd name="connsiteX31" fmla="*/ 1765697 w 2057400"/>
              <a:gd name="connsiteY31" fmla="*/ 583406 h 596503"/>
              <a:gd name="connsiteX32" fmla="*/ 1620441 w 2057400"/>
              <a:gd name="connsiteY32" fmla="*/ 572690 h 596503"/>
              <a:gd name="connsiteX33" fmla="*/ 1464469 w 2057400"/>
              <a:gd name="connsiteY33" fmla="*/ 539353 h 596503"/>
              <a:gd name="connsiteX34" fmla="*/ 1295400 w 2057400"/>
              <a:gd name="connsiteY34" fmla="*/ 548878 h 596503"/>
              <a:gd name="connsiteX35" fmla="*/ 1103710 w 2057400"/>
              <a:gd name="connsiteY35" fmla="*/ 577453 h 596503"/>
              <a:gd name="connsiteX36" fmla="*/ 933450 w 2057400"/>
              <a:gd name="connsiteY36" fmla="*/ 567928 h 596503"/>
              <a:gd name="connsiteX37" fmla="*/ 845344 w 2057400"/>
              <a:gd name="connsiteY37" fmla="*/ 559593 h 596503"/>
              <a:gd name="connsiteX38" fmla="*/ 678657 w 2057400"/>
              <a:gd name="connsiteY38" fmla="*/ 588168 h 596503"/>
              <a:gd name="connsiteX39" fmla="*/ 563166 w 2057400"/>
              <a:gd name="connsiteY39" fmla="*/ 586978 h 596503"/>
              <a:gd name="connsiteX40" fmla="*/ 497682 w 2057400"/>
              <a:gd name="connsiteY40" fmla="*/ 542925 h 596503"/>
              <a:gd name="connsiteX41" fmla="*/ 378619 w 2057400"/>
              <a:gd name="connsiteY41" fmla="*/ 457200 h 596503"/>
              <a:gd name="connsiteX42" fmla="*/ 285750 w 2057400"/>
              <a:gd name="connsiteY42" fmla="*/ 419100 h 596503"/>
              <a:gd name="connsiteX43" fmla="*/ 175022 w 2057400"/>
              <a:gd name="connsiteY43" fmla="*/ 401240 h 596503"/>
              <a:gd name="connsiteX44" fmla="*/ 46435 w 2057400"/>
              <a:gd name="connsiteY44" fmla="*/ 384572 h 596503"/>
              <a:gd name="connsiteX45" fmla="*/ 0 w 2057400"/>
              <a:gd name="connsiteY45" fmla="*/ 330993 h 596503"/>
              <a:gd name="connsiteX46" fmla="*/ 3572 w 2057400"/>
              <a:gd name="connsiteY46" fmla="*/ 309562 h 596503"/>
              <a:gd name="connsiteX47" fmla="*/ 78582 w 2057400"/>
              <a:gd name="connsiteY47" fmla="*/ 259556 h 596503"/>
              <a:gd name="connsiteX0" fmla="*/ 57944 w 2057400"/>
              <a:gd name="connsiteY0" fmla="*/ 223044 h 596503"/>
              <a:gd name="connsiteX1" fmla="*/ 259557 w 2057400"/>
              <a:gd name="connsiteY1" fmla="*/ 296465 h 596503"/>
              <a:gd name="connsiteX2" fmla="*/ 344091 w 2057400"/>
              <a:gd name="connsiteY2" fmla="*/ 322659 h 596503"/>
              <a:gd name="connsiteX3" fmla="*/ 452438 w 2057400"/>
              <a:gd name="connsiteY3" fmla="*/ 406003 h 596503"/>
              <a:gd name="connsiteX4" fmla="*/ 544116 w 2057400"/>
              <a:gd name="connsiteY4" fmla="*/ 490537 h 596503"/>
              <a:gd name="connsiteX5" fmla="*/ 604838 w 2057400"/>
              <a:gd name="connsiteY5" fmla="*/ 540543 h 596503"/>
              <a:gd name="connsiteX6" fmla="*/ 669132 w 2057400"/>
              <a:gd name="connsiteY6" fmla="*/ 546497 h 596503"/>
              <a:gd name="connsiteX7" fmla="*/ 752475 w 2057400"/>
              <a:gd name="connsiteY7" fmla="*/ 527447 h 596503"/>
              <a:gd name="connsiteX8" fmla="*/ 850107 w 2057400"/>
              <a:gd name="connsiteY8" fmla="*/ 521493 h 596503"/>
              <a:gd name="connsiteX9" fmla="*/ 1027510 w 2057400"/>
              <a:gd name="connsiteY9" fmla="*/ 535781 h 596503"/>
              <a:gd name="connsiteX10" fmla="*/ 1183482 w 2057400"/>
              <a:gd name="connsiteY10" fmla="*/ 532209 h 596503"/>
              <a:gd name="connsiteX11" fmla="*/ 1420416 w 2057400"/>
              <a:gd name="connsiteY11" fmla="*/ 503634 h 596503"/>
              <a:gd name="connsiteX12" fmla="*/ 1496616 w 2057400"/>
              <a:gd name="connsiteY12" fmla="*/ 510778 h 596503"/>
              <a:gd name="connsiteX13" fmla="*/ 1581150 w 2057400"/>
              <a:gd name="connsiteY13" fmla="*/ 535781 h 596503"/>
              <a:gd name="connsiteX14" fmla="*/ 1834753 w 2057400"/>
              <a:gd name="connsiteY14" fmla="*/ 559593 h 596503"/>
              <a:gd name="connsiteX15" fmla="*/ 1981200 w 2057400"/>
              <a:gd name="connsiteY15" fmla="*/ 540543 h 596503"/>
              <a:gd name="connsiteX16" fmla="*/ 2001441 w 2057400"/>
              <a:gd name="connsiteY16" fmla="*/ 525065 h 596503"/>
              <a:gd name="connsiteX17" fmla="*/ 2006203 w 2057400"/>
              <a:gd name="connsiteY17" fmla="*/ 447675 h 596503"/>
              <a:gd name="connsiteX18" fmla="*/ 1938338 w 2057400"/>
              <a:gd name="connsiteY18" fmla="*/ 338137 h 596503"/>
              <a:gd name="connsiteX19" fmla="*/ 1727597 w 2057400"/>
              <a:gd name="connsiteY19" fmla="*/ 147637 h 596503"/>
              <a:gd name="connsiteX20" fmla="*/ 1584722 w 2057400"/>
              <a:gd name="connsiteY20" fmla="*/ 30956 h 596503"/>
              <a:gd name="connsiteX21" fmla="*/ 1472803 w 2057400"/>
              <a:gd name="connsiteY21" fmla="*/ 9525 h 596503"/>
              <a:gd name="connsiteX22" fmla="*/ 1559719 w 2057400"/>
              <a:gd name="connsiteY22" fmla="*/ 0 h 596503"/>
              <a:gd name="connsiteX23" fmla="*/ 1677591 w 2057400"/>
              <a:gd name="connsiteY23" fmla="*/ 52387 h 596503"/>
              <a:gd name="connsiteX24" fmla="*/ 1778794 w 2057400"/>
              <a:gd name="connsiteY24" fmla="*/ 161925 h 596503"/>
              <a:gd name="connsiteX25" fmla="*/ 1915716 w 2057400"/>
              <a:gd name="connsiteY25" fmla="*/ 292893 h 596503"/>
              <a:gd name="connsiteX26" fmla="*/ 1983582 w 2057400"/>
              <a:gd name="connsiteY26" fmla="*/ 360759 h 596503"/>
              <a:gd name="connsiteX27" fmla="*/ 2024063 w 2057400"/>
              <a:gd name="connsiteY27" fmla="*/ 435768 h 596503"/>
              <a:gd name="connsiteX28" fmla="*/ 2057400 w 2057400"/>
              <a:gd name="connsiteY28" fmla="*/ 519112 h 596503"/>
              <a:gd name="connsiteX29" fmla="*/ 2049066 w 2057400"/>
              <a:gd name="connsiteY29" fmla="*/ 582215 h 596503"/>
              <a:gd name="connsiteX30" fmla="*/ 1939528 w 2057400"/>
              <a:gd name="connsiteY30" fmla="*/ 596503 h 596503"/>
              <a:gd name="connsiteX31" fmla="*/ 1765697 w 2057400"/>
              <a:gd name="connsiteY31" fmla="*/ 583406 h 596503"/>
              <a:gd name="connsiteX32" fmla="*/ 1620441 w 2057400"/>
              <a:gd name="connsiteY32" fmla="*/ 572690 h 596503"/>
              <a:gd name="connsiteX33" fmla="*/ 1464469 w 2057400"/>
              <a:gd name="connsiteY33" fmla="*/ 539353 h 596503"/>
              <a:gd name="connsiteX34" fmla="*/ 1295400 w 2057400"/>
              <a:gd name="connsiteY34" fmla="*/ 548878 h 596503"/>
              <a:gd name="connsiteX35" fmla="*/ 1103710 w 2057400"/>
              <a:gd name="connsiteY35" fmla="*/ 577453 h 596503"/>
              <a:gd name="connsiteX36" fmla="*/ 933450 w 2057400"/>
              <a:gd name="connsiteY36" fmla="*/ 567928 h 596503"/>
              <a:gd name="connsiteX37" fmla="*/ 845344 w 2057400"/>
              <a:gd name="connsiteY37" fmla="*/ 559593 h 596503"/>
              <a:gd name="connsiteX38" fmla="*/ 678657 w 2057400"/>
              <a:gd name="connsiteY38" fmla="*/ 588168 h 596503"/>
              <a:gd name="connsiteX39" fmla="*/ 563166 w 2057400"/>
              <a:gd name="connsiteY39" fmla="*/ 586978 h 596503"/>
              <a:gd name="connsiteX40" fmla="*/ 497682 w 2057400"/>
              <a:gd name="connsiteY40" fmla="*/ 542925 h 596503"/>
              <a:gd name="connsiteX41" fmla="*/ 378619 w 2057400"/>
              <a:gd name="connsiteY41" fmla="*/ 457200 h 596503"/>
              <a:gd name="connsiteX42" fmla="*/ 285750 w 2057400"/>
              <a:gd name="connsiteY42" fmla="*/ 419100 h 596503"/>
              <a:gd name="connsiteX43" fmla="*/ 175022 w 2057400"/>
              <a:gd name="connsiteY43" fmla="*/ 401240 h 596503"/>
              <a:gd name="connsiteX44" fmla="*/ 46435 w 2057400"/>
              <a:gd name="connsiteY44" fmla="*/ 384572 h 596503"/>
              <a:gd name="connsiteX45" fmla="*/ 0 w 2057400"/>
              <a:gd name="connsiteY45" fmla="*/ 330993 h 596503"/>
              <a:gd name="connsiteX46" fmla="*/ 3572 w 2057400"/>
              <a:gd name="connsiteY46" fmla="*/ 309562 h 596503"/>
              <a:gd name="connsiteX47" fmla="*/ 57944 w 2057400"/>
              <a:gd name="connsiteY47" fmla="*/ 223044 h 59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057400" h="596503">
                <a:moveTo>
                  <a:pt x="57944" y="223044"/>
                </a:moveTo>
                <a:lnTo>
                  <a:pt x="259557" y="296465"/>
                </a:lnTo>
                <a:lnTo>
                  <a:pt x="344091" y="322659"/>
                </a:lnTo>
                <a:lnTo>
                  <a:pt x="452438" y="406003"/>
                </a:lnTo>
                <a:lnTo>
                  <a:pt x="544116" y="490537"/>
                </a:lnTo>
                <a:lnTo>
                  <a:pt x="604838" y="540543"/>
                </a:lnTo>
                <a:lnTo>
                  <a:pt x="669132" y="546497"/>
                </a:lnTo>
                <a:lnTo>
                  <a:pt x="752475" y="527447"/>
                </a:lnTo>
                <a:lnTo>
                  <a:pt x="850107" y="521493"/>
                </a:lnTo>
                <a:lnTo>
                  <a:pt x="1027510" y="535781"/>
                </a:lnTo>
                <a:lnTo>
                  <a:pt x="1183482" y="532209"/>
                </a:lnTo>
                <a:lnTo>
                  <a:pt x="1420416" y="503634"/>
                </a:lnTo>
                <a:lnTo>
                  <a:pt x="1496616" y="510778"/>
                </a:lnTo>
                <a:lnTo>
                  <a:pt x="1581150" y="535781"/>
                </a:lnTo>
                <a:lnTo>
                  <a:pt x="1834753" y="559593"/>
                </a:lnTo>
                <a:lnTo>
                  <a:pt x="1981200" y="540543"/>
                </a:lnTo>
                <a:lnTo>
                  <a:pt x="2001441" y="525065"/>
                </a:lnTo>
                <a:lnTo>
                  <a:pt x="2006203" y="447675"/>
                </a:lnTo>
                <a:lnTo>
                  <a:pt x="1938338" y="338137"/>
                </a:lnTo>
                <a:lnTo>
                  <a:pt x="1727597" y="147637"/>
                </a:lnTo>
                <a:lnTo>
                  <a:pt x="1584722" y="30956"/>
                </a:lnTo>
                <a:lnTo>
                  <a:pt x="1472803" y="9525"/>
                </a:lnTo>
                <a:lnTo>
                  <a:pt x="1559719" y="0"/>
                </a:lnTo>
                <a:lnTo>
                  <a:pt x="1677591" y="52387"/>
                </a:lnTo>
                <a:lnTo>
                  <a:pt x="1778794" y="161925"/>
                </a:lnTo>
                <a:lnTo>
                  <a:pt x="1915716" y="292893"/>
                </a:lnTo>
                <a:lnTo>
                  <a:pt x="1983582" y="360759"/>
                </a:lnTo>
                <a:lnTo>
                  <a:pt x="2024063" y="435768"/>
                </a:lnTo>
                <a:lnTo>
                  <a:pt x="2057400" y="519112"/>
                </a:lnTo>
                <a:lnTo>
                  <a:pt x="2049066" y="582215"/>
                </a:lnTo>
                <a:lnTo>
                  <a:pt x="1939528" y="596503"/>
                </a:lnTo>
                <a:lnTo>
                  <a:pt x="1765697" y="583406"/>
                </a:lnTo>
                <a:lnTo>
                  <a:pt x="1620441" y="572690"/>
                </a:lnTo>
                <a:lnTo>
                  <a:pt x="1464469" y="539353"/>
                </a:lnTo>
                <a:lnTo>
                  <a:pt x="1295400" y="548878"/>
                </a:lnTo>
                <a:lnTo>
                  <a:pt x="1103710" y="577453"/>
                </a:lnTo>
                <a:lnTo>
                  <a:pt x="933450" y="567928"/>
                </a:lnTo>
                <a:lnTo>
                  <a:pt x="845344" y="559593"/>
                </a:lnTo>
                <a:lnTo>
                  <a:pt x="678657" y="588168"/>
                </a:lnTo>
                <a:lnTo>
                  <a:pt x="563166" y="586978"/>
                </a:lnTo>
                <a:lnTo>
                  <a:pt x="497682" y="542925"/>
                </a:lnTo>
                <a:lnTo>
                  <a:pt x="378619" y="457200"/>
                </a:lnTo>
                <a:lnTo>
                  <a:pt x="285750" y="419100"/>
                </a:lnTo>
                <a:lnTo>
                  <a:pt x="175022" y="401240"/>
                </a:lnTo>
                <a:lnTo>
                  <a:pt x="46435" y="384572"/>
                </a:lnTo>
                <a:lnTo>
                  <a:pt x="0" y="330993"/>
                </a:lnTo>
                <a:lnTo>
                  <a:pt x="3572" y="309562"/>
                </a:lnTo>
                <a:lnTo>
                  <a:pt x="57944" y="223044"/>
                </a:lnTo>
                <a:close/>
              </a:path>
            </a:pathLst>
          </a:custGeom>
          <a:solidFill>
            <a:srgbClr val="FFCBCB"/>
          </a:solidFill>
          <a:ln>
            <a:solidFill>
              <a:srgbClr val="FFCBC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77E1E427-2379-24D5-9C54-E88CB30A8DF9}"/>
              </a:ext>
            </a:extLst>
          </p:cNvPr>
          <p:cNvSpPr/>
          <p:nvPr/>
        </p:nvSpPr>
        <p:spPr>
          <a:xfrm>
            <a:off x="6792913" y="5683250"/>
            <a:ext cx="649287" cy="122238"/>
          </a:xfrm>
          <a:custGeom>
            <a:avLst/>
            <a:gdLst>
              <a:gd name="connsiteX0" fmla="*/ 0 w 649287"/>
              <a:gd name="connsiteY0" fmla="*/ 122238 h 122238"/>
              <a:gd name="connsiteX1" fmla="*/ 176212 w 649287"/>
              <a:gd name="connsiteY1" fmla="*/ 46038 h 122238"/>
              <a:gd name="connsiteX2" fmla="*/ 446087 w 649287"/>
              <a:gd name="connsiteY2" fmla="*/ 0 h 122238"/>
              <a:gd name="connsiteX3" fmla="*/ 649287 w 649287"/>
              <a:gd name="connsiteY3" fmla="*/ 25400 h 122238"/>
              <a:gd name="connsiteX4" fmla="*/ 427037 w 649287"/>
              <a:gd name="connsiteY4" fmla="*/ 76200 h 122238"/>
              <a:gd name="connsiteX5" fmla="*/ 206375 w 649287"/>
              <a:gd name="connsiteY5" fmla="*/ 109538 h 122238"/>
              <a:gd name="connsiteX6" fmla="*/ 0 w 649287"/>
              <a:gd name="connsiteY6" fmla="*/ 122238 h 12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9287" h="122238">
                <a:moveTo>
                  <a:pt x="0" y="122238"/>
                </a:moveTo>
                <a:lnTo>
                  <a:pt x="176212" y="46038"/>
                </a:lnTo>
                <a:lnTo>
                  <a:pt x="446087" y="0"/>
                </a:lnTo>
                <a:lnTo>
                  <a:pt x="649287" y="25400"/>
                </a:lnTo>
                <a:lnTo>
                  <a:pt x="427037" y="76200"/>
                </a:lnTo>
                <a:lnTo>
                  <a:pt x="206375" y="109538"/>
                </a:lnTo>
                <a:lnTo>
                  <a:pt x="0" y="122238"/>
                </a:lnTo>
                <a:close/>
              </a:path>
            </a:pathLst>
          </a:custGeom>
          <a:solidFill>
            <a:srgbClr val="FFB7B7"/>
          </a:solidFill>
          <a:ln>
            <a:solidFill>
              <a:srgbClr val="FFCBC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0F101FEE-5E50-9FCF-0B70-B5E73AFB7FCD}"/>
              </a:ext>
            </a:extLst>
          </p:cNvPr>
          <p:cNvSpPr/>
          <p:nvPr/>
        </p:nvSpPr>
        <p:spPr>
          <a:xfrm>
            <a:off x="6837363" y="5754688"/>
            <a:ext cx="568325" cy="98425"/>
          </a:xfrm>
          <a:custGeom>
            <a:avLst/>
            <a:gdLst>
              <a:gd name="connsiteX0" fmla="*/ 0 w 568325"/>
              <a:gd name="connsiteY0" fmla="*/ 76200 h 98425"/>
              <a:gd name="connsiteX1" fmla="*/ 174625 w 568325"/>
              <a:gd name="connsiteY1" fmla="*/ 79375 h 98425"/>
              <a:gd name="connsiteX2" fmla="*/ 433387 w 568325"/>
              <a:gd name="connsiteY2" fmla="*/ 41275 h 98425"/>
              <a:gd name="connsiteX3" fmla="*/ 568325 w 568325"/>
              <a:gd name="connsiteY3" fmla="*/ 0 h 98425"/>
              <a:gd name="connsiteX4" fmla="*/ 441325 w 568325"/>
              <a:gd name="connsiteY4" fmla="*/ 61912 h 98425"/>
              <a:gd name="connsiteX5" fmla="*/ 212725 w 568325"/>
              <a:gd name="connsiteY5" fmla="*/ 98425 h 98425"/>
              <a:gd name="connsiteX6" fmla="*/ 0 w 568325"/>
              <a:gd name="connsiteY6" fmla="*/ 76200 h 9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8325" h="98425">
                <a:moveTo>
                  <a:pt x="0" y="76200"/>
                </a:moveTo>
                <a:lnTo>
                  <a:pt x="174625" y="79375"/>
                </a:lnTo>
                <a:lnTo>
                  <a:pt x="433387" y="41275"/>
                </a:lnTo>
                <a:lnTo>
                  <a:pt x="568325" y="0"/>
                </a:lnTo>
                <a:lnTo>
                  <a:pt x="441325" y="61912"/>
                </a:lnTo>
                <a:lnTo>
                  <a:pt x="212725" y="98425"/>
                </a:lnTo>
                <a:lnTo>
                  <a:pt x="0" y="76200"/>
                </a:lnTo>
                <a:close/>
              </a:path>
            </a:pathLst>
          </a:custGeom>
          <a:solidFill>
            <a:srgbClr val="FFCBCB"/>
          </a:solidFill>
          <a:ln>
            <a:solidFill>
              <a:srgbClr val="FFCBC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7DD4B850-DF18-61C5-2BA9-55C1D7F1D5A1}"/>
              </a:ext>
            </a:extLst>
          </p:cNvPr>
          <p:cNvSpPr/>
          <p:nvPr/>
        </p:nvSpPr>
        <p:spPr>
          <a:xfrm>
            <a:off x="6861175" y="5622925"/>
            <a:ext cx="508000" cy="82550"/>
          </a:xfrm>
          <a:custGeom>
            <a:avLst/>
            <a:gdLst>
              <a:gd name="connsiteX0" fmla="*/ 0 w 508000"/>
              <a:gd name="connsiteY0" fmla="*/ 82550 h 82550"/>
              <a:gd name="connsiteX1" fmla="*/ 139700 w 508000"/>
              <a:gd name="connsiteY1" fmla="*/ 42863 h 82550"/>
              <a:gd name="connsiteX2" fmla="*/ 382588 w 508000"/>
              <a:gd name="connsiteY2" fmla="*/ 12700 h 82550"/>
              <a:gd name="connsiteX3" fmla="*/ 508000 w 508000"/>
              <a:gd name="connsiteY3" fmla="*/ 31750 h 82550"/>
              <a:gd name="connsiteX4" fmla="*/ 355600 w 508000"/>
              <a:gd name="connsiteY4" fmla="*/ 0 h 82550"/>
              <a:gd name="connsiteX5" fmla="*/ 147638 w 508000"/>
              <a:gd name="connsiteY5" fmla="*/ 22225 h 82550"/>
              <a:gd name="connsiteX6" fmla="*/ 0 w 508000"/>
              <a:gd name="connsiteY6" fmla="*/ 82550 h 8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8000" h="82550">
                <a:moveTo>
                  <a:pt x="0" y="82550"/>
                </a:moveTo>
                <a:lnTo>
                  <a:pt x="139700" y="42863"/>
                </a:lnTo>
                <a:lnTo>
                  <a:pt x="382588" y="12700"/>
                </a:lnTo>
                <a:lnTo>
                  <a:pt x="508000" y="31750"/>
                </a:lnTo>
                <a:lnTo>
                  <a:pt x="355600" y="0"/>
                </a:lnTo>
                <a:lnTo>
                  <a:pt x="147638" y="22225"/>
                </a:lnTo>
                <a:lnTo>
                  <a:pt x="0" y="82550"/>
                </a:lnTo>
                <a:close/>
              </a:path>
            </a:pathLst>
          </a:custGeom>
          <a:solidFill>
            <a:srgbClr val="FFCBCB"/>
          </a:solidFill>
          <a:ln>
            <a:solidFill>
              <a:srgbClr val="FFCBC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129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56405B25-D25A-5A45-B02A-9BF35F9AC79E}"/>
              </a:ext>
            </a:extLst>
          </p:cNvPr>
          <p:cNvSpPr/>
          <p:nvPr/>
        </p:nvSpPr>
        <p:spPr>
          <a:xfrm>
            <a:off x="4108847" y="3155156"/>
            <a:ext cx="1009650" cy="1338263"/>
          </a:xfrm>
          <a:custGeom>
            <a:avLst/>
            <a:gdLst>
              <a:gd name="connsiteX0" fmla="*/ 9525 w 1009650"/>
              <a:gd name="connsiteY0" fmla="*/ 460772 h 1338263"/>
              <a:gd name="connsiteX1" fmla="*/ 40481 w 1009650"/>
              <a:gd name="connsiteY1" fmla="*/ 579835 h 1338263"/>
              <a:gd name="connsiteX2" fmla="*/ 40481 w 1009650"/>
              <a:gd name="connsiteY2" fmla="*/ 704850 h 1338263"/>
              <a:gd name="connsiteX3" fmla="*/ 0 w 1009650"/>
              <a:gd name="connsiteY3" fmla="*/ 808435 h 1338263"/>
              <a:gd name="connsiteX4" fmla="*/ 97631 w 1009650"/>
              <a:gd name="connsiteY4" fmla="*/ 876300 h 1338263"/>
              <a:gd name="connsiteX5" fmla="*/ 179784 w 1009650"/>
              <a:gd name="connsiteY5" fmla="*/ 981075 h 1338263"/>
              <a:gd name="connsiteX6" fmla="*/ 204787 w 1009650"/>
              <a:gd name="connsiteY6" fmla="*/ 1066800 h 1338263"/>
              <a:gd name="connsiteX7" fmla="*/ 191691 w 1009650"/>
              <a:gd name="connsiteY7" fmla="*/ 1176338 h 1338263"/>
              <a:gd name="connsiteX8" fmla="*/ 195262 w 1009650"/>
              <a:gd name="connsiteY8" fmla="*/ 1262063 h 1338263"/>
              <a:gd name="connsiteX9" fmla="*/ 252412 w 1009650"/>
              <a:gd name="connsiteY9" fmla="*/ 1283494 h 1338263"/>
              <a:gd name="connsiteX10" fmla="*/ 272653 w 1009650"/>
              <a:gd name="connsiteY10" fmla="*/ 1243013 h 1338263"/>
              <a:gd name="connsiteX11" fmla="*/ 282178 w 1009650"/>
              <a:gd name="connsiteY11" fmla="*/ 1129903 h 1338263"/>
              <a:gd name="connsiteX12" fmla="*/ 296466 w 1009650"/>
              <a:gd name="connsiteY12" fmla="*/ 1059657 h 1338263"/>
              <a:gd name="connsiteX13" fmla="*/ 315516 w 1009650"/>
              <a:gd name="connsiteY13" fmla="*/ 875110 h 1338263"/>
              <a:gd name="connsiteX14" fmla="*/ 345281 w 1009650"/>
              <a:gd name="connsiteY14" fmla="*/ 838200 h 1338263"/>
              <a:gd name="connsiteX15" fmla="*/ 371475 w 1009650"/>
              <a:gd name="connsiteY15" fmla="*/ 873919 h 1338263"/>
              <a:gd name="connsiteX16" fmla="*/ 382191 w 1009650"/>
              <a:gd name="connsiteY16" fmla="*/ 957263 h 1338263"/>
              <a:gd name="connsiteX17" fmla="*/ 434578 w 1009650"/>
              <a:gd name="connsiteY17" fmla="*/ 1042988 h 1338263"/>
              <a:gd name="connsiteX18" fmla="*/ 450056 w 1009650"/>
              <a:gd name="connsiteY18" fmla="*/ 1060847 h 1338263"/>
              <a:gd name="connsiteX19" fmla="*/ 501253 w 1009650"/>
              <a:gd name="connsiteY19" fmla="*/ 1063228 h 1338263"/>
              <a:gd name="connsiteX20" fmla="*/ 526256 w 1009650"/>
              <a:gd name="connsiteY20" fmla="*/ 1095375 h 1338263"/>
              <a:gd name="connsiteX21" fmla="*/ 559594 w 1009650"/>
              <a:gd name="connsiteY21" fmla="*/ 1179910 h 1338263"/>
              <a:gd name="connsiteX22" fmla="*/ 583406 w 1009650"/>
              <a:gd name="connsiteY22" fmla="*/ 1204913 h 1338263"/>
              <a:gd name="connsiteX23" fmla="*/ 759619 w 1009650"/>
              <a:gd name="connsiteY23" fmla="*/ 1263253 h 1338263"/>
              <a:gd name="connsiteX24" fmla="*/ 820341 w 1009650"/>
              <a:gd name="connsiteY24" fmla="*/ 1318022 h 1338263"/>
              <a:gd name="connsiteX25" fmla="*/ 912019 w 1009650"/>
              <a:gd name="connsiteY25" fmla="*/ 1338263 h 1338263"/>
              <a:gd name="connsiteX26" fmla="*/ 966787 w 1009650"/>
              <a:gd name="connsiteY26" fmla="*/ 1338263 h 1338263"/>
              <a:gd name="connsiteX27" fmla="*/ 998934 w 1009650"/>
              <a:gd name="connsiteY27" fmla="*/ 1322785 h 1338263"/>
              <a:gd name="connsiteX28" fmla="*/ 1009650 w 1009650"/>
              <a:gd name="connsiteY28" fmla="*/ 1260872 h 1338263"/>
              <a:gd name="connsiteX29" fmla="*/ 966787 w 1009650"/>
              <a:gd name="connsiteY29" fmla="*/ 1189435 h 1338263"/>
              <a:gd name="connsiteX30" fmla="*/ 889397 w 1009650"/>
              <a:gd name="connsiteY30" fmla="*/ 1096566 h 1338263"/>
              <a:gd name="connsiteX31" fmla="*/ 753666 w 1009650"/>
              <a:gd name="connsiteY31" fmla="*/ 1009650 h 1338263"/>
              <a:gd name="connsiteX32" fmla="*/ 560784 w 1009650"/>
              <a:gd name="connsiteY32" fmla="*/ 897732 h 1338263"/>
              <a:gd name="connsiteX33" fmla="*/ 458391 w 1009650"/>
              <a:gd name="connsiteY33" fmla="*/ 760810 h 1338263"/>
              <a:gd name="connsiteX34" fmla="*/ 441722 w 1009650"/>
              <a:gd name="connsiteY34" fmla="*/ 660797 h 1338263"/>
              <a:gd name="connsiteX35" fmla="*/ 467916 w 1009650"/>
              <a:gd name="connsiteY35" fmla="*/ 547688 h 1338263"/>
              <a:gd name="connsiteX36" fmla="*/ 546497 w 1009650"/>
              <a:gd name="connsiteY36" fmla="*/ 439341 h 1338263"/>
              <a:gd name="connsiteX37" fmla="*/ 513159 w 1009650"/>
              <a:gd name="connsiteY37" fmla="*/ 69057 h 1338263"/>
              <a:gd name="connsiteX38" fmla="*/ 389334 w 1009650"/>
              <a:gd name="connsiteY38" fmla="*/ 233363 h 1338263"/>
              <a:gd name="connsiteX39" fmla="*/ 354806 w 1009650"/>
              <a:gd name="connsiteY39" fmla="*/ 292894 h 1338263"/>
              <a:gd name="connsiteX40" fmla="*/ 332184 w 1009650"/>
              <a:gd name="connsiteY40" fmla="*/ 386953 h 1338263"/>
              <a:gd name="connsiteX41" fmla="*/ 297656 w 1009650"/>
              <a:gd name="connsiteY41" fmla="*/ 423863 h 1338263"/>
              <a:gd name="connsiteX42" fmla="*/ 277416 w 1009650"/>
              <a:gd name="connsiteY42" fmla="*/ 425053 h 1338263"/>
              <a:gd name="connsiteX43" fmla="*/ 232172 w 1009650"/>
              <a:gd name="connsiteY43" fmla="*/ 508397 h 1338263"/>
              <a:gd name="connsiteX44" fmla="*/ 223837 w 1009650"/>
              <a:gd name="connsiteY44" fmla="*/ 609600 h 1338263"/>
              <a:gd name="connsiteX45" fmla="*/ 203597 w 1009650"/>
              <a:gd name="connsiteY45" fmla="*/ 661988 h 1338263"/>
              <a:gd name="connsiteX46" fmla="*/ 171450 w 1009650"/>
              <a:gd name="connsiteY46" fmla="*/ 623888 h 1338263"/>
              <a:gd name="connsiteX47" fmla="*/ 136922 w 1009650"/>
              <a:gd name="connsiteY47" fmla="*/ 532210 h 1338263"/>
              <a:gd name="connsiteX48" fmla="*/ 132159 w 1009650"/>
              <a:gd name="connsiteY48" fmla="*/ 453628 h 1338263"/>
              <a:gd name="connsiteX49" fmla="*/ 77391 w 1009650"/>
              <a:gd name="connsiteY49" fmla="*/ 404813 h 1338263"/>
              <a:gd name="connsiteX50" fmla="*/ 60722 w 1009650"/>
              <a:gd name="connsiteY50" fmla="*/ 341710 h 1338263"/>
              <a:gd name="connsiteX51" fmla="*/ 53578 w 1009650"/>
              <a:gd name="connsiteY51" fmla="*/ 94060 h 1338263"/>
              <a:gd name="connsiteX52" fmla="*/ 48816 w 1009650"/>
              <a:gd name="connsiteY52" fmla="*/ 19050 h 1338263"/>
              <a:gd name="connsiteX53" fmla="*/ 14287 w 1009650"/>
              <a:gd name="connsiteY53" fmla="*/ 0 h 1338263"/>
              <a:gd name="connsiteX54" fmla="*/ 23812 w 1009650"/>
              <a:gd name="connsiteY54" fmla="*/ 86916 h 1338263"/>
              <a:gd name="connsiteX55" fmla="*/ 32147 w 1009650"/>
              <a:gd name="connsiteY55" fmla="*/ 298847 h 1338263"/>
              <a:gd name="connsiteX56" fmla="*/ 27384 w 1009650"/>
              <a:gd name="connsiteY56" fmla="*/ 392907 h 1338263"/>
              <a:gd name="connsiteX57" fmla="*/ 9525 w 1009650"/>
              <a:gd name="connsiteY57" fmla="*/ 460772 h 1338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009650" h="1338263">
                <a:moveTo>
                  <a:pt x="9525" y="460772"/>
                </a:moveTo>
                <a:lnTo>
                  <a:pt x="40481" y="579835"/>
                </a:lnTo>
                <a:lnTo>
                  <a:pt x="40481" y="704850"/>
                </a:lnTo>
                <a:lnTo>
                  <a:pt x="0" y="808435"/>
                </a:lnTo>
                <a:lnTo>
                  <a:pt x="97631" y="876300"/>
                </a:lnTo>
                <a:lnTo>
                  <a:pt x="179784" y="981075"/>
                </a:lnTo>
                <a:lnTo>
                  <a:pt x="204787" y="1066800"/>
                </a:lnTo>
                <a:lnTo>
                  <a:pt x="191691" y="1176338"/>
                </a:lnTo>
                <a:lnTo>
                  <a:pt x="195262" y="1262063"/>
                </a:lnTo>
                <a:lnTo>
                  <a:pt x="252412" y="1283494"/>
                </a:lnTo>
                <a:lnTo>
                  <a:pt x="272653" y="1243013"/>
                </a:lnTo>
                <a:lnTo>
                  <a:pt x="282178" y="1129903"/>
                </a:lnTo>
                <a:lnTo>
                  <a:pt x="296466" y="1059657"/>
                </a:lnTo>
                <a:lnTo>
                  <a:pt x="315516" y="875110"/>
                </a:lnTo>
                <a:lnTo>
                  <a:pt x="345281" y="838200"/>
                </a:lnTo>
                <a:lnTo>
                  <a:pt x="371475" y="873919"/>
                </a:lnTo>
                <a:lnTo>
                  <a:pt x="382191" y="957263"/>
                </a:lnTo>
                <a:lnTo>
                  <a:pt x="434578" y="1042988"/>
                </a:lnTo>
                <a:lnTo>
                  <a:pt x="450056" y="1060847"/>
                </a:lnTo>
                <a:lnTo>
                  <a:pt x="501253" y="1063228"/>
                </a:lnTo>
                <a:lnTo>
                  <a:pt x="526256" y="1095375"/>
                </a:lnTo>
                <a:lnTo>
                  <a:pt x="559594" y="1179910"/>
                </a:lnTo>
                <a:lnTo>
                  <a:pt x="583406" y="1204913"/>
                </a:lnTo>
                <a:lnTo>
                  <a:pt x="759619" y="1263253"/>
                </a:lnTo>
                <a:lnTo>
                  <a:pt x="820341" y="1318022"/>
                </a:lnTo>
                <a:lnTo>
                  <a:pt x="912019" y="1338263"/>
                </a:lnTo>
                <a:lnTo>
                  <a:pt x="966787" y="1338263"/>
                </a:lnTo>
                <a:lnTo>
                  <a:pt x="998934" y="1322785"/>
                </a:lnTo>
                <a:lnTo>
                  <a:pt x="1009650" y="1260872"/>
                </a:lnTo>
                <a:lnTo>
                  <a:pt x="966787" y="1189435"/>
                </a:lnTo>
                <a:lnTo>
                  <a:pt x="889397" y="1096566"/>
                </a:lnTo>
                <a:lnTo>
                  <a:pt x="753666" y="1009650"/>
                </a:lnTo>
                <a:lnTo>
                  <a:pt x="560784" y="897732"/>
                </a:lnTo>
                <a:lnTo>
                  <a:pt x="458391" y="760810"/>
                </a:lnTo>
                <a:lnTo>
                  <a:pt x="441722" y="660797"/>
                </a:lnTo>
                <a:lnTo>
                  <a:pt x="467916" y="547688"/>
                </a:lnTo>
                <a:lnTo>
                  <a:pt x="546497" y="439341"/>
                </a:lnTo>
                <a:lnTo>
                  <a:pt x="513159" y="69057"/>
                </a:lnTo>
                <a:lnTo>
                  <a:pt x="389334" y="233363"/>
                </a:lnTo>
                <a:lnTo>
                  <a:pt x="354806" y="292894"/>
                </a:lnTo>
                <a:lnTo>
                  <a:pt x="332184" y="386953"/>
                </a:lnTo>
                <a:lnTo>
                  <a:pt x="297656" y="423863"/>
                </a:lnTo>
                <a:lnTo>
                  <a:pt x="277416" y="425053"/>
                </a:lnTo>
                <a:lnTo>
                  <a:pt x="232172" y="508397"/>
                </a:lnTo>
                <a:lnTo>
                  <a:pt x="223837" y="609600"/>
                </a:lnTo>
                <a:lnTo>
                  <a:pt x="203597" y="661988"/>
                </a:lnTo>
                <a:lnTo>
                  <a:pt x="171450" y="623888"/>
                </a:lnTo>
                <a:lnTo>
                  <a:pt x="136922" y="532210"/>
                </a:lnTo>
                <a:lnTo>
                  <a:pt x="132159" y="453628"/>
                </a:lnTo>
                <a:lnTo>
                  <a:pt x="77391" y="404813"/>
                </a:lnTo>
                <a:lnTo>
                  <a:pt x="60722" y="341710"/>
                </a:lnTo>
                <a:lnTo>
                  <a:pt x="53578" y="94060"/>
                </a:lnTo>
                <a:lnTo>
                  <a:pt x="48816" y="19050"/>
                </a:lnTo>
                <a:lnTo>
                  <a:pt x="14287" y="0"/>
                </a:lnTo>
                <a:lnTo>
                  <a:pt x="23812" y="86916"/>
                </a:lnTo>
                <a:lnTo>
                  <a:pt x="32147" y="298847"/>
                </a:lnTo>
                <a:lnTo>
                  <a:pt x="27384" y="392907"/>
                </a:lnTo>
                <a:lnTo>
                  <a:pt x="9525" y="460772"/>
                </a:lnTo>
                <a:close/>
              </a:path>
            </a:pathLst>
          </a:custGeom>
          <a:solidFill>
            <a:srgbClr val="FFDDDD"/>
          </a:solidFill>
          <a:ln>
            <a:solidFill>
              <a:srgbClr val="FFDDD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43F4469A-E165-7BCC-1006-184BD734DFE5}"/>
              </a:ext>
            </a:extLst>
          </p:cNvPr>
          <p:cNvSpPr/>
          <p:nvPr/>
        </p:nvSpPr>
        <p:spPr>
          <a:xfrm>
            <a:off x="3584575" y="1866900"/>
            <a:ext cx="452438" cy="1027113"/>
          </a:xfrm>
          <a:custGeom>
            <a:avLst/>
            <a:gdLst>
              <a:gd name="connsiteX0" fmla="*/ 444500 w 452438"/>
              <a:gd name="connsiteY0" fmla="*/ 0 h 1027113"/>
              <a:gd name="connsiteX1" fmla="*/ 452438 w 452438"/>
              <a:gd name="connsiteY1" fmla="*/ 785813 h 1027113"/>
              <a:gd name="connsiteX2" fmla="*/ 301625 w 452438"/>
              <a:gd name="connsiteY2" fmla="*/ 879475 h 1027113"/>
              <a:gd name="connsiteX3" fmla="*/ 269875 w 452438"/>
              <a:gd name="connsiteY3" fmla="*/ 941388 h 1027113"/>
              <a:gd name="connsiteX4" fmla="*/ 265113 w 452438"/>
              <a:gd name="connsiteY4" fmla="*/ 1027113 h 1027113"/>
              <a:gd name="connsiteX5" fmla="*/ 207963 w 452438"/>
              <a:gd name="connsiteY5" fmla="*/ 960438 h 1027113"/>
              <a:gd name="connsiteX6" fmla="*/ 90488 w 452438"/>
              <a:gd name="connsiteY6" fmla="*/ 892175 h 1027113"/>
              <a:gd name="connsiteX7" fmla="*/ 30163 w 452438"/>
              <a:gd name="connsiteY7" fmla="*/ 865188 h 1027113"/>
              <a:gd name="connsiteX8" fmla="*/ 0 w 452438"/>
              <a:gd name="connsiteY8" fmla="*/ 728663 h 1027113"/>
              <a:gd name="connsiteX9" fmla="*/ 20638 w 452438"/>
              <a:gd name="connsiteY9" fmla="*/ 593725 h 1027113"/>
              <a:gd name="connsiteX10" fmla="*/ 111125 w 452438"/>
              <a:gd name="connsiteY10" fmla="*/ 396875 h 1027113"/>
              <a:gd name="connsiteX11" fmla="*/ 307975 w 452438"/>
              <a:gd name="connsiteY11" fmla="*/ 157163 h 1027113"/>
              <a:gd name="connsiteX12" fmla="*/ 444500 w 452438"/>
              <a:gd name="connsiteY12" fmla="*/ 0 h 102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2438" h="1027113">
                <a:moveTo>
                  <a:pt x="444500" y="0"/>
                </a:moveTo>
                <a:lnTo>
                  <a:pt x="452438" y="785813"/>
                </a:lnTo>
                <a:lnTo>
                  <a:pt x="301625" y="879475"/>
                </a:lnTo>
                <a:lnTo>
                  <a:pt x="269875" y="941388"/>
                </a:lnTo>
                <a:lnTo>
                  <a:pt x="265113" y="1027113"/>
                </a:lnTo>
                <a:lnTo>
                  <a:pt x="207963" y="960438"/>
                </a:lnTo>
                <a:lnTo>
                  <a:pt x="90488" y="892175"/>
                </a:lnTo>
                <a:lnTo>
                  <a:pt x="30163" y="865188"/>
                </a:lnTo>
                <a:lnTo>
                  <a:pt x="0" y="728663"/>
                </a:lnTo>
                <a:lnTo>
                  <a:pt x="20638" y="593725"/>
                </a:lnTo>
                <a:lnTo>
                  <a:pt x="111125" y="396875"/>
                </a:lnTo>
                <a:lnTo>
                  <a:pt x="307975" y="157163"/>
                </a:lnTo>
                <a:lnTo>
                  <a:pt x="444500" y="0"/>
                </a:lnTo>
                <a:close/>
              </a:path>
            </a:pathLst>
          </a:custGeom>
          <a:solidFill>
            <a:srgbClr val="FFDDDD"/>
          </a:solidFill>
          <a:ln>
            <a:solidFill>
              <a:srgbClr val="FFDDD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493A4858-F823-496F-0841-9DEF78BA88AD}"/>
              </a:ext>
            </a:extLst>
          </p:cNvPr>
          <p:cNvSpPr/>
          <p:nvPr/>
        </p:nvSpPr>
        <p:spPr>
          <a:xfrm>
            <a:off x="4002088" y="860425"/>
            <a:ext cx="3621087" cy="1804988"/>
          </a:xfrm>
          <a:custGeom>
            <a:avLst/>
            <a:gdLst>
              <a:gd name="connsiteX0" fmla="*/ 3175 w 3621087"/>
              <a:gd name="connsiteY0" fmla="*/ 1039813 h 1804988"/>
              <a:gd name="connsiteX1" fmla="*/ 0 w 3621087"/>
              <a:gd name="connsiteY1" fmla="*/ 1804988 h 1804988"/>
              <a:gd name="connsiteX2" fmla="*/ 188912 w 3621087"/>
              <a:gd name="connsiteY2" fmla="*/ 1646238 h 1804988"/>
              <a:gd name="connsiteX3" fmla="*/ 390525 w 3621087"/>
              <a:gd name="connsiteY3" fmla="*/ 1501775 h 1804988"/>
              <a:gd name="connsiteX4" fmla="*/ 509587 w 3621087"/>
              <a:gd name="connsiteY4" fmla="*/ 1474788 h 1804988"/>
              <a:gd name="connsiteX5" fmla="*/ 949325 w 3621087"/>
              <a:gd name="connsiteY5" fmla="*/ 1608138 h 1804988"/>
              <a:gd name="connsiteX6" fmla="*/ 1081087 w 3621087"/>
              <a:gd name="connsiteY6" fmla="*/ 1641475 h 1804988"/>
              <a:gd name="connsiteX7" fmla="*/ 1393825 w 3621087"/>
              <a:gd name="connsiteY7" fmla="*/ 1633538 h 1804988"/>
              <a:gd name="connsiteX8" fmla="*/ 2025650 w 3621087"/>
              <a:gd name="connsiteY8" fmla="*/ 1614488 h 1804988"/>
              <a:gd name="connsiteX9" fmla="*/ 2305050 w 3621087"/>
              <a:gd name="connsiteY9" fmla="*/ 1627188 h 1804988"/>
              <a:gd name="connsiteX10" fmla="*/ 2452687 w 3621087"/>
              <a:gd name="connsiteY10" fmla="*/ 1624013 h 1804988"/>
              <a:gd name="connsiteX11" fmla="*/ 2662237 w 3621087"/>
              <a:gd name="connsiteY11" fmla="*/ 1622425 h 1804988"/>
              <a:gd name="connsiteX12" fmla="*/ 2813050 w 3621087"/>
              <a:gd name="connsiteY12" fmla="*/ 1655763 h 1804988"/>
              <a:gd name="connsiteX13" fmla="*/ 2963862 w 3621087"/>
              <a:gd name="connsiteY13" fmla="*/ 1706563 h 1804988"/>
              <a:gd name="connsiteX14" fmla="*/ 3051175 w 3621087"/>
              <a:gd name="connsiteY14" fmla="*/ 1785938 h 1804988"/>
              <a:gd name="connsiteX15" fmla="*/ 3621087 w 3621087"/>
              <a:gd name="connsiteY15" fmla="*/ 1766888 h 1804988"/>
              <a:gd name="connsiteX16" fmla="*/ 3590925 w 3621087"/>
              <a:gd name="connsiteY16" fmla="*/ 1541463 h 1804988"/>
              <a:gd name="connsiteX17" fmla="*/ 3573462 w 3621087"/>
              <a:gd name="connsiteY17" fmla="*/ 1468438 h 1804988"/>
              <a:gd name="connsiteX18" fmla="*/ 3438525 w 3621087"/>
              <a:gd name="connsiteY18" fmla="*/ 1220788 h 1804988"/>
              <a:gd name="connsiteX19" fmla="*/ 3157537 w 3621087"/>
              <a:gd name="connsiteY19" fmla="*/ 1096963 h 1804988"/>
              <a:gd name="connsiteX20" fmla="*/ 2889250 w 3621087"/>
              <a:gd name="connsiteY20" fmla="*/ 890588 h 1804988"/>
              <a:gd name="connsiteX21" fmla="*/ 2636837 w 3621087"/>
              <a:gd name="connsiteY21" fmla="*/ 558800 h 1804988"/>
              <a:gd name="connsiteX22" fmla="*/ 2479675 w 3621087"/>
              <a:gd name="connsiteY22" fmla="*/ 373063 h 1804988"/>
              <a:gd name="connsiteX23" fmla="*/ 2270125 w 3621087"/>
              <a:gd name="connsiteY23" fmla="*/ 179388 h 1804988"/>
              <a:gd name="connsiteX24" fmla="*/ 1951037 w 3621087"/>
              <a:gd name="connsiteY24" fmla="*/ 53975 h 1804988"/>
              <a:gd name="connsiteX25" fmla="*/ 1473200 w 3621087"/>
              <a:gd name="connsiteY25" fmla="*/ 3175 h 1804988"/>
              <a:gd name="connsiteX26" fmla="*/ 1303337 w 3621087"/>
              <a:gd name="connsiteY26" fmla="*/ 0 h 1804988"/>
              <a:gd name="connsiteX27" fmla="*/ 1069975 w 3621087"/>
              <a:gd name="connsiteY27" fmla="*/ 0 h 1804988"/>
              <a:gd name="connsiteX28" fmla="*/ 817562 w 3621087"/>
              <a:gd name="connsiteY28" fmla="*/ 63500 h 1804988"/>
              <a:gd name="connsiteX29" fmla="*/ 655637 w 3621087"/>
              <a:gd name="connsiteY29" fmla="*/ 185738 h 1804988"/>
              <a:gd name="connsiteX30" fmla="*/ 290512 w 3621087"/>
              <a:gd name="connsiteY30" fmla="*/ 685800 h 1804988"/>
              <a:gd name="connsiteX31" fmla="*/ 204787 w 3621087"/>
              <a:gd name="connsiteY31" fmla="*/ 817563 h 1804988"/>
              <a:gd name="connsiteX32" fmla="*/ 3175 w 3621087"/>
              <a:gd name="connsiteY32" fmla="*/ 1039813 h 1804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621087" h="1804988">
                <a:moveTo>
                  <a:pt x="3175" y="1039813"/>
                </a:moveTo>
                <a:cubicBezTo>
                  <a:pt x="2117" y="1294871"/>
                  <a:pt x="1058" y="1549930"/>
                  <a:pt x="0" y="1804988"/>
                </a:cubicBezTo>
                <a:lnTo>
                  <a:pt x="188912" y="1646238"/>
                </a:lnTo>
                <a:lnTo>
                  <a:pt x="390525" y="1501775"/>
                </a:lnTo>
                <a:lnTo>
                  <a:pt x="509587" y="1474788"/>
                </a:lnTo>
                <a:lnTo>
                  <a:pt x="949325" y="1608138"/>
                </a:lnTo>
                <a:lnTo>
                  <a:pt x="1081087" y="1641475"/>
                </a:lnTo>
                <a:lnTo>
                  <a:pt x="1393825" y="1633538"/>
                </a:lnTo>
                <a:lnTo>
                  <a:pt x="2025650" y="1614488"/>
                </a:lnTo>
                <a:lnTo>
                  <a:pt x="2305050" y="1627188"/>
                </a:lnTo>
                <a:lnTo>
                  <a:pt x="2452687" y="1624013"/>
                </a:lnTo>
                <a:lnTo>
                  <a:pt x="2662237" y="1622425"/>
                </a:lnTo>
                <a:lnTo>
                  <a:pt x="2813050" y="1655763"/>
                </a:lnTo>
                <a:lnTo>
                  <a:pt x="2963862" y="1706563"/>
                </a:lnTo>
                <a:lnTo>
                  <a:pt x="3051175" y="1785938"/>
                </a:lnTo>
                <a:lnTo>
                  <a:pt x="3621087" y="1766888"/>
                </a:lnTo>
                <a:lnTo>
                  <a:pt x="3590925" y="1541463"/>
                </a:lnTo>
                <a:lnTo>
                  <a:pt x="3573462" y="1468438"/>
                </a:lnTo>
                <a:lnTo>
                  <a:pt x="3438525" y="1220788"/>
                </a:lnTo>
                <a:lnTo>
                  <a:pt x="3157537" y="1096963"/>
                </a:lnTo>
                <a:lnTo>
                  <a:pt x="2889250" y="890588"/>
                </a:lnTo>
                <a:lnTo>
                  <a:pt x="2636837" y="558800"/>
                </a:lnTo>
                <a:lnTo>
                  <a:pt x="2479675" y="373063"/>
                </a:lnTo>
                <a:lnTo>
                  <a:pt x="2270125" y="179388"/>
                </a:lnTo>
                <a:lnTo>
                  <a:pt x="1951037" y="53975"/>
                </a:lnTo>
                <a:lnTo>
                  <a:pt x="1473200" y="3175"/>
                </a:lnTo>
                <a:lnTo>
                  <a:pt x="1303337" y="0"/>
                </a:lnTo>
                <a:lnTo>
                  <a:pt x="1069975" y="0"/>
                </a:lnTo>
                <a:lnTo>
                  <a:pt x="817562" y="63500"/>
                </a:lnTo>
                <a:lnTo>
                  <a:pt x="655637" y="185738"/>
                </a:lnTo>
                <a:lnTo>
                  <a:pt x="290512" y="685800"/>
                </a:lnTo>
                <a:lnTo>
                  <a:pt x="204787" y="817563"/>
                </a:lnTo>
                <a:lnTo>
                  <a:pt x="3175" y="1039813"/>
                </a:lnTo>
                <a:close/>
              </a:path>
            </a:pathLst>
          </a:custGeom>
          <a:solidFill>
            <a:srgbClr val="FFDDDD"/>
          </a:solidFill>
          <a:ln>
            <a:solidFill>
              <a:srgbClr val="FFDDD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385823E0-84FF-D17F-9988-5B58F85B0FF7}"/>
              </a:ext>
            </a:extLst>
          </p:cNvPr>
          <p:cNvSpPr/>
          <p:nvPr/>
        </p:nvSpPr>
        <p:spPr>
          <a:xfrm>
            <a:off x="4603750" y="2563813"/>
            <a:ext cx="3101975" cy="2068512"/>
          </a:xfrm>
          <a:custGeom>
            <a:avLst/>
            <a:gdLst>
              <a:gd name="connsiteX0" fmla="*/ 2339975 w 3101975"/>
              <a:gd name="connsiteY0" fmla="*/ 2068512 h 2068512"/>
              <a:gd name="connsiteX1" fmla="*/ 3101975 w 3101975"/>
              <a:gd name="connsiteY1" fmla="*/ 2058987 h 2068512"/>
              <a:gd name="connsiteX2" fmla="*/ 3074988 w 3101975"/>
              <a:gd name="connsiteY2" fmla="*/ 1695450 h 2068512"/>
              <a:gd name="connsiteX3" fmla="*/ 3025775 w 3101975"/>
              <a:gd name="connsiteY3" fmla="*/ 1330325 h 2068512"/>
              <a:gd name="connsiteX4" fmla="*/ 2984500 w 3101975"/>
              <a:gd name="connsiteY4" fmla="*/ 1049337 h 2068512"/>
              <a:gd name="connsiteX5" fmla="*/ 2981325 w 3101975"/>
              <a:gd name="connsiteY5" fmla="*/ 738187 h 2068512"/>
              <a:gd name="connsiteX6" fmla="*/ 3013075 w 3101975"/>
              <a:gd name="connsiteY6" fmla="*/ 174625 h 2068512"/>
              <a:gd name="connsiteX7" fmla="*/ 3014663 w 3101975"/>
              <a:gd name="connsiteY7" fmla="*/ 20637 h 2068512"/>
              <a:gd name="connsiteX8" fmla="*/ 2357438 w 3101975"/>
              <a:gd name="connsiteY8" fmla="*/ 0 h 2068512"/>
              <a:gd name="connsiteX9" fmla="*/ 2532063 w 3101975"/>
              <a:gd name="connsiteY9" fmla="*/ 171450 h 2068512"/>
              <a:gd name="connsiteX10" fmla="*/ 2719388 w 3101975"/>
              <a:gd name="connsiteY10" fmla="*/ 604837 h 2068512"/>
              <a:gd name="connsiteX11" fmla="*/ 2754313 w 3101975"/>
              <a:gd name="connsiteY11" fmla="*/ 709612 h 2068512"/>
              <a:gd name="connsiteX12" fmla="*/ 2730500 w 3101975"/>
              <a:gd name="connsiteY12" fmla="*/ 765175 h 2068512"/>
              <a:gd name="connsiteX13" fmla="*/ 2676525 w 3101975"/>
              <a:gd name="connsiteY13" fmla="*/ 769937 h 2068512"/>
              <a:gd name="connsiteX14" fmla="*/ 2633663 w 3101975"/>
              <a:gd name="connsiteY14" fmla="*/ 747712 h 2068512"/>
              <a:gd name="connsiteX15" fmla="*/ 2540000 w 3101975"/>
              <a:gd name="connsiteY15" fmla="*/ 630237 h 2068512"/>
              <a:gd name="connsiteX16" fmla="*/ 2406650 w 3101975"/>
              <a:gd name="connsiteY16" fmla="*/ 393700 h 2068512"/>
              <a:gd name="connsiteX17" fmla="*/ 2355850 w 3101975"/>
              <a:gd name="connsiteY17" fmla="*/ 322262 h 2068512"/>
              <a:gd name="connsiteX18" fmla="*/ 2249488 w 3101975"/>
              <a:gd name="connsiteY18" fmla="*/ 260350 h 2068512"/>
              <a:gd name="connsiteX19" fmla="*/ 2065338 w 3101975"/>
              <a:gd name="connsiteY19" fmla="*/ 192087 h 2068512"/>
              <a:gd name="connsiteX20" fmla="*/ 1439863 w 3101975"/>
              <a:gd name="connsiteY20" fmla="*/ 206375 h 2068512"/>
              <a:gd name="connsiteX21" fmla="*/ 989013 w 3101975"/>
              <a:gd name="connsiteY21" fmla="*/ 239712 h 2068512"/>
              <a:gd name="connsiteX22" fmla="*/ 709613 w 3101975"/>
              <a:gd name="connsiteY22" fmla="*/ 284162 h 2068512"/>
              <a:gd name="connsiteX23" fmla="*/ 371475 w 3101975"/>
              <a:gd name="connsiteY23" fmla="*/ 401637 h 2068512"/>
              <a:gd name="connsiteX24" fmla="*/ 103188 w 3101975"/>
              <a:gd name="connsiteY24" fmla="*/ 579437 h 2068512"/>
              <a:gd name="connsiteX25" fmla="*/ 0 w 3101975"/>
              <a:gd name="connsiteY25" fmla="*/ 693737 h 2068512"/>
              <a:gd name="connsiteX26" fmla="*/ 38100 w 3101975"/>
              <a:gd name="connsiteY26" fmla="*/ 1046162 h 2068512"/>
              <a:gd name="connsiteX27" fmla="*/ 314325 w 3101975"/>
              <a:gd name="connsiteY27" fmla="*/ 792162 h 2068512"/>
              <a:gd name="connsiteX28" fmla="*/ 579438 w 3101975"/>
              <a:gd name="connsiteY28" fmla="*/ 633412 h 2068512"/>
              <a:gd name="connsiteX29" fmla="*/ 793750 w 3101975"/>
              <a:gd name="connsiteY29" fmla="*/ 542925 h 2068512"/>
              <a:gd name="connsiteX30" fmla="*/ 1108075 w 3101975"/>
              <a:gd name="connsiteY30" fmla="*/ 512762 h 2068512"/>
              <a:gd name="connsiteX31" fmla="*/ 1546225 w 3101975"/>
              <a:gd name="connsiteY31" fmla="*/ 534987 h 2068512"/>
              <a:gd name="connsiteX32" fmla="*/ 1960563 w 3101975"/>
              <a:gd name="connsiteY32" fmla="*/ 635000 h 2068512"/>
              <a:gd name="connsiteX33" fmla="*/ 2168525 w 3101975"/>
              <a:gd name="connsiteY33" fmla="*/ 749300 h 2068512"/>
              <a:gd name="connsiteX34" fmla="*/ 2278063 w 3101975"/>
              <a:gd name="connsiteY34" fmla="*/ 895350 h 2068512"/>
              <a:gd name="connsiteX35" fmla="*/ 2357438 w 3101975"/>
              <a:gd name="connsiteY35" fmla="*/ 1147762 h 2068512"/>
              <a:gd name="connsiteX36" fmla="*/ 2330450 w 3101975"/>
              <a:gd name="connsiteY36" fmla="*/ 1382712 h 2068512"/>
              <a:gd name="connsiteX37" fmla="*/ 2209800 w 3101975"/>
              <a:gd name="connsiteY37" fmla="*/ 1624012 h 2068512"/>
              <a:gd name="connsiteX38" fmla="*/ 2136775 w 3101975"/>
              <a:gd name="connsiteY38" fmla="*/ 1714500 h 2068512"/>
              <a:gd name="connsiteX39" fmla="*/ 2130425 w 3101975"/>
              <a:gd name="connsiteY39" fmla="*/ 1747837 h 2068512"/>
              <a:gd name="connsiteX40" fmla="*/ 2255838 w 3101975"/>
              <a:gd name="connsiteY40" fmla="*/ 1663700 h 2068512"/>
              <a:gd name="connsiteX41" fmla="*/ 2401888 w 3101975"/>
              <a:gd name="connsiteY41" fmla="*/ 1476375 h 2068512"/>
              <a:gd name="connsiteX42" fmla="*/ 2436813 w 3101975"/>
              <a:gd name="connsiteY42" fmla="*/ 1350962 h 2068512"/>
              <a:gd name="connsiteX43" fmla="*/ 2522538 w 3101975"/>
              <a:gd name="connsiteY43" fmla="*/ 1227137 h 2068512"/>
              <a:gd name="connsiteX44" fmla="*/ 2566988 w 3101975"/>
              <a:gd name="connsiteY44" fmla="*/ 1254125 h 2068512"/>
              <a:gd name="connsiteX45" fmla="*/ 2590800 w 3101975"/>
              <a:gd name="connsiteY45" fmla="*/ 1474787 h 2068512"/>
              <a:gd name="connsiteX46" fmla="*/ 2576513 w 3101975"/>
              <a:gd name="connsiteY46" fmla="*/ 1628775 h 2068512"/>
              <a:gd name="connsiteX47" fmla="*/ 2457450 w 3101975"/>
              <a:gd name="connsiteY47" fmla="*/ 1900237 h 2068512"/>
              <a:gd name="connsiteX48" fmla="*/ 2339975 w 3101975"/>
              <a:gd name="connsiteY48" fmla="*/ 2068512 h 206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101975" h="2068512">
                <a:moveTo>
                  <a:pt x="2339975" y="2068512"/>
                </a:moveTo>
                <a:lnTo>
                  <a:pt x="3101975" y="2058987"/>
                </a:lnTo>
                <a:lnTo>
                  <a:pt x="3074988" y="1695450"/>
                </a:lnTo>
                <a:lnTo>
                  <a:pt x="3025775" y="1330325"/>
                </a:lnTo>
                <a:lnTo>
                  <a:pt x="2984500" y="1049337"/>
                </a:lnTo>
                <a:cubicBezTo>
                  <a:pt x="2983442" y="945620"/>
                  <a:pt x="2982383" y="841904"/>
                  <a:pt x="2981325" y="738187"/>
                </a:cubicBezTo>
                <a:lnTo>
                  <a:pt x="3013075" y="174625"/>
                </a:lnTo>
                <a:cubicBezTo>
                  <a:pt x="3013604" y="123296"/>
                  <a:pt x="3014134" y="71966"/>
                  <a:pt x="3014663" y="20637"/>
                </a:cubicBezTo>
                <a:lnTo>
                  <a:pt x="2357438" y="0"/>
                </a:lnTo>
                <a:lnTo>
                  <a:pt x="2532063" y="171450"/>
                </a:lnTo>
                <a:lnTo>
                  <a:pt x="2719388" y="604837"/>
                </a:lnTo>
                <a:lnTo>
                  <a:pt x="2754313" y="709612"/>
                </a:lnTo>
                <a:lnTo>
                  <a:pt x="2730500" y="765175"/>
                </a:lnTo>
                <a:lnTo>
                  <a:pt x="2676525" y="769937"/>
                </a:lnTo>
                <a:lnTo>
                  <a:pt x="2633663" y="747712"/>
                </a:lnTo>
                <a:lnTo>
                  <a:pt x="2540000" y="630237"/>
                </a:lnTo>
                <a:lnTo>
                  <a:pt x="2406650" y="393700"/>
                </a:lnTo>
                <a:lnTo>
                  <a:pt x="2355850" y="322262"/>
                </a:lnTo>
                <a:lnTo>
                  <a:pt x="2249488" y="260350"/>
                </a:lnTo>
                <a:lnTo>
                  <a:pt x="2065338" y="192087"/>
                </a:lnTo>
                <a:lnTo>
                  <a:pt x="1439863" y="206375"/>
                </a:lnTo>
                <a:lnTo>
                  <a:pt x="989013" y="239712"/>
                </a:lnTo>
                <a:lnTo>
                  <a:pt x="709613" y="284162"/>
                </a:lnTo>
                <a:lnTo>
                  <a:pt x="371475" y="401637"/>
                </a:lnTo>
                <a:lnTo>
                  <a:pt x="103188" y="579437"/>
                </a:lnTo>
                <a:lnTo>
                  <a:pt x="0" y="693737"/>
                </a:lnTo>
                <a:lnTo>
                  <a:pt x="38100" y="1046162"/>
                </a:lnTo>
                <a:lnTo>
                  <a:pt x="314325" y="792162"/>
                </a:lnTo>
                <a:lnTo>
                  <a:pt x="579438" y="633412"/>
                </a:lnTo>
                <a:lnTo>
                  <a:pt x="793750" y="542925"/>
                </a:lnTo>
                <a:lnTo>
                  <a:pt x="1108075" y="512762"/>
                </a:lnTo>
                <a:lnTo>
                  <a:pt x="1546225" y="534987"/>
                </a:lnTo>
                <a:lnTo>
                  <a:pt x="1960563" y="635000"/>
                </a:lnTo>
                <a:lnTo>
                  <a:pt x="2168525" y="749300"/>
                </a:lnTo>
                <a:lnTo>
                  <a:pt x="2278063" y="895350"/>
                </a:lnTo>
                <a:lnTo>
                  <a:pt x="2357438" y="1147762"/>
                </a:lnTo>
                <a:lnTo>
                  <a:pt x="2330450" y="1382712"/>
                </a:lnTo>
                <a:lnTo>
                  <a:pt x="2209800" y="1624012"/>
                </a:lnTo>
                <a:lnTo>
                  <a:pt x="2136775" y="1714500"/>
                </a:lnTo>
                <a:lnTo>
                  <a:pt x="2130425" y="1747837"/>
                </a:lnTo>
                <a:lnTo>
                  <a:pt x="2255838" y="1663700"/>
                </a:lnTo>
                <a:lnTo>
                  <a:pt x="2401888" y="1476375"/>
                </a:lnTo>
                <a:lnTo>
                  <a:pt x="2436813" y="1350962"/>
                </a:lnTo>
                <a:lnTo>
                  <a:pt x="2522538" y="1227137"/>
                </a:lnTo>
                <a:lnTo>
                  <a:pt x="2566988" y="1254125"/>
                </a:lnTo>
                <a:lnTo>
                  <a:pt x="2590800" y="1474787"/>
                </a:lnTo>
                <a:lnTo>
                  <a:pt x="2576513" y="1628775"/>
                </a:lnTo>
                <a:lnTo>
                  <a:pt x="2457450" y="1900237"/>
                </a:lnTo>
                <a:lnTo>
                  <a:pt x="2339975" y="2068512"/>
                </a:lnTo>
                <a:close/>
              </a:path>
            </a:pathLst>
          </a:custGeom>
          <a:solidFill>
            <a:srgbClr val="FFDDDD"/>
          </a:solidFill>
          <a:ln>
            <a:solidFill>
              <a:srgbClr val="FFDDD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D82F9D27-D5DB-6A5B-3536-F3B841FB4EEF}"/>
              </a:ext>
            </a:extLst>
          </p:cNvPr>
          <p:cNvSpPr/>
          <p:nvPr/>
        </p:nvSpPr>
        <p:spPr>
          <a:xfrm>
            <a:off x="6656388" y="4595813"/>
            <a:ext cx="1470025" cy="2058987"/>
          </a:xfrm>
          <a:custGeom>
            <a:avLst/>
            <a:gdLst>
              <a:gd name="connsiteX0" fmla="*/ 388937 w 1470025"/>
              <a:gd name="connsiteY0" fmla="*/ 2058987 h 2058987"/>
              <a:gd name="connsiteX1" fmla="*/ 215900 w 1470025"/>
              <a:gd name="connsiteY1" fmla="*/ 1573212 h 2058987"/>
              <a:gd name="connsiteX2" fmla="*/ 122237 w 1470025"/>
              <a:gd name="connsiteY2" fmla="*/ 1254125 h 2058987"/>
              <a:gd name="connsiteX3" fmla="*/ 34925 w 1470025"/>
              <a:gd name="connsiteY3" fmla="*/ 1030287 h 2058987"/>
              <a:gd name="connsiteX4" fmla="*/ 0 w 1470025"/>
              <a:gd name="connsiteY4" fmla="*/ 927100 h 2058987"/>
              <a:gd name="connsiteX5" fmla="*/ 30162 w 1470025"/>
              <a:gd name="connsiteY5" fmla="*/ 635000 h 2058987"/>
              <a:gd name="connsiteX6" fmla="*/ 65087 w 1470025"/>
              <a:gd name="connsiteY6" fmla="*/ 439737 h 2058987"/>
              <a:gd name="connsiteX7" fmla="*/ 117475 w 1470025"/>
              <a:gd name="connsiteY7" fmla="*/ 247650 h 2058987"/>
              <a:gd name="connsiteX8" fmla="*/ 315912 w 1470025"/>
              <a:gd name="connsiteY8" fmla="*/ 0 h 2058987"/>
              <a:gd name="connsiteX9" fmla="*/ 1038225 w 1470025"/>
              <a:gd name="connsiteY9" fmla="*/ 0 h 2058987"/>
              <a:gd name="connsiteX10" fmla="*/ 1065212 w 1470025"/>
              <a:gd name="connsiteY10" fmla="*/ 612775 h 2058987"/>
              <a:gd name="connsiteX11" fmla="*/ 1077912 w 1470025"/>
              <a:gd name="connsiteY11" fmla="*/ 798512 h 2058987"/>
              <a:gd name="connsiteX12" fmla="*/ 1271587 w 1470025"/>
              <a:gd name="connsiteY12" fmla="*/ 1401762 h 2058987"/>
              <a:gd name="connsiteX13" fmla="*/ 1470025 w 1470025"/>
              <a:gd name="connsiteY13" fmla="*/ 2014537 h 2058987"/>
              <a:gd name="connsiteX14" fmla="*/ 1411287 w 1470025"/>
              <a:gd name="connsiteY14" fmla="*/ 2014537 h 2058987"/>
              <a:gd name="connsiteX15" fmla="*/ 1271587 w 1470025"/>
              <a:gd name="connsiteY15" fmla="*/ 1597025 h 2058987"/>
              <a:gd name="connsiteX16" fmla="*/ 1104900 w 1470025"/>
              <a:gd name="connsiteY16" fmla="*/ 1039812 h 2058987"/>
              <a:gd name="connsiteX17" fmla="*/ 990600 w 1470025"/>
              <a:gd name="connsiteY17" fmla="*/ 679450 h 2058987"/>
              <a:gd name="connsiteX18" fmla="*/ 915987 w 1470025"/>
              <a:gd name="connsiteY18" fmla="*/ 563562 h 2058987"/>
              <a:gd name="connsiteX19" fmla="*/ 838200 w 1470025"/>
              <a:gd name="connsiteY19" fmla="*/ 512762 h 2058987"/>
              <a:gd name="connsiteX20" fmla="*/ 819150 w 1470025"/>
              <a:gd name="connsiteY20" fmla="*/ 506412 h 2058987"/>
              <a:gd name="connsiteX21" fmla="*/ 777875 w 1470025"/>
              <a:gd name="connsiteY21" fmla="*/ 533400 h 2058987"/>
              <a:gd name="connsiteX22" fmla="*/ 744537 w 1470025"/>
              <a:gd name="connsiteY22" fmla="*/ 577850 h 2058987"/>
              <a:gd name="connsiteX23" fmla="*/ 738187 w 1470025"/>
              <a:gd name="connsiteY23" fmla="*/ 719137 h 2058987"/>
              <a:gd name="connsiteX24" fmla="*/ 779462 w 1470025"/>
              <a:gd name="connsiteY24" fmla="*/ 954087 h 2058987"/>
              <a:gd name="connsiteX25" fmla="*/ 957262 w 1470025"/>
              <a:gd name="connsiteY25" fmla="*/ 1630362 h 2058987"/>
              <a:gd name="connsiteX26" fmla="*/ 1069975 w 1470025"/>
              <a:gd name="connsiteY26" fmla="*/ 1998662 h 2058987"/>
              <a:gd name="connsiteX27" fmla="*/ 388937 w 1470025"/>
              <a:gd name="connsiteY27" fmla="*/ 2058987 h 205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470025" h="2058987">
                <a:moveTo>
                  <a:pt x="388937" y="2058987"/>
                </a:moveTo>
                <a:lnTo>
                  <a:pt x="215900" y="1573212"/>
                </a:lnTo>
                <a:lnTo>
                  <a:pt x="122237" y="1254125"/>
                </a:lnTo>
                <a:lnTo>
                  <a:pt x="34925" y="1030287"/>
                </a:lnTo>
                <a:lnTo>
                  <a:pt x="0" y="927100"/>
                </a:lnTo>
                <a:lnTo>
                  <a:pt x="30162" y="635000"/>
                </a:lnTo>
                <a:lnTo>
                  <a:pt x="65087" y="439737"/>
                </a:lnTo>
                <a:lnTo>
                  <a:pt x="117475" y="247650"/>
                </a:lnTo>
                <a:lnTo>
                  <a:pt x="315912" y="0"/>
                </a:lnTo>
                <a:lnTo>
                  <a:pt x="1038225" y="0"/>
                </a:lnTo>
                <a:lnTo>
                  <a:pt x="1065212" y="612775"/>
                </a:lnTo>
                <a:lnTo>
                  <a:pt x="1077912" y="798512"/>
                </a:lnTo>
                <a:lnTo>
                  <a:pt x="1271587" y="1401762"/>
                </a:lnTo>
                <a:lnTo>
                  <a:pt x="1470025" y="2014537"/>
                </a:lnTo>
                <a:lnTo>
                  <a:pt x="1411287" y="2014537"/>
                </a:lnTo>
                <a:lnTo>
                  <a:pt x="1271587" y="1597025"/>
                </a:lnTo>
                <a:lnTo>
                  <a:pt x="1104900" y="1039812"/>
                </a:lnTo>
                <a:lnTo>
                  <a:pt x="990600" y="679450"/>
                </a:lnTo>
                <a:lnTo>
                  <a:pt x="915987" y="563562"/>
                </a:lnTo>
                <a:lnTo>
                  <a:pt x="838200" y="512762"/>
                </a:lnTo>
                <a:lnTo>
                  <a:pt x="819150" y="506412"/>
                </a:lnTo>
                <a:lnTo>
                  <a:pt x="777875" y="533400"/>
                </a:lnTo>
                <a:lnTo>
                  <a:pt x="744537" y="577850"/>
                </a:lnTo>
                <a:lnTo>
                  <a:pt x="738187" y="719137"/>
                </a:lnTo>
                <a:lnTo>
                  <a:pt x="779462" y="954087"/>
                </a:lnTo>
                <a:lnTo>
                  <a:pt x="957262" y="1630362"/>
                </a:lnTo>
                <a:lnTo>
                  <a:pt x="1069975" y="1998662"/>
                </a:lnTo>
                <a:lnTo>
                  <a:pt x="388937" y="2058987"/>
                </a:lnTo>
                <a:close/>
              </a:path>
            </a:pathLst>
          </a:custGeom>
          <a:solidFill>
            <a:srgbClr val="FFDDDD"/>
          </a:solidFill>
          <a:ln>
            <a:solidFill>
              <a:srgbClr val="FFDDD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8262052D-2244-62E2-AB4E-740812DD4626}"/>
              </a:ext>
            </a:extLst>
          </p:cNvPr>
          <p:cNvSpPr/>
          <p:nvPr/>
        </p:nvSpPr>
        <p:spPr>
          <a:xfrm>
            <a:off x="4414838" y="4368800"/>
            <a:ext cx="588962" cy="1006475"/>
          </a:xfrm>
          <a:custGeom>
            <a:avLst/>
            <a:gdLst>
              <a:gd name="connsiteX0" fmla="*/ 23812 w 588962"/>
              <a:gd name="connsiteY0" fmla="*/ 14288 h 1006475"/>
              <a:gd name="connsiteX1" fmla="*/ 55562 w 588962"/>
              <a:gd name="connsiteY1" fmla="*/ 96838 h 1006475"/>
              <a:gd name="connsiteX2" fmla="*/ 117475 w 588962"/>
              <a:gd name="connsiteY2" fmla="*/ 188913 h 1006475"/>
              <a:gd name="connsiteX3" fmla="*/ 139700 w 588962"/>
              <a:gd name="connsiteY3" fmla="*/ 187325 h 1006475"/>
              <a:gd name="connsiteX4" fmla="*/ 157162 w 588962"/>
              <a:gd name="connsiteY4" fmla="*/ 134938 h 1006475"/>
              <a:gd name="connsiteX5" fmla="*/ 152400 w 588962"/>
              <a:gd name="connsiteY5" fmla="*/ 0 h 1006475"/>
              <a:gd name="connsiteX6" fmla="*/ 171450 w 588962"/>
              <a:gd name="connsiteY6" fmla="*/ 1588 h 1006475"/>
              <a:gd name="connsiteX7" fmla="*/ 249237 w 588962"/>
              <a:gd name="connsiteY7" fmla="*/ 160338 h 1006475"/>
              <a:gd name="connsiteX8" fmla="*/ 352425 w 588962"/>
              <a:gd name="connsiteY8" fmla="*/ 387350 h 1006475"/>
              <a:gd name="connsiteX9" fmla="*/ 436562 w 588962"/>
              <a:gd name="connsiteY9" fmla="*/ 525463 h 1006475"/>
              <a:gd name="connsiteX10" fmla="*/ 566737 w 588962"/>
              <a:gd name="connsiteY10" fmla="*/ 657225 h 1006475"/>
              <a:gd name="connsiteX11" fmla="*/ 588962 w 588962"/>
              <a:gd name="connsiteY11" fmla="*/ 735013 h 1006475"/>
              <a:gd name="connsiteX12" fmla="*/ 577850 w 588962"/>
              <a:gd name="connsiteY12" fmla="*/ 825500 h 1006475"/>
              <a:gd name="connsiteX13" fmla="*/ 531812 w 588962"/>
              <a:gd name="connsiteY13" fmla="*/ 927100 h 1006475"/>
              <a:gd name="connsiteX14" fmla="*/ 449262 w 588962"/>
              <a:gd name="connsiteY14" fmla="*/ 990600 h 1006475"/>
              <a:gd name="connsiteX15" fmla="*/ 381000 w 588962"/>
              <a:gd name="connsiteY15" fmla="*/ 1006475 h 1006475"/>
              <a:gd name="connsiteX16" fmla="*/ 295275 w 588962"/>
              <a:gd name="connsiteY16" fmla="*/ 1003300 h 1006475"/>
              <a:gd name="connsiteX17" fmla="*/ 207962 w 588962"/>
              <a:gd name="connsiteY17" fmla="*/ 941388 h 1006475"/>
              <a:gd name="connsiteX18" fmla="*/ 195262 w 588962"/>
              <a:gd name="connsiteY18" fmla="*/ 928688 h 1006475"/>
              <a:gd name="connsiteX19" fmla="*/ 139700 w 588962"/>
              <a:gd name="connsiteY19" fmla="*/ 879475 h 1006475"/>
              <a:gd name="connsiteX20" fmla="*/ 96837 w 588962"/>
              <a:gd name="connsiteY20" fmla="*/ 812800 h 1006475"/>
              <a:gd name="connsiteX21" fmla="*/ 93662 w 588962"/>
              <a:gd name="connsiteY21" fmla="*/ 739775 h 1006475"/>
              <a:gd name="connsiteX22" fmla="*/ 101600 w 588962"/>
              <a:gd name="connsiteY22" fmla="*/ 669925 h 1006475"/>
              <a:gd name="connsiteX23" fmla="*/ 119062 w 588962"/>
              <a:gd name="connsiteY23" fmla="*/ 474663 h 1006475"/>
              <a:gd name="connsiteX24" fmla="*/ 66675 w 588962"/>
              <a:gd name="connsiteY24" fmla="*/ 323850 h 1006475"/>
              <a:gd name="connsiteX25" fmla="*/ 14287 w 588962"/>
              <a:gd name="connsiteY25" fmla="*/ 203200 h 1006475"/>
              <a:gd name="connsiteX26" fmla="*/ 0 w 588962"/>
              <a:gd name="connsiteY26" fmla="*/ 130175 h 1006475"/>
              <a:gd name="connsiteX27" fmla="*/ 23812 w 588962"/>
              <a:gd name="connsiteY27" fmla="*/ 14288 h 100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88962" h="1006475">
                <a:moveTo>
                  <a:pt x="23812" y="14288"/>
                </a:moveTo>
                <a:lnTo>
                  <a:pt x="55562" y="96838"/>
                </a:lnTo>
                <a:lnTo>
                  <a:pt x="117475" y="188913"/>
                </a:lnTo>
                <a:lnTo>
                  <a:pt x="139700" y="187325"/>
                </a:lnTo>
                <a:lnTo>
                  <a:pt x="157162" y="134938"/>
                </a:lnTo>
                <a:lnTo>
                  <a:pt x="152400" y="0"/>
                </a:lnTo>
                <a:lnTo>
                  <a:pt x="171450" y="1588"/>
                </a:lnTo>
                <a:lnTo>
                  <a:pt x="249237" y="160338"/>
                </a:lnTo>
                <a:lnTo>
                  <a:pt x="352425" y="387350"/>
                </a:lnTo>
                <a:lnTo>
                  <a:pt x="436562" y="525463"/>
                </a:lnTo>
                <a:lnTo>
                  <a:pt x="566737" y="657225"/>
                </a:lnTo>
                <a:lnTo>
                  <a:pt x="588962" y="735013"/>
                </a:lnTo>
                <a:lnTo>
                  <a:pt x="577850" y="825500"/>
                </a:lnTo>
                <a:lnTo>
                  <a:pt x="531812" y="927100"/>
                </a:lnTo>
                <a:lnTo>
                  <a:pt x="449262" y="990600"/>
                </a:lnTo>
                <a:lnTo>
                  <a:pt x="381000" y="1006475"/>
                </a:lnTo>
                <a:lnTo>
                  <a:pt x="295275" y="1003300"/>
                </a:lnTo>
                <a:lnTo>
                  <a:pt x="207962" y="941388"/>
                </a:lnTo>
                <a:lnTo>
                  <a:pt x="195262" y="928688"/>
                </a:lnTo>
                <a:lnTo>
                  <a:pt x="139700" y="879475"/>
                </a:lnTo>
                <a:lnTo>
                  <a:pt x="96837" y="812800"/>
                </a:lnTo>
                <a:lnTo>
                  <a:pt x="93662" y="739775"/>
                </a:lnTo>
                <a:lnTo>
                  <a:pt x="101600" y="669925"/>
                </a:lnTo>
                <a:lnTo>
                  <a:pt x="119062" y="474663"/>
                </a:lnTo>
                <a:lnTo>
                  <a:pt x="66675" y="323850"/>
                </a:lnTo>
                <a:lnTo>
                  <a:pt x="14287" y="203200"/>
                </a:lnTo>
                <a:lnTo>
                  <a:pt x="0" y="130175"/>
                </a:lnTo>
                <a:lnTo>
                  <a:pt x="23812" y="1428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8D4A33D-4657-71D7-C886-DA7F4846F07E}"/>
              </a:ext>
            </a:extLst>
          </p:cNvPr>
          <p:cNvSpPr/>
          <p:nvPr/>
        </p:nvSpPr>
        <p:spPr>
          <a:xfrm>
            <a:off x="4133850" y="2508250"/>
            <a:ext cx="1835150" cy="914400"/>
          </a:xfrm>
          <a:custGeom>
            <a:avLst/>
            <a:gdLst>
              <a:gd name="connsiteX0" fmla="*/ 125413 w 1835150"/>
              <a:gd name="connsiteY0" fmla="*/ 908050 h 914400"/>
              <a:gd name="connsiteX1" fmla="*/ 87313 w 1835150"/>
              <a:gd name="connsiteY1" fmla="*/ 830263 h 914400"/>
              <a:gd name="connsiteX2" fmla="*/ 100013 w 1835150"/>
              <a:gd name="connsiteY2" fmla="*/ 727075 h 914400"/>
              <a:gd name="connsiteX3" fmla="*/ 100013 w 1835150"/>
              <a:gd name="connsiteY3" fmla="*/ 504825 h 914400"/>
              <a:gd name="connsiteX4" fmla="*/ 50800 w 1835150"/>
              <a:gd name="connsiteY4" fmla="*/ 365125 h 914400"/>
              <a:gd name="connsiteX5" fmla="*/ 6350 w 1835150"/>
              <a:gd name="connsiteY5" fmla="*/ 333375 h 914400"/>
              <a:gd name="connsiteX6" fmla="*/ 0 w 1835150"/>
              <a:gd name="connsiteY6" fmla="*/ 303213 h 914400"/>
              <a:gd name="connsiteX7" fmla="*/ 149225 w 1835150"/>
              <a:gd name="connsiteY7" fmla="*/ 147638 h 914400"/>
              <a:gd name="connsiteX8" fmla="*/ 303213 w 1835150"/>
              <a:gd name="connsiteY8" fmla="*/ 33338 h 914400"/>
              <a:gd name="connsiteX9" fmla="*/ 501650 w 1835150"/>
              <a:gd name="connsiteY9" fmla="*/ 0 h 914400"/>
              <a:gd name="connsiteX10" fmla="*/ 731838 w 1835150"/>
              <a:gd name="connsiteY10" fmla="*/ 47625 h 914400"/>
              <a:gd name="connsiteX11" fmla="*/ 863600 w 1835150"/>
              <a:gd name="connsiteY11" fmla="*/ 66675 h 914400"/>
              <a:gd name="connsiteX12" fmla="*/ 1098550 w 1835150"/>
              <a:gd name="connsiteY12" fmla="*/ 58738 h 914400"/>
              <a:gd name="connsiteX13" fmla="*/ 1228725 w 1835150"/>
              <a:gd name="connsiteY13" fmla="*/ 58738 h 914400"/>
              <a:gd name="connsiteX14" fmla="*/ 1719263 w 1835150"/>
              <a:gd name="connsiteY14" fmla="*/ 57150 h 914400"/>
              <a:gd name="connsiteX15" fmla="*/ 1828800 w 1835150"/>
              <a:gd name="connsiteY15" fmla="*/ 66675 h 914400"/>
              <a:gd name="connsiteX16" fmla="*/ 1835150 w 1835150"/>
              <a:gd name="connsiteY16" fmla="*/ 69850 h 914400"/>
              <a:gd name="connsiteX17" fmla="*/ 1825625 w 1835150"/>
              <a:gd name="connsiteY17" fmla="*/ 103188 h 914400"/>
              <a:gd name="connsiteX18" fmla="*/ 1793875 w 1835150"/>
              <a:gd name="connsiteY18" fmla="*/ 109538 h 914400"/>
              <a:gd name="connsiteX19" fmla="*/ 1539875 w 1835150"/>
              <a:gd name="connsiteY19" fmla="*/ 123825 h 914400"/>
              <a:gd name="connsiteX20" fmla="*/ 1274763 w 1835150"/>
              <a:gd name="connsiteY20" fmla="*/ 160338 h 914400"/>
              <a:gd name="connsiteX21" fmla="*/ 1004888 w 1835150"/>
              <a:gd name="connsiteY21" fmla="*/ 241300 h 914400"/>
              <a:gd name="connsiteX22" fmla="*/ 762000 w 1835150"/>
              <a:gd name="connsiteY22" fmla="*/ 349250 h 914400"/>
              <a:gd name="connsiteX23" fmla="*/ 595313 w 1835150"/>
              <a:gd name="connsiteY23" fmla="*/ 477838 h 914400"/>
              <a:gd name="connsiteX24" fmla="*/ 449263 w 1835150"/>
              <a:gd name="connsiteY24" fmla="*/ 619125 h 914400"/>
              <a:gd name="connsiteX25" fmla="*/ 315913 w 1835150"/>
              <a:gd name="connsiteY25" fmla="*/ 808038 h 914400"/>
              <a:gd name="connsiteX26" fmla="*/ 271463 w 1835150"/>
              <a:gd name="connsiteY26" fmla="*/ 884238 h 914400"/>
              <a:gd name="connsiteX27" fmla="*/ 236538 w 1835150"/>
              <a:gd name="connsiteY27" fmla="*/ 914400 h 914400"/>
              <a:gd name="connsiteX28" fmla="*/ 228600 w 1835150"/>
              <a:gd name="connsiteY28" fmla="*/ 842963 h 914400"/>
              <a:gd name="connsiteX29" fmla="*/ 249238 w 1835150"/>
              <a:gd name="connsiteY29" fmla="*/ 765175 h 914400"/>
              <a:gd name="connsiteX30" fmla="*/ 268288 w 1835150"/>
              <a:gd name="connsiteY30" fmla="*/ 669925 h 914400"/>
              <a:gd name="connsiteX31" fmla="*/ 257175 w 1835150"/>
              <a:gd name="connsiteY31" fmla="*/ 638175 h 914400"/>
              <a:gd name="connsiteX32" fmla="*/ 204788 w 1835150"/>
              <a:gd name="connsiteY32" fmla="*/ 698500 h 914400"/>
              <a:gd name="connsiteX33" fmla="*/ 150813 w 1835150"/>
              <a:gd name="connsiteY33" fmla="*/ 812800 h 914400"/>
              <a:gd name="connsiteX34" fmla="*/ 125413 w 1835150"/>
              <a:gd name="connsiteY34" fmla="*/ 90805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835150" h="914400">
                <a:moveTo>
                  <a:pt x="125413" y="908050"/>
                </a:moveTo>
                <a:lnTo>
                  <a:pt x="87313" y="830263"/>
                </a:lnTo>
                <a:lnTo>
                  <a:pt x="100013" y="727075"/>
                </a:lnTo>
                <a:lnTo>
                  <a:pt x="100013" y="504825"/>
                </a:lnTo>
                <a:lnTo>
                  <a:pt x="50800" y="365125"/>
                </a:lnTo>
                <a:lnTo>
                  <a:pt x="6350" y="333375"/>
                </a:lnTo>
                <a:lnTo>
                  <a:pt x="0" y="303213"/>
                </a:lnTo>
                <a:lnTo>
                  <a:pt x="149225" y="147638"/>
                </a:lnTo>
                <a:lnTo>
                  <a:pt x="303213" y="33338"/>
                </a:lnTo>
                <a:lnTo>
                  <a:pt x="501650" y="0"/>
                </a:lnTo>
                <a:lnTo>
                  <a:pt x="731838" y="47625"/>
                </a:lnTo>
                <a:lnTo>
                  <a:pt x="863600" y="66675"/>
                </a:lnTo>
                <a:lnTo>
                  <a:pt x="1098550" y="58738"/>
                </a:lnTo>
                <a:lnTo>
                  <a:pt x="1228725" y="58738"/>
                </a:lnTo>
                <a:lnTo>
                  <a:pt x="1719263" y="57150"/>
                </a:lnTo>
                <a:lnTo>
                  <a:pt x="1828800" y="66675"/>
                </a:lnTo>
                <a:lnTo>
                  <a:pt x="1835150" y="69850"/>
                </a:lnTo>
                <a:lnTo>
                  <a:pt x="1825625" y="103188"/>
                </a:lnTo>
                <a:lnTo>
                  <a:pt x="1793875" y="109538"/>
                </a:lnTo>
                <a:lnTo>
                  <a:pt x="1539875" y="123825"/>
                </a:lnTo>
                <a:lnTo>
                  <a:pt x="1274763" y="160338"/>
                </a:lnTo>
                <a:lnTo>
                  <a:pt x="1004888" y="241300"/>
                </a:lnTo>
                <a:lnTo>
                  <a:pt x="762000" y="349250"/>
                </a:lnTo>
                <a:lnTo>
                  <a:pt x="595313" y="477838"/>
                </a:lnTo>
                <a:lnTo>
                  <a:pt x="449263" y="619125"/>
                </a:lnTo>
                <a:lnTo>
                  <a:pt x="315913" y="808038"/>
                </a:lnTo>
                <a:lnTo>
                  <a:pt x="271463" y="884238"/>
                </a:lnTo>
                <a:lnTo>
                  <a:pt x="236538" y="914400"/>
                </a:lnTo>
                <a:lnTo>
                  <a:pt x="228600" y="842963"/>
                </a:lnTo>
                <a:lnTo>
                  <a:pt x="249238" y="765175"/>
                </a:lnTo>
                <a:lnTo>
                  <a:pt x="268288" y="669925"/>
                </a:lnTo>
                <a:lnTo>
                  <a:pt x="257175" y="638175"/>
                </a:lnTo>
                <a:lnTo>
                  <a:pt x="204788" y="698500"/>
                </a:lnTo>
                <a:lnTo>
                  <a:pt x="150813" y="812800"/>
                </a:lnTo>
                <a:lnTo>
                  <a:pt x="125413" y="90805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95A6E04C-55F5-D1BA-E420-3E3396C377A6}"/>
              </a:ext>
            </a:extLst>
          </p:cNvPr>
          <p:cNvSpPr/>
          <p:nvPr/>
        </p:nvSpPr>
        <p:spPr>
          <a:xfrm>
            <a:off x="7658100" y="2079625"/>
            <a:ext cx="473075" cy="271463"/>
          </a:xfrm>
          <a:custGeom>
            <a:avLst/>
            <a:gdLst>
              <a:gd name="connsiteX0" fmla="*/ 0 w 473075"/>
              <a:gd name="connsiteY0" fmla="*/ 9525 h 271463"/>
              <a:gd name="connsiteX1" fmla="*/ 338138 w 473075"/>
              <a:gd name="connsiteY1" fmla="*/ 0 h 271463"/>
              <a:gd name="connsiteX2" fmla="*/ 455613 w 473075"/>
              <a:gd name="connsiteY2" fmla="*/ 166688 h 271463"/>
              <a:gd name="connsiteX3" fmla="*/ 473075 w 473075"/>
              <a:gd name="connsiteY3" fmla="*/ 225425 h 271463"/>
              <a:gd name="connsiteX4" fmla="*/ 455613 w 473075"/>
              <a:gd name="connsiteY4" fmla="*/ 271463 h 271463"/>
              <a:gd name="connsiteX5" fmla="*/ 428625 w 473075"/>
              <a:gd name="connsiteY5" fmla="*/ 271463 h 271463"/>
              <a:gd name="connsiteX6" fmla="*/ 355600 w 473075"/>
              <a:gd name="connsiteY6" fmla="*/ 225425 h 271463"/>
              <a:gd name="connsiteX7" fmla="*/ 295275 w 473075"/>
              <a:gd name="connsiteY7" fmla="*/ 160338 h 271463"/>
              <a:gd name="connsiteX8" fmla="*/ 157163 w 473075"/>
              <a:gd name="connsiteY8" fmla="*/ 85725 h 271463"/>
              <a:gd name="connsiteX9" fmla="*/ 46038 w 473075"/>
              <a:gd name="connsiteY9" fmla="*/ 50800 h 271463"/>
              <a:gd name="connsiteX10" fmla="*/ 0 w 473075"/>
              <a:gd name="connsiteY10" fmla="*/ 9525 h 27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3075" h="271463">
                <a:moveTo>
                  <a:pt x="0" y="9525"/>
                </a:moveTo>
                <a:lnTo>
                  <a:pt x="338138" y="0"/>
                </a:lnTo>
                <a:lnTo>
                  <a:pt x="455613" y="166688"/>
                </a:lnTo>
                <a:lnTo>
                  <a:pt x="473075" y="225425"/>
                </a:lnTo>
                <a:lnTo>
                  <a:pt x="455613" y="271463"/>
                </a:lnTo>
                <a:lnTo>
                  <a:pt x="428625" y="271463"/>
                </a:lnTo>
                <a:lnTo>
                  <a:pt x="355600" y="225425"/>
                </a:lnTo>
                <a:lnTo>
                  <a:pt x="295275" y="160338"/>
                </a:lnTo>
                <a:lnTo>
                  <a:pt x="157163" y="85725"/>
                </a:lnTo>
                <a:lnTo>
                  <a:pt x="46038" y="50800"/>
                </a:lnTo>
                <a:lnTo>
                  <a:pt x="0" y="952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DEB09B2A-E461-1ACE-3E42-3DF8C56EB802}"/>
              </a:ext>
            </a:extLst>
          </p:cNvPr>
          <p:cNvSpPr/>
          <p:nvPr/>
        </p:nvSpPr>
        <p:spPr>
          <a:xfrm>
            <a:off x="4414838" y="454025"/>
            <a:ext cx="3584575" cy="1644650"/>
          </a:xfrm>
          <a:custGeom>
            <a:avLst/>
            <a:gdLst>
              <a:gd name="connsiteX0" fmla="*/ 0 w 3584575"/>
              <a:gd name="connsiteY0" fmla="*/ 28575 h 1644650"/>
              <a:gd name="connsiteX1" fmla="*/ 73025 w 3584575"/>
              <a:gd name="connsiteY1" fmla="*/ 161925 h 1644650"/>
              <a:gd name="connsiteX2" fmla="*/ 90487 w 3584575"/>
              <a:gd name="connsiteY2" fmla="*/ 255588 h 1644650"/>
              <a:gd name="connsiteX3" fmla="*/ 84137 w 3584575"/>
              <a:gd name="connsiteY3" fmla="*/ 350838 h 1644650"/>
              <a:gd name="connsiteX4" fmla="*/ 33337 w 3584575"/>
              <a:gd name="connsiteY4" fmla="*/ 525463 h 1644650"/>
              <a:gd name="connsiteX5" fmla="*/ 14287 w 3584575"/>
              <a:gd name="connsiteY5" fmla="*/ 571500 h 1644650"/>
              <a:gd name="connsiteX6" fmla="*/ 14287 w 3584575"/>
              <a:gd name="connsiteY6" fmla="*/ 611188 h 1644650"/>
              <a:gd name="connsiteX7" fmla="*/ 26987 w 3584575"/>
              <a:gd name="connsiteY7" fmla="*/ 625475 h 1644650"/>
              <a:gd name="connsiteX8" fmla="*/ 111125 w 3584575"/>
              <a:gd name="connsiteY8" fmla="*/ 557213 h 1644650"/>
              <a:gd name="connsiteX9" fmla="*/ 309562 w 3584575"/>
              <a:gd name="connsiteY9" fmla="*/ 388938 h 1644650"/>
              <a:gd name="connsiteX10" fmla="*/ 414337 w 3584575"/>
              <a:gd name="connsiteY10" fmla="*/ 331788 h 1644650"/>
              <a:gd name="connsiteX11" fmla="*/ 739775 w 3584575"/>
              <a:gd name="connsiteY11" fmla="*/ 254000 h 1644650"/>
              <a:gd name="connsiteX12" fmla="*/ 993775 w 3584575"/>
              <a:gd name="connsiteY12" fmla="*/ 247650 h 1644650"/>
              <a:gd name="connsiteX13" fmla="*/ 1366837 w 3584575"/>
              <a:gd name="connsiteY13" fmla="*/ 322263 h 1644650"/>
              <a:gd name="connsiteX14" fmla="*/ 1754187 w 3584575"/>
              <a:gd name="connsiteY14" fmla="*/ 401638 h 1644650"/>
              <a:gd name="connsiteX15" fmla="*/ 1844675 w 3584575"/>
              <a:gd name="connsiteY15" fmla="*/ 428625 h 1644650"/>
              <a:gd name="connsiteX16" fmla="*/ 2082800 w 3584575"/>
              <a:gd name="connsiteY16" fmla="*/ 601663 h 1644650"/>
              <a:gd name="connsiteX17" fmla="*/ 2268537 w 3584575"/>
              <a:gd name="connsiteY17" fmla="*/ 788988 h 1644650"/>
              <a:gd name="connsiteX18" fmla="*/ 2455862 w 3584575"/>
              <a:gd name="connsiteY18" fmla="*/ 1069975 h 1644650"/>
              <a:gd name="connsiteX19" fmla="*/ 2576512 w 3584575"/>
              <a:gd name="connsiteY19" fmla="*/ 1204913 h 1644650"/>
              <a:gd name="connsiteX20" fmla="*/ 2795587 w 3584575"/>
              <a:gd name="connsiteY20" fmla="*/ 1341438 h 1644650"/>
              <a:gd name="connsiteX21" fmla="*/ 2987675 w 3584575"/>
              <a:gd name="connsiteY21" fmla="*/ 1419225 h 1644650"/>
              <a:gd name="connsiteX22" fmla="*/ 3059112 w 3584575"/>
              <a:gd name="connsiteY22" fmla="*/ 1454150 h 1644650"/>
              <a:gd name="connsiteX23" fmla="*/ 3141662 w 3584575"/>
              <a:gd name="connsiteY23" fmla="*/ 1554163 h 1644650"/>
              <a:gd name="connsiteX24" fmla="*/ 3252787 w 3584575"/>
              <a:gd name="connsiteY24" fmla="*/ 1644650 h 1644650"/>
              <a:gd name="connsiteX25" fmla="*/ 3584575 w 3584575"/>
              <a:gd name="connsiteY25" fmla="*/ 1638300 h 1644650"/>
              <a:gd name="connsiteX26" fmla="*/ 3438525 w 3584575"/>
              <a:gd name="connsiteY26" fmla="*/ 1420813 h 1644650"/>
              <a:gd name="connsiteX27" fmla="*/ 3389312 w 3584575"/>
              <a:gd name="connsiteY27" fmla="*/ 1306513 h 1644650"/>
              <a:gd name="connsiteX28" fmla="*/ 3397250 w 3584575"/>
              <a:gd name="connsiteY28" fmla="*/ 1039813 h 1644650"/>
              <a:gd name="connsiteX29" fmla="*/ 3371850 w 3584575"/>
              <a:gd name="connsiteY29" fmla="*/ 900113 h 1644650"/>
              <a:gd name="connsiteX30" fmla="*/ 3327400 w 3584575"/>
              <a:gd name="connsiteY30" fmla="*/ 776288 h 1644650"/>
              <a:gd name="connsiteX31" fmla="*/ 3276600 w 3584575"/>
              <a:gd name="connsiteY31" fmla="*/ 647700 h 1644650"/>
              <a:gd name="connsiteX32" fmla="*/ 3240087 w 3584575"/>
              <a:gd name="connsiteY32" fmla="*/ 519113 h 1644650"/>
              <a:gd name="connsiteX33" fmla="*/ 3228975 w 3584575"/>
              <a:gd name="connsiteY33" fmla="*/ 388938 h 1644650"/>
              <a:gd name="connsiteX34" fmla="*/ 3206750 w 3584575"/>
              <a:gd name="connsiteY34" fmla="*/ 312738 h 1644650"/>
              <a:gd name="connsiteX35" fmla="*/ 3135312 w 3584575"/>
              <a:gd name="connsiteY35" fmla="*/ 265113 h 1644650"/>
              <a:gd name="connsiteX36" fmla="*/ 3068637 w 3584575"/>
              <a:gd name="connsiteY36" fmla="*/ 277813 h 1644650"/>
              <a:gd name="connsiteX37" fmla="*/ 3054350 w 3584575"/>
              <a:gd name="connsiteY37" fmla="*/ 334963 h 1644650"/>
              <a:gd name="connsiteX38" fmla="*/ 3111500 w 3584575"/>
              <a:gd name="connsiteY38" fmla="*/ 449263 h 1644650"/>
              <a:gd name="connsiteX39" fmla="*/ 3086100 w 3584575"/>
              <a:gd name="connsiteY39" fmla="*/ 581025 h 1644650"/>
              <a:gd name="connsiteX40" fmla="*/ 3040062 w 3584575"/>
              <a:gd name="connsiteY40" fmla="*/ 668338 h 1644650"/>
              <a:gd name="connsiteX41" fmla="*/ 2946400 w 3584575"/>
              <a:gd name="connsiteY41" fmla="*/ 704850 h 1644650"/>
              <a:gd name="connsiteX42" fmla="*/ 2913062 w 3584575"/>
              <a:gd name="connsiteY42" fmla="*/ 704850 h 1644650"/>
              <a:gd name="connsiteX43" fmla="*/ 2862262 w 3584575"/>
              <a:gd name="connsiteY43" fmla="*/ 647700 h 1644650"/>
              <a:gd name="connsiteX44" fmla="*/ 2833687 w 3584575"/>
              <a:gd name="connsiteY44" fmla="*/ 574675 h 1644650"/>
              <a:gd name="connsiteX45" fmla="*/ 2843212 w 3584575"/>
              <a:gd name="connsiteY45" fmla="*/ 501650 h 1644650"/>
              <a:gd name="connsiteX46" fmla="*/ 2873375 w 3584575"/>
              <a:gd name="connsiteY46" fmla="*/ 447675 h 1644650"/>
              <a:gd name="connsiteX47" fmla="*/ 2854325 w 3584575"/>
              <a:gd name="connsiteY47" fmla="*/ 387350 h 1644650"/>
              <a:gd name="connsiteX48" fmla="*/ 2779712 w 3584575"/>
              <a:gd name="connsiteY48" fmla="*/ 387350 h 1644650"/>
              <a:gd name="connsiteX49" fmla="*/ 2730500 w 3584575"/>
              <a:gd name="connsiteY49" fmla="*/ 404813 h 1644650"/>
              <a:gd name="connsiteX50" fmla="*/ 2620962 w 3584575"/>
              <a:gd name="connsiteY50" fmla="*/ 506413 h 1644650"/>
              <a:gd name="connsiteX51" fmla="*/ 2536825 w 3584575"/>
              <a:gd name="connsiteY51" fmla="*/ 515938 h 1644650"/>
              <a:gd name="connsiteX52" fmla="*/ 2436812 w 3584575"/>
              <a:gd name="connsiteY52" fmla="*/ 482600 h 1644650"/>
              <a:gd name="connsiteX53" fmla="*/ 2325687 w 3584575"/>
              <a:gd name="connsiteY53" fmla="*/ 438150 h 1644650"/>
              <a:gd name="connsiteX54" fmla="*/ 2195512 w 3584575"/>
              <a:gd name="connsiteY54" fmla="*/ 358775 h 1644650"/>
              <a:gd name="connsiteX55" fmla="*/ 1995487 w 3584575"/>
              <a:gd name="connsiteY55" fmla="*/ 282575 h 1644650"/>
              <a:gd name="connsiteX56" fmla="*/ 1774825 w 3584575"/>
              <a:gd name="connsiteY56" fmla="*/ 233363 h 1644650"/>
              <a:gd name="connsiteX57" fmla="*/ 1344612 w 3584575"/>
              <a:gd name="connsiteY57" fmla="*/ 193675 h 1644650"/>
              <a:gd name="connsiteX58" fmla="*/ 1119187 w 3584575"/>
              <a:gd name="connsiteY58" fmla="*/ 174625 h 1644650"/>
              <a:gd name="connsiteX59" fmla="*/ 1033462 w 3584575"/>
              <a:gd name="connsiteY59" fmla="*/ 158750 h 1644650"/>
              <a:gd name="connsiteX60" fmla="*/ 893762 w 3584575"/>
              <a:gd name="connsiteY60" fmla="*/ 98425 h 1644650"/>
              <a:gd name="connsiteX61" fmla="*/ 860425 w 3584575"/>
              <a:gd name="connsiteY61" fmla="*/ 80963 h 1644650"/>
              <a:gd name="connsiteX62" fmla="*/ 800100 w 3584575"/>
              <a:gd name="connsiteY62" fmla="*/ 0 h 1644650"/>
              <a:gd name="connsiteX63" fmla="*/ 0 w 3584575"/>
              <a:gd name="connsiteY63" fmla="*/ 28575 h 164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584575" h="1644650">
                <a:moveTo>
                  <a:pt x="0" y="28575"/>
                </a:moveTo>
                <a:lnTo>
                  <a:pt x="73025" y="161925"/>
                </a:lnTo>
                <a:lnTo>
                  <a:pt x="90487" y="255588"/>
                </a:lnTo>
                <a:lnTo>
                  <a:pt x="84137" y="350838"/>
                </a:lnTo>
                <a:lnTo>
                  <a:pt x="33337" y="525463"/>
                </a:lnTo>
                <a:lnTo>
                  <a:pt x="14287" y="571500"/>
                </a:lnTo>
                <a:lnTo>
                  <a:pt x="14287" y="611188"/>
                </a:lnTo>
                <a:lnTo>
                  <a:pt x="26987" y="625475"/>
                </a:lnTo>
                <a:lnTo>
                  <a:pt x="111125" y="557213"/>
                </a:lnTo>
                <a:lnTo>
                  <a:pt x="309562" y="388938"/>
                </a:lnTo>
                <a:lnTo>
                  <a:pt x="414337" y="331788"/>
                </a:lnTo>
                <a:lnTo>
                  <a:pt x="739775" y="254000"/>
                </a:lnTo>
                <a:lnTo>
                  <a:pt x="993775" y="247650"/>
                </a:lnTo>
                <a:lnTo>
                  <a:pt x="1366837" y="322263"/>
                </a:lnTo>
                <a:lnTo>
                  <a:pt x="1754187" y="401638"/>
                </a:lnTo>
                <a:lnTo>
                  <a:pt x="1844675" y="428625"/>
                </a:lnTo>
                <a:lnTo>
                  <a:pt x="2082800" y="601663"/>
                </a:lnTo>
                <a:lnTo>
                  <a:pt x="2268537" y="788988"/>
                </a:lnTo>
                <a:lnTo>
                  <a:pt x="2455862" y="1069975"/>
                </a:lnTo>
                <a:lnTo>
                  <a:pt x="2576512" y="1204913"/>
                </a:lnTo>
                <a:lnTo>
                  <a:pt x="2795587" y="1341438"/>
                </a:lnTo>
                <a:lnTo>
                  <a:pt x="2987675" y="1419225"/>
                </a:lnTo>
                <a:lnTo>
                  <a:pt x="3059112" y="1454150"/>
                </a:lnTo>
                <a:lnTo>
                  <a:pt x="3141662" y="1554163"/>
                </a:lnTo>
                <a:lnTo>
                  <a:pt x="3252787" y="1644650"/>
                </a:lnTo>
                <a:lnTo>
                  <a:pt x="3584575" y="1638300"/>
                </a:lnTo>
                <a:lnTo>
                  <a:pt x="3438525" y="1420813"/>
                </a:lnTo>
                <a:lnTo>
                  <a:pt x="3389312" y="1306513"/>
                </a:lnTo>
                <a:lnTo>
                  <a:pt x="3397250" y="1039813"/>
                </a:lnTo>
                <a:lnTo>
                  <a:pt x="3371850" y="900113"/>
                </a:lnTo>
                <a:lnTo>
                  <a:pt x="3327400" y="776288"/>
                </a:lnTo>
                <a:lnTo>
                  <a:pt x="3276600" y="647700"/>
                </a:lnTo>
                <a:lnTo>
                  <a:pt x="3240087" y="519113"/>
                </a:lnTo>
                <a:lnTo>
                  <a:pt x="3228975" y="388938"/>
                </a:lnTo>
                <a:lnTo>
                  <a:pt x="3206750" y="312738"/>
                </a:lnTo>
                <a:lnTo>
                  <a:pt x="3135312" y="265113"/>
                </a:lnTo>
                <a:lnTo>
                  <a:pt x="3068637" y="277813"/>
                </a:lnTo>
                <a:lnTo>
                  <a:pt x="3054350" y="334963"/>
                </a:lnTo>
                <a:lnTo>
                  <a:pt x="3111500" y="449263"/>
                </a:lnTo>
                <a:lnTo>
                  <a:pt x="3086100" y="581025"/>
                </a:lnTo>
                <a:lnTo>
                  <a:pt x="3040062" y="668338"/>
                </a:lnTo>
                <a:lnTo>
                  <a:pt x="2946400" y="704850"/>
                </a:lnTo>
                <a:lnTo>
                  <a:pt x="2913062" y="704850"/>
                </a:lnTo>
                <a:lnTo>
                  <a:pt x="2862262" y="647700"/>
                </a:lnTo>
                <a:lnTo>
                  <a:pt x="2833687" y="574675"/>
                </a:lnTo>
                <a:lnTo>
                  <a:pt x="2843212" y="501650"/>
                </a:lnTo>
                <a:lnTo>
                  <a:pt x="2873375" y="447675"/>
                </a:lnTo>
                <a:lnTo>
                  <a:pt x="2854325" y="387350"/>
                </a:lnTo>
                <a:lnTo>
                  <a:pt x="2779712" y="387350"/>
                </a:lnTo>
                <a:lnTo>
                  <a:pt x="2730500" y="404813"/>
                </a:lnTo>
                <a:lnTo>
                  <a:pt x="2620962" y="506413"/>
                </a:lnTo>
                <a:lnTo>
                  <a:pt x="2536825" y="515938"/>
                </a:lnTo>
                <a:lnTo>
                  <a:pt x="2436812" y="482600"/>
                </a:lnTo>
                <a:lnTo>
                  <a:pt x="2325687" y="438150"/>
                </a:lnTo>
                <a:lnTo>
                  <a:pt x="2195512" y="358775"/>
                </a:lnTo>
                <a:lnTo>
                  <a:pt x="1995487" y="282575"/>
                </a:lnTo>
                <a:lnTo>
                  <a:pt x="1774825" y="233363"/>
                </a:lnTo>
                <a:lnTo>
                  <a:pt x="1344612" y="193675"/>
                </a:lnTo>
                <a:lnTo>
                  <a:pt x="1119187" y="174625"/>
                </a:lnTo>
                <a:lnTo>
                  <a:pt x="1033462" y="158750"/>
                </a:lnTo>
                <a:lnTo>
                  <a:pt x="893762" y="98425"/>
                </a:lnTo>
                <a:lnTo>
                  <a:pt x="860425" y="80963"/>
                </a:lnTo>
                <a:lnTo>
                  <a:pt x="800100" y="0"/>
                </a:lnTo>
                <a:lnTo>
                  <a:pt x="0" y="2857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491083E9-946A-5417-1616-006E8C0AB1F5}"/>
              </a:ext>
            </a:extLst>
          </p:cNvPr>
          <p:cNvSpPr/>
          <p:nvPr/>
        </p:nvSpPr>
        <p:spPr>
          <a:xfrm>
            <a:off x="3781501" y="2344739"/>
            <a:ext cx="3567198" cy="1309690"/>
          </a:xfrm>
          <a:custGeom>
            <a:avLst/>
            <a:gdLst>
              <a:gd name="connsiteX0" fmla="*/ 455612 w 3565525"/>
              <a:gd name="connsiteY0" fmla="*/ 1258887 h 1309687"/>
              <a:gd name="connsiteX1" fmla="*/ 415925 w 3565525"/>
              <a:gd name="connsiteY1" fmla="*/ 1225550 h 1309687"/>
              <a:gd name="connsiteX2" fmla="*/ 387350 w 3565525"/>
              <a:gd name="connsiteY2" fmla="*/ 1144587 h 1309687"/>
              <a:gd name="connsiteX3" fmla="*/ 384175 w 3565525"/>
              <a:gd name="connsiteY3" fmla="*/ 1019175 h 1309687"/>
              <a:gd name="connsiteX4" fmla="*/ 382587 w 3565525"/>
              <a:gd name="connsiteY4" fmla="*/ 896937 h 1309687"/>
              <a:gd name="connsiteX5" fmla="*/ 376237 w 3565525"/>
              <a:gd name="connsiteY5" fmla="*/ 838200 h 1309687"/>
              <a:gd name="connsiteX6" fmla="*/ 341312 w 3565525"/>
              <a:gd name="connsiteY6" fmla="*/ 801687 h 1309687"/>
              <a:gd name="connsiteX7" fmla="*/ 338137 w 3565525"/>
              <a:gd name="connsiteY7" fmla="*/ 841375 h 1309687"/>
              <a:gd name="connsiteX8" fmla="*/ 350837 w 3565525"/>
              <a:gd name="connsiteY8" fmla="*/ 965200 h 1309687"/>
              <a:gd name="connsiteX9" fmla="*/ 352425 w 3565525"/>
              <a:gd name="connsiteY9" fmla="*/ 1125537 h 1309687"/>
              <a:gd name="connsiteX10" fmla="*/ 352425 w 3565525"/>
              <a:gd name="connsiteY10" fmla="*/ 1203325 h 1309687"/>
              <a:gd name="connsiteX11" fmla="*/ 333375 w 3565525"/>
              <a:gd name="connsiteY11" fmla="*/ 1263650 h 1309687"/>
              <a:gd name="connsiteX12" fmla="*/ 279400 w 3565525"/>
              <a:gd name="connsiteY12" fmla="*/ 1290637 h 1309687"/>
              <a:gd name="connsiteX13" fmla="*/ 185737 w 3565525"/>
              <a:gd name="connsiteY13" fmla="*/ 1309687 h 1309687"/>
              <a:gd name="connsiteX14" fmla="*/ 111125 w 3565525"/>
              <a:gd name="connsiteY14" fmla="*/ 1289050 h 1309687"/>
              <a:gd name="connsiteX15" fmla="*/ 53975 w 3565525"/>
              <a:gd name="connsiteY15" fmla="*/ 1243012 h 1309687"/>
              <a:gd name="connsiteX16" fmla="*/ 15875 w 3565525"/>
              <a:gd name="connsiteY16" fmla="*/ 1179512 h 1309687"/>
              <a:gd name="connsiteX17" fmla="*/ 0 w 3565525"/>
              <a:gd name="connsiteY17" fmla="*/ 1049337 h 1309687"/>
              <a:gd name="connsiteX18" fmla="*/ 57150 w 3565525"/>
              <a:gd name="connsiteY18" fmla="*/ 846137 h 1309687"/>
              <a:gd name="connsiteX19" fmla="*/ 103187 w 3565525"/>
              <a:gd name="connsiteY19" fmla="*/ 735012 h 1309687"/>
              <a:gd name="connsiteX20" fmla="*/ 114300 w 3565525"/>
              <a:gd name="connsiteY20" fmla="*/ 684212 h 1309687"/>
              <a:gd name="connsiteX21" fmla="*/ 69850 w 3565525"/>
              <a:gd name="connsiteY21" fmla="*/ 530225 h 1309687"/>
              <a:gd name="connsiteX22" fmla="*/ 74612 w 3565525"/>
              <a:gd name="connsiteY22" fmla="*/ 460375 h 1309687"/>
              <a:gd name="connsiteX23" fmla="*/ 104775 w 3565525"/>
              <a:gd name="connsiteY23" fmla="*/ 411162 h 1309687"/>
              <a:gd name="connsiteX24" fmla="*/ 239712 w 3565525"/>
              <a:gd name="connsiteY24" fmla="*/ 322262 h 1309687"/>
              <a:gd name="connsiteX25" fmla="*/ 396875 w 3565525"/>
              <a:gd name="connsiteY25" fmla="*/ 173037 h 1309687"/>
              <a:gd name="connsiteX26" fmla="*/ 544512 w 3565525"/>
              <a:gd name="connsiteY26" fmla="*/ 65087 h 1309687"/>
              <a:gd name="connsiteX27" fmla="*/ 708025 w 3565525"/>
              <a:gd name="connsiteY27" fmla="*/ 0 h 1309687"/>
              <a:gd name="connsiteX28" fmla="*/ 850900 w 3565525"/>
              <a:gd name="connsiteY28" fmla="*/ 30162 h 1309687"/>
              <a:gd name="connsiteX29" fmla="*/ 1163637 w 3565525"/>
              <a:gd name="connsiteY29" fmla="*/ 127000 h 1309687"/>
              <a:gd name="connsiteX30" fmla="*/ 1339850 w 3565525"/>
              <a:gd name="connsiteY30" fmla="*/ 166687 h 1309687"/>
              <a:gd name="connsiteX31" fmla="*/ 1803400 w 3565525"/>
              <a:gd name="connsiteY31" fmla="*/ 147637 h 1309687"/>
              <a:gd name="connsiteX32" fmla="*/ 2220912 w 3565525"/>
              <a:gd name="connsiteY32" fmla="*/ 141287 h 1309687"/>
              <a:gd name="connsiteX33" fmla="*/ 2576512 w 3565525"/>
              <a:gd name="connsiteY33" fmla="*/ 149225 h 1309687"/>
              <a:gd name="connsiteX34" fmla="*/ 2867025 w 3565525"/>
              <a:gd name="connsiteY34" fmla="*/ 146050 h 1309687"/>
              <a:gd name="connsiteX35" fmla="*/ 3040062 w 3565525"/>
              <a:gd name="connsiteY35" fmla="*/ 177800 h 1309687"/>
              <a:gd name="connsiteX36" fmla="*/ 3186112 w 3565525"/>
              <a:gd name="connsiteY36" fmla="*/ 239712 h 1309687"/>
              <a:gd name="connsiteX37" fmla="*/ 3355975 w 3565525"/>
              <a:gd name="connsiteY37" fmla="*/ 409575 h 1309687"/>
              <a:gd name="connsiteX38" fmla="*/ 3505200 w 3565525"/>
              <a:gd name="connsiteY38" fmla="*/ 742950 h 1309687"/>
              <a:gd name="connsiteX39" fmla="*/ 3565525 w 3565525"/>
              <a:gd name="connsiteY39" fmla="*/ 928687 h 1309687"/>
              <a:gd name="connsiteX40" fmla="*/ 3541712 w 3565525"/>
              <a:gd name="connsiteY40" fmla="*/ 979487 h 1309687"/>
              <a:gd name="connsiteX41" fmla="*/ 3486150 w 3565525"/>
              <a:gd name="connsiteY41" fmla="*/ 984250 h 1309687"/>
              <a:gd name="connsiteX42" fmla="*/ 3433762 w 3565525"/>
              <a:gd name="connsiteY42" fmla="*/ 939800 h 1309687"/>
              <a:gd name="connsiteX43" fmla="*/ 3327400 w 3565525"/>
              <a:gd name="connsiteY43" fmla="*/ 774700 h 1309687"/>
              <a:gd name="connsiteX44" fmla="*/ 3200400 w 3565525"/>
              <a:gd name="connsiteY44" fmla="*/ 571500 h 1309687"/>
              <a:gd name="connsiteX45" fmla="*/ 3086100 w 3565525"/>
              <a:gd name="connsiteY45" fmla="*/ 482600 h 1309687"/>
              <a:gd name="connsiteX46" fmla="*/ 2894012 w 3565525"/>
              <a:gd name="connsiteY46" fmla="*/ 411162 h 1309687"/>
              <a:gd name="connsiteX47" fmla="*/ 2578100 w 3565525"/>
              <a:gd name="connsiteY47" fmla="*/ 409575 h 1309687"/>
              <a:gd name="connsiteX48" fmla="*/ 1973262 w 3565525"/>
              <a:gd name="connsiteY48" fmla="*/ 439737 h 1309687"/>
              <a:gd name="connsiteX49" fmla="*/ 1660525 w 3565525"/>
              <a:gd name="connsiteY49" fmla="*/ 477837 h 1309687"/>
              <a:gd name="connsiteX50" fmla="*/ 1243012 w 3565525"/>
              <a:gd name="connsiteY50" fmla="*/ 596900 h 1309687"/>
              <a:gd name="connsiteX51" fmla="*/ 930275 w 3565525"/>
              <a:gd name="connsiteY51" fmla="*/ 784225 h 1309687"/>
              <a:gd name="connsiteX52" fmla="*/ 771525 w 3565525"/>
              <a:gd name="connsiteY52" fmla="*/ 957262 h 1309687"/>
              <a:gd name="connsiteX53" fmla="*/ 679450 w 3565525"/>
              <a:gd name="connsiteY53" fmla="*/ 1092200 h 1309687"/>
              <a:gd name="connsiteX54" fmla="*/ 649287 w 3565525"/>
              <a:gd name="connsiteY54" fmla="*/ 1201737 h 1309687"/>
              <a:gd name="connsiteX55" fmla="*/ 625475 w 3565525"/>
              <a:gd name="connsiteY55" fmla="*/ 1225550 h 1309687"/>
              <a:gd name="connsiteX56" fmla="*/ 587375 w 3565525"/>
              <a:gd name="connsiteY56" fmla="*/ 1233487 h 1309687"/>
              <a:gd name="connsiteX0" fmla="*/ 455612 w 3565525"/>
              <a:gd name="connsiteY0" fmla="*/ 1258887 h 1309687"/>
              <a:gd name="connsiteX1" fmla="*/ 415925 w 3565525"/>
              <a:gd name="connsiteY1" fmla="*/ 1225550 h 1309687"/>
              <a:gd name="connsiteX2" fmla="*/ 387350 w 3565525"/>
              <a:gd name="connsiteY2" fmla="*/ 1144587 h 1309687"/>
              <a:gd name="connsiteX3" fmla="*/ 384175 w 3565525"/>
              <a:gd name="connsiteY3" fmla="*/ 1019175 h 1309687"/>
              <a:gd name="connsiteX4" fmla="*/ 382587 w 3565525"/>
              <a:gd name="connsiteY4" fmla="*/ 896937 h 1309687"/>
              <a:gd name="connsiteX5" fmla="*/ 376237 w 3565525"/>
              <a:gd name="connsiteY5" fmla="*/ 838200 h 1309687"/>
              <a:gd name="connsiteX6" fmla="*/ 341312 w 3565525"/>
              <a:gd name="connsiteY6" fmla="*/ 801687 h 1309687"/>
              <a:gd name="connsiteX7" fmla="*/ 338137 w 3565525"/>
              <a:gd name="connsiteY7" fmla="*/ 841375 h 1309687"/>
              <a:gd name="connsiteX8" fmla="*/ 350837 w 3565525"/>
              <a:gd name="connsiteY8" fmla="*/ 965200 h 1309687"/>
              <a:gd name="connsiteX9" fmla="*/ 352425 w 3565525"/>
              <a:gd name="connsiteY9" fmla="*/ 1125537 h 1309687"/>
              <a:gd name="connsiteX10" fmla="*/ 352425 w 3565525"/>
              <a:gd name="connsiteY10" fmla="*/ 1203325 h 1309687"/>
              <a:gd name="connsiteX11" fmla="*/ 333375 w 3565525"/>
              <a:gd name="connsiteY11" fmla="*/ 1263650 h 1309687"/>
              <a:gd name="connsiteX12" fmla="*/ 279400 w 3565525"/>
              <a:gd name="connsiteY12" fmla="*/ 1290637 h 1309687"/>
              <a:gd name="connsiteX13" fmla="*/ 185737 w 3565525"/>
              <a:gd name="connsiteY13" fmla="*/ 1309687 h 1309687"/>
              <a:gd name="connsiteX14" fmla="*/ 111125 w 3565525"/>
              <a:gd name="connsiteY14" fmla="*/ 1289050 h 1309687"/>
              <a:gd name="connsiteX15" fmla="*/ 53975 w 3565525"/>
              <a:gd name="connsiteY15" fmla="*/ 1243012 h 1309687"/>
              <a:gd name="connsiteX16" fmla="*/ 15875 w 3565525"/>
              <a:gd name="connsiteY16" fmla="*/ 1179512 h 1309687"/>
              <a:gd name="connsiteX17" fmla="*/ 0 w 3565525"/>
              <a:gd name="connsiteY17" fmla="*/ 1049337 h 1309687"/>
              <a:gd name="connsiteX18" fmla="*/ 57150 w 3565525"/>
              <a:gd name="connsiteY18" fmla="*/ 846137 h 1309687"/>
              <a:gd name="connsiteX19" fmla="*/ 103187 w 3565525"/>
              <a:gd name="connsiteY19" fmla="*/ 735012 h 1309687"/>
              <a:gd name="connsiteX20" fmla="*/ 114300 w 3565525"/>
              <a:gd name="connsiteY20" fmla="*/ 684212 h 1309687"/>
              <a:gd name="connsiteX21" fmla="*/ 69850 w 3565525"/>
              <a:gd name="connsiteY21" fmla="*/ 530225 h 1309687"/>
              <a:gd name="connsiteX22" fmla="*/ 74612 w 3565525"/>
              <a:gd name="connsiteY22" fmla="*/ 460375 h 1309687"/>
              <a:gd name="connsiteX23" fmla="*/ 104775 w 3565525"/>
              <a:gd name="connsiteY23" fmla="*/ 411162 h 1309687"/>
              <a:gd name="connsiteX24" fmla="*/ 239712 w 3565525"/>
              <a:gd name="connsiteY24" fmla="*/ 322262 h 1309687"/>
              <a:gd name="connsiteX25" fmla="*/ 396875 w 3565525"/>
              <a:gd name="connsiteY25" fmla="*/ 173037 h 1309687"/>
              <a:gd name="connsiteX26" fmla="*/ 544512 w 3565525"/>
              <a:gd name="connsiteY26" fmla="*/ 65087 h 1309687"/>
              <a:gd name="connsiteX27" fmla="*/ 708025 w 3565525"/>
              <a:gd name="connsiteY27" fmla="*/ 0 h 1309687"/>
              <a:gd name="connsiteX28" fmla="*/ 850900 w 3565525"/>
              <a:gd name="connsiteY28" fmla="*/ 30162 h 1309687"/>
              <a:gd name="connsiteX29" fmla="*/ 1163637 w 3565525"/>
              <a:gd name="connsiteY29" fmla="*/ 127000 h 1309687"/>
              <a:gd name="connsiteX30" fmla="*/ 1339850 w 3565525"/>
              <a:gd name="connsiteY30" fmla="*/ 166687 h 1309687"/>
              <a:gd name="connsiteX31" fmla="*/ 1803400 w 3565525"/>
              <a:gd name="connsiteY31" fmla="*/ 147637 h 1309687"/>
              <a:gd name="connsiteX32" fmla="*/ 2220912 w 3565525"/>
              <a:gd name="connsiteY32" fmla="*/ 141287 h 1309687"/>
              <a:gd name="connsiteX33" fmla="*/ 2576512 w 3565525"/>
              <a:gd name="connsiteY33" fmla="*/ 149225 h 1309687"/>
              <a:gd name="connsiteX34" fmla="*/ 2867025 w 3565525"/>
              <a:gd name="connsiteY34" fmla="*/ 146050 h 1309687"/>
              <a:gd name="connsiteX35" fmla="*/ 3040062 w 3565525"/>
              <a:gd name="connsiteY35" fmla="*/ 177800 h 1309687"/>
              <a:gd name="connsiteX36" fmla="*/ 3186112 w 3565525"/>
              <a:gd name="connsiteY36" fmla="*/ 239712 h 1309687"/>
              <a:gd name="connsiteX37" fmla="*/ 3355975 w 3565525"/>
              <a:gd name="connsiteY37" fmla="*/ 409575 h 1309687"/>
              <a:gd name="connsiteX38" fmla="*/ 3505200 w 3565525"/>
              <a:gd name="connsiteY38" fmla="*/ 742950 h 1309687"/>
              <a:gd name="connsiteX39" fmla="*/ 3565525 w 3565525"/>
              <a:gd name="connsiteY39" fmla="*/ 928687 h 1309687"/>
              <a:gd name="connsiteX40" fmla="*/ 3541712 w 3565525"/>
              <a:gd name="connsiteY40" fmla="*/ 979487 h 1309687"/>
              <a:gd name="connsiteX41" fmla="*/ 3486150 w 3565525"/>
              <a:gd name="connsiteY41" fmla="*/ 984250 h 1309687"/>
              <a:gd name="connsiteX42" fmla="*/ 3433762 w 3565525"/>
              <a:gd name="connsiteY42" fmla="*/ 939800 h 1309687"/>
              <a:gd name="connsiteX43" fmla="*/ 3327400 w 3565525"/>
              <a:gd name="connsiteY43" fmla="*/ 774700 h 1309687"/>
              <a:gd name="connsiteX44" fmla="*/ 3200400 w 3565525"/>
              <a:gd name="connsiteY44" fmla="*/ 571500 h 1309687"/>
              <a:gd name="connsiteX45" fmla="*/ 3086100 w 3565525"/>
              <a:gd name="connsiteY45" fmla="*/ 482600 h 1309687"/>
              <a:gd name="connsiteX46" fmla="*/ 2894012 w 3565525"/>
              <a:gd name="connsiteY46" fmla="*/ 411162 h 1309687"/>
              <a:gd name="connsiteX47" fmla="*/ 2578100 w 3565525"/>
              <a:gd name="connsiteY47" fmla="*/ 409575 h 1309687"/>
              <a:gd name="connsiteX48" fmla="*/ 1973262 w 3565525"/>
              <a:gd name="connsiteY48" fmla="*/ 439737 h 1309687"/>
              <a:gd name="connsiteX49" fmla="*/ 1660525 w 3565525"/>
              <a:gd name="connsiteY49" fmla="*/ 477837 h 1309687"/>
              <a:gd name="connsiteX50" fmla="*/ 1243012 w 3565525"/>
              <a:gd name="connsiteY50" fmla="*/ 596900 h 1309687"/>
              <a:gd name="connsiteX51" fmla="*/ 930275 w 3565525"/>
              <a:gd name="connsiteY51" fmla="*/ 784225 h 1309687"/>
              <a:gd name="connsiteX52" fmla="*/ 771525 w 3565525"/>
              <a:gd name="connsiteY52" fmla="*/ 957262 h 1309687"/>
              <a:gd name="connsiteX53" fmla="*/ 679450 w 3565525"/>
              <a:gd name="connsiteY53" fmla="*/ 1092200 h 1309687"/>
              <a:gd name="connsiteX54" fmla="*/ 649287 w 3565525"/>
              <a:gd name="connsiteY54" fmla="*/ 1201737 h 1309687"/>
              <a:gd name="connsiteX55" fmla="*/ 625475 w 3565525"/>
              <a:gd name="connsiteY55" fmla="*/ 1225550 h 1309687"/>
              <a:gd name="connsiteX56" fmla="*/ 587375 w 3565525"/>
              <a:gd name="connsiteY56" fmla="*/ 1233487 h 1309687"/>
              <a:gd name="connsiteX0" fmla="*/ 455612 w 3565525"/>
              <a:gd name="connsiteY0" fmla="*/ 1258887 h 1309687"/>
              <a:gd name="connsiteX1" fmla="*/ 415925 w 3565525"/>
              <a:gd name="connsiteY1" fmla="*/ 1225550 h 1309687"/>
              <a:gd name="connsiteX2" fmla="*/ 387350 w 3565525"/>
              <a:gd name="connsiteY2" fmla="*/ 1144587 h 1309687"/>
              <a:gd name="connsiteX3" fmla="*/ 384175 w 3565525"/>
              <a:gd name="connsiteY3" fmla="*/ 1019175 h 1309687"/>
              <a:gd name="connsiteX4" fmla="*/ 382587 w 3565525"/>
              <a:gd name="connsiteY4" fmla="*/ 896937 h 1309687"/>
              <a:gd name="connsiteX5" fmla="*/ 376237 w 3565525"/>
              <a:gd name="connsiteY5" fmla="*/ 838200 h 1309687"/>
              <a:gd name="connsiteX6" fmla="*/ 341312 w 3565525"/>
              <a:gd name="connsiteY6" fmla="*/ 801687 h 1309687"/>
              <a:gd name="connsiteX7" fmla="*/ 338137 w 3565525"/>
              <a:gd name="connsiteY7" fmla="*/ 841375 h 1309687"/>
              <a:gd name="connsiteX8" fmla="*/ 350837 w 3565525"/>
              <a:gd name="connsiteY8" fmla="*/ 965200 h 1309687"/>
              <a:gd name="connsiteX9" fmla="*/ 352425 w 3565525"/>
              <a:gd name="connsiteY9" fmla="*/ 1125537 h 1309687"/>
              <a:gd name="connsiteX10" fmla="*/ 352425 w 3565525"/>
              <a:gd name="connsiteY10" fmla="*/ 1203325 h 1309687"/>
              <a:gd name="connsiteX11" fmla="*/ 333375 w 3565525"/>
              <a:gd name="connsiteY11" fmla="*/ 1263650 h 1309687"/>
              <a:gd name="connsiteX12" fmla="*/ 279400 w 3565525"/>
              <a:gd name="connsiteY12" fmla="*/ 1290637 h 1309687"/>
              <a:gd name="connsiteX13" fmla="*/ 185737 w 3565525"/>
              <a:gd name="connsiteY13" fmla="*/ 1309687 h 1309687"/>
              <a:gd name="connsiteX14" fmla="*/ 111125 w 3565525"/>
              <a:gd name="connsiteY14" fmla="*/ 1289050 h 1309687"/>
              <a:gd name="connsiteX15" fmla="*/ 53975 w 3565525"/>
              <a:gd name="connsiteY15" fmla="*/ 1243012 h 1309687"/>
              <a:gd name="connsiteX16" fmla="*/ 15875 w 3565525"/>
              <a:gd name="connsiteY16" fmla="*/ 1179512 h 1309687"/>
              <a:gd name="connsiteX17" fmla="*/ 0 w 3565525"/>
              <a:gd name="connsiteY17" fmla="*/ 1049337 h 1309687"/>
              <a:gd name="connsiteX18" fmla="*/ 57150 w 3565525"/>
              <a:gd name="connsiteY18" fmla="*/ 846137 h 1309687"/>
              <a:gd name="connsiteX19" fmla="*/ 103187 w 3565525"/>
              <a:gd name="connsiteY19" fmla="*/ 735012 h 1309687"/>
              <a:gd name="connsiteX20" fmla="*/ 114300 w 3565525"/>
              <a:gd name="connsiteY20" fmla="*/ 684212 h 1309687"/>
              <a:gd name="connsiteX21" fmla="*/ 69850 w 3565525"/>
              <a:gd name="connsiteY21" fmla="*/ 530225 h 1309687"/>
              <a:gd name="connsiteX22" fmla="*/ 74612 w 3565525"/>
              <a:gd name="connsiteY22" fmla="*/ 460375 h 1309687"/>
              <a:gd name="connsiteX23" fmla="*/ 104775 w 3565525"/>
              <a:gd name="connsiteY23" fmla="*/ 411162 h 1309687"/>
              <a:gd name="connsiteX24" fmla="*/ 239712 w 3565525"/>
              <a:gd name="connsiteY24" fmla="*/ 322262 h 1309687"/>
              <a:gd name="connsiteX25" fmla="*/ 396875 w 3565525"/>
              <a:gd name="connsiteY25" fmla="*/ 173037 h 1309687"/>
              <a:gd name="connsiteX26" fmla="*/ 544512 w 3565525"/>
              <a:gd name="connsiteY26" fmla="*/ 65087 h 1309687"/>
              <a:gd name="connsiteX27" fmla="*/ 708025 w 3565525"/>
              <a:gd name="connsiteY27" fmla="*/ 0 h 1309687"/>
              <a:gd name="connsiteX28" fmla="*/ 850900 w 3565525"/>
              <a:gd name="connsiteY28" fmla="*/ 30162 h 1309687"/>
              <a:gd name="connsiteX29" fmla="*/ 1163637 w 3565525"/>
              <a:gd name="connsiteY29" fmla="*/ 127000 h 1309687"/>
              <a:gd name="connsiteX30" fmla="*/ 1339850 w 3565525"/>
              <a:gd name="connsiteY30" fmla="*/ 166687 h 1309687"/>
              <a:gd name="connsiteX31" fmla="*/ 1803400 w 3565525"/>
              <a:gd name="connsiteY31" fmla="*/ 147637 h 1309687"/>
              <a:gd name="connsiteX32" fmla="*/ 2220912 w 3565525"/>
              <a:gd name="connsiteY32" fmla="*/ 141287 h 1309687"/>
              <a:gd name="connsiteX33" fmla="*/ 2576512 w 3565525"/>
              <a:gd name="connsiteY33" fmla="*/ 149225 h 1309687"/>
              <a:gd name="connsiteX34" fmla="*/ 2867025 w 3565525"/>
              <a:gd name="connsiteY34" fmla="*/ 146050 h 1309687"/>
              <a:gd name="connsiteX35" fmla="*/ 3040062 w 3565525"/>
              <a:gd name="connsiteY35" fmla="*/ 177800 h 1309687"/>
              <a:gd name="connsiteX36" fmla="*/ 3186112 w 3565525"/>
              <a:gd name="connsiteY36" fmla="*/ 239712 h 1309687"/>
              <a:gd name="connsiteX37" fmla="*/ 3355975 w 3565525"/>
              <a:gd name="connsiteY37" fmla="*/ 409575 h 1309687"/>
              <a:gd name="connsiteX38" fmla="*/ 3505200 w 3565525"/>
              <a:gd name="connsiteY38" fmla="*/ 742950 h 1309687"/>
              <a:gd name="connsiteX39" fmla="*/ 3565525 w 3565525"/>
              <a:gd name="connsiteY39" fmla="*/ 928687 h 1309687"/>
              <a:gd name="connsiteX40" fmla="*/ 3541712 w 3565525"/>
              <a:gd name="connsiteY40" fmla="*/ 979487 h 1309687"/>
              <a:gd name="connsiteX41" fmla="*/ 3486150 w 3565525"/>
              <a:gd name="connsiteY41" fmla="*/ 984250 h 1309687"/>
              <a:gd name="connsiteX42" fmla="*/ 3433762 w 3565525"/>
              <a:gd name="connsiteY42" fmla="*/ 939800 h 1309687"/>
              <a:gd name="connsiteX43" fmla="*/ 3327400 w 3565525"/>
              <a:gd name="connsiteY43" fmla="*/ 774700 h 1309687"/>
              <a:gd name="connsiteX44" fmla="*/ 3200400 w 3565525"/>
              <a:gd name="connsiteY44" fmla="*/ 571500 h 1309687"/>
              <a:gd name="connsiteX45" fmla="*/ 3086100 w 3565525"/>
              <a:gd name="connsiteY45" fmla="*/ 482600 h 1309687"/>
              <a:gd name="connsiteX46" fmla="*/ 2894012 w 3565525"/>
              <a:gd name="connsiteY46" fmla="*/ 411162 h 1309687"/>
              <a:gd name="connsiteX47" fmla="*/ 2578100 w 3565525"/>
              <a:gd name="connsiteY47" fmla="*/ 409575 h 1309687"/>
              <a:gd name="connsiteX48" fmla="*/ 1973262 w 3565525"/>
              <a:gd name="connsiteY48" fmla="*/ 439737 h 1309687"/>
              <a:gd name="connsiteX49" fmla="*/ 1660525 w 3565525"/>
              <a:gd name="connsiteY49" fmla="*/ 477837 h 1309687"/>
              <a:gd name="connsiteX50" fmla="*/ 1243012 w 3565525"/>
              <a:gd name="connsiteY50" fmla="*/ 596900 h 1309687"/>
              <a:gd name="connsiteX51" fmla="*/ 930275 w 3565525"/>
              <a:gd name="connsiteY51" fmla="*/ 784225 h 1309687"/>
              <a:gd name="connsiteX52" fmla="*/ 771525 w 3565525"/>
              <a:gd name="connsiteY52" fmla="*/ 957262 h 1309687"/>
              <a:gd name="connsiteX53" fmla="*/ 679450 w 3565525"/>
              <a:gd name="connsiteY53" fmla="*/ 1092200 h 1309687"/>
              <a:gd name="connsiteX54" fmla="*/ 649287 w 3565525"/>
              <a:gd name="connsiteY54" fmla="*/ 1201737 h 1309687"/>
              <a:gd name="connsiteX55" fmla="*/ 625475 w 3565525"/>
              <a:gd name="connsiteY55" fmla="*/ 1225550 h 1309687"/>
              <a:gd name="connsiteX56" fmla="*/ 587375 w 3565525"/>
              <a:gd name="connsiteY56" fmla="*/ 1233487 h 1309687"/>
              <a:gd name="connsiteX0" fmla="*/ 455612 w 3565525"/>
              <a:gd name="connsiteY0" fmla="*/ 1258887 h 1309687"/>
              <a:gd name="connsiteX1" fmla="*/ 415925 w 3565525"/>
              <a:gd name="connsiteY1" fmla="*/ 1225550 h 1309687"/>
              <a:gd name="connsiteX2" fmla="*/ 387350 w 3565525"/>
              <a:gd name="connsiteY2" fmla="*/ 1144587 h 1309687"/>
              <a:gd name="connsiteX3" fmla="*/ 384175 w 3565525"/>
              <a:gd name="connsiteY3" fmla="*/ 1019175 h 1309687"/>
              <a:gd name="connsiteX4" fmla="*/ 382587 w 3565525"/>
              <a:gd name="connsiteY4" fmla="*/ 896937 h 1309687"/>
              <a:gd name="connsiteX5" fmla="*/ 376237 w 3565525"/>
              <a:gd name="connsiteY5" fmla="*/ 838200 h 1309687"/>
              <a:gd name="connsiteX6" fmla="*/ 341312 w 3565525"/>
              <a:gd name="connsiteY6" fmla="*/ 801687 h 1309687"/>
              <a:gd name="connsiteX7" fmla="*/ 338137 w 3565525"/>
              <a:gd name="connsiteY7" fmla="*/ 841375 h 1309687"/>
              <a:gd name="connsiteX8" fmla="*/ 350837 w 3565525"/>
              <a:gd name="connsiteY8" fmla="*/ 965200 h 1309687"/>
              <a:gd name="connsiteX9" fmla="*/ 352425 w 3565525"/>
              <a:gd name="connsiteY9" fmla="*/ 1125537 h 1309687"/>
              <a:gd name="connsiteX10" fmla="*/ 352425 w 3565525"/>
              <a:gd name="connsiteY10" fmla="*/ 1203325 h 1309687"/>
              <a:gd name="connsiteX11" fmla="*/ 333375 w 3565525"/>
              <a:gd name="connsiteY11" fmla="*/ 1263650 h 1309687"/>
              <a:gd name="connsiteX12" fmla="*/ 279400 w 3565525"/>
              <a:gd name="connsiteY12" fmla="*/ 1290637 h 1309687"/>
              <a:gd name="connsiteX13" fmla="*/ 185737 w 3565525"/>
              <a:gd name="connsiteY13" fmla="*/ 1309687 h 1309687"/>
              <a:gd name="connsiteX14" fmla="*/ 111125 w 3565525"/>
              <a:gd name="connsiteY14" fmla="*/ 1289050 h 1309687"/>
              <a:gd name="connsiteX15" fmla="*/ 53975 w 3565525"/>
              <a:gd name="connsiteY15" fmla="*/ 1243012 h 1309687"/>
              <a:gd name="connsiteX16" fmla="*/ 15875 w 3565525"/>
              <a:gd name="connsiteY16" fmla="*/ 1179512 h 1309687"/>
              <a:gd name="connsiteX17" fmla="*/ 0 w 3565525"/>
              <a:gd name="connsiteY17" fmla="*/ 1049337 h 1309687"/>
              <a:gd name="connsiteX18" fmla="*/ 57150 w 3565525"/>
              <a:gd name="connsiteY18" fmla="*/ 846137 h 1309687"/>
              <a:gd name="connsiteX19" fmla="*/ 103187 w 3565525"/>
              <a:gd name="connsiteY19" fmla="*/ 735012 h 1309687"/>
              <a:gd name="connsiteX20" fmla="*/ 114300 w 3565525"/>
              <a:gd name="connsiteY20" fmla="*/ 684212 h 1309687"/>
              <a:gd name="connsiteX21" fmla="*/ 69850 w 3565525"/>
              <a:gd name="connsiteY21" fmla="*/ 530225 h 1309687"/>
              <a:gd name="connsiteX22" fmla="*/ 74612 w 3565525"/>
              <a:gd name="connsiteY22" fmla="*/ 460375 h 1309687"/>
              <a:gd name="connsiteX23" fmla="*/ 104775 w 3565525"/>
              <a:gd name="connsiteY23" fmla="*/ 411162 h 1309687"/>
              <a:gd name="connsiteX24" fmla="*/ 239712 w 3565525"/>
              <a:gd name="connsiteY24" fmla="*/ 322262 h 1309687"/>
              <a:gd name="connsiteX25" fmla="*/ 396875 w 3565525"/>
              <a:gd name="connsiteY25" fmla="*/ 173037 h 1309687"/>
              <a:gd name="connsiteX26" fmla="*/ 544512 w 3565525"/>
              <a:gd name="connsiteY26" fmla="*/ 65087 h 1309687"/>
              <a:gd name="connsiteX27" fmla="*/ 708025 w 3565525"/>
              <a:gd name="connsiteY27" fmla="*/ 0 h 1309687"/>
              <a:gd name="connsiteX28" fmla="*/ 850900 w 3565525"/>
              <a:gd name="connsiteY28" fmla="*/ 30162 h 1309687"/>
              <a:gd name="connsiteX29" fmla="*/ 1163637 w 3565525"/>
              <a:gd name="connsiteY29" fmla="*/ 127000 h 1309687"/>
              <a:gd name="connsiteX30" fmla="*/ 1339850 w 3565525"/>
              <a:gd name="connsiteY30" fmla="*/ 166687 h 1309687"/>
              <a:gd name="connsiteX31" fmla="*/ 1803400 w 3565525"/>
              <a:gd name="connsiteY31" fmla="*/ 147637 h 1309687"/>
              <a:gd name="connsiteX32" fmla="*/ 2220912 w 3565525"/>
              <a:gd name="connsiteY32" fmla="*/ 141287 h 1309687"/>
              <a:gd name="connsiteX33" fmla="*/ 2576512 w 3565525"/>
              <a:gd name="connsiteY33" fmla="*/ 149225 h 1309687"/>
              <a:gd name="connsiteX34" fmla="*/ 2867025 w 3565525"/>
              <a:gd name="connsiteY34" fmla="*/ 146050 h 1309687"/>
              <a:gd name="connsiteX35" fmla="*/ 3040062 w 3565525"/>
              <a:gd name="connsiteY35" fmla="*/ 177800 h 1309687"/>
              <a:gd name="connsiteX36" fmla="*/ 3186112 w 3565525"/>
              <a:gd name="connsiteY36" fmla="*/ 239712 h 1309687"/>
              <a:gd name="connsiteX37" fmla="*/ 3355975 w 3565525"/>
              <a:gd name="connsiteY37" fmla="*/ 409575 h 1309687"/>
              <a:gd name="connsiteX38" fmla="*/ 3505200 w 3565525"/>
              <a:gd name="connsiteY38" fmla="*/ 742950 h 1309687"/>
              <a:gd name="connsiteX39" fmla="*/ 3565525 w 3565525"/>
              <a:gd name="connsiteY39" fmla="*/ 928687 h 1309687"/>
              <a:gd name="connsiteX40" fmla="*/ 3541712 w 3565525"/>
              <a:gd name="connsiteY40" fmla="*/ 979487 h 1309687"/>
              <a:gd name="connsiteX41" fmla="*/ 3486150 w 3565525"/>
              <a:gd name="connsiteY41" fmla="*/ 984250 h 1309687"/>
              <a:gd name="connsiteX42" fmla="*/ 3433762 w 3565525"/>
              <a:gd name="connsiteY42" fmla="*/ 939800 h 1309687"/>
              <a:gd name="connsiteX43" fmla="*/ 3327400 w 3565525"/>
              <a:gd name="connsiteY43" fmla="*/ 774700 h 1309687"/>
              <a:gd name="connsiteX44" fmla="*/ 3200400 w 3565525"/>
              <a:gd name="connsiteY44" fmla="*/ 571500 h 1309687"/>
              <a:gd name="connsiteX45" fmla="*/ 3086100 w 3565525"/>
              <a:gd name="connsiteY45" fmla="*/ 482600 h 1309687"/>
              <a:gd name="connsiteX46" fmla="*/ 2894012 w 3565525"/>
              <a:gd name="connsiteY46" fmla="*/ 411162 h 1309687"/>
              <a:gd name="connsiteX47" fmla="*/ 2578100 w 3565525"/>
              <a:gd name="connsiteY47" fmla="*/ 409575 h 1309687"/>
              <a:gd name="connsiteX48" fmla="*/ 1973262 w 3565525"/>
              <a:gd name="connsiteY48" fmla="*/ 439737 h 1309687"/>
              <a:gd name="connsiteX49" fmla="*/ 1660525 w 3565525"/>
              <a:gd name="connsiteY49" fmla="*/ 477837 h 1309687"/>
              <a:gd name="connsiteX50" fmla="*/ 1243012 w 3565525"/>
              <a:gd name="connsiteY50" fmla="*/ 596900 h 1309687"/>
              <a:gd name="connsiteX51" fmla="*/ 930275 w 3565525"/>
              <a:gd name="connsiteY51" fmla="*/ 784225 h 1309687"/>
              <a:gd name="connsiteX52" fmla="*/ 771525 w 3565525"/>
              <a:gd name="connsiteY52" fmla="*/ 957262 h 1309687"/>
              <a:gd name="connsiteX53" fmla="*/ 679450 w 3565525"/>
              <a:gd name="connsiteY53" fmla="*/ 1092200 h 1309687"/>
              <a:gd name="connsiteX54" fmla="*/ 649287 w 3565525"/>
              <a:gd name="connsiteY54" fmla="*/ 1201737 h 1309687"/>
              <a:gd name="connsiteX55" fmla="*/ 625475 w 3565525"/>
              <a:gd name="connsiteY55" fmla="*/ 1225550 h 1309687"/>
              <a:gd name="connsiteX56" fmla="*/ 587375 w 3565525"/>
              <a:gd name="connsiteY56" fmla="*/ 1233487 h 1309687"/>
              <a:gd name="connsiteX0" fmla="*/ 455612 w 3565525"/>
              <a:gd name="connsiteY0" fmla="*/ 1258887 h 1309690"/>
              <a:gd name="connsiteX1" fmla="*/ 415925 w 3565525"/>
              <a:gd name="connsiteY1" fmla="*/ 1225550 h 1309690"/>
              <a:gd name="connsiteX2" fmla="*/ 387350 w 3565525"/>
              <a:gd name="connsiteY2" fmla="*/ 1144587 h 1309690"/>
              <a:gd name="connsiteX3" fmla="*/ 384175 w 3565525"/>
              <a:gd name="connsiteY3" fmla="*/ 1019175 h 1309690"/>
              <a:gd name="connsiteX4" fmla="*/ 382587 w 3565525"/>
              <a:gd name="connsiteY4" fmla="*/ 896937 h 1309690"/>
              <a:gd name="connsiteX5" fmla="*/ 376237 w 3565525"/>
              <a:gd name="connsiteY5" fmla="*/ 838200 h 1309690"/>
              <a:gd name="connsiteX6" fmla="*/ 341312 w 3565525"/>
              <a:gd name="connsiteY6" fmla="*/ 801687 h 1309690"/>
              <a:gd name="connsiteX7" fmla="*/ 338137 w 3565525"/>
              <a:gd name="connsiteY7" fmla="*/ 841375 h 1309690"/>
              <a:gd name="connsiteX8" fmla="*/ 350837 w 3565525"/>
              <a:gd name="connsiteY8" fmla="*/ 965200 h 1309690"/>
              <a:gd name="connsiteX9" fmla="*/ 352425 w 3565525"/>
              <a:gd name="connsiteY9" fmla="*/ 1125537 h 1309690"/>
              <a:gd name="connsiteX10" fmla="*/ 352425 w 3565525"/>
              <a:gd name="connsiteY10" fmla="*/ 1203325 h 1309690"/>
              <a:gd name="connsiteX11" fmla="*/ 333375 w 3565525"/>
              <a:gd name="connsiteY11" fmla="*/ 1263650 h 1309690"/>
              <a:gd name="connsiteX12" fmla="*/ 279400 w 3565525"/>
              <a:gd name="connsiteY12" fmla="*/ 1290637 h 1309690"/>
              <a:gd name="connsiteX13" fmla="*/ 185737 w 3565525"/>
              <a:gd name="connsiteY13" fmla="*/ 1309687 h 1309690"/>
              <a:gd name="connsiteX14" fmla="*/ 111125 w 3565525"/>
              <a:gd name="connsiteY14" fmla="*/ 1289050 h 1309690"/>
              <a:gd name="connsiteX15" fmla="*/ 53975 w 3565525"/>
              <a:gd name="connsiteY15" fmla="*/ 1243012 h 1309690"/>
              <a:gd name="connsiteX16" fmla="*/ 15875 w 3565525"/>
              <a:gd name="connsiteY16" fmla="*/ 1179512 h 1309690"/>
              <a:gd name="connsiteX17" fmla="*/ 0 w 3565525"/>
              <a:gd name="connsiteY17" fmla="*/ 1049337 h 1309690"/>
              <a:gd name="connsiteX18" fmla="*/ 57150 w 3565525"/>
              <a:gd name="connsiteY18" fmla="*/ 846137 h 1309690"/>
              <a:gd name="connsiteX19" fmla="*/ 103187 w 3565525"/>
              <a:gd name="connsiteY19" fmla="*/ 735012 h 1309690"/>
              <a:gd name="connsiteX20" fmla="*/ 114300 w 3565525"/>
              <a:gd name="connsiteY20" fmla="*/ 684212 h 1309690"/>
              <a:gd name="connsiteX21" fmla="*/ 69850 w 3565525"/>
              <a:gd name="connsiteY21" fmla="*/ 530225 h 1309690"/>
              <a:gd name="connsiteX22" fmla="*/ 74612 w 3565525"/>
              <a:gd name="connsiteY22" fmla="*/ 460375 h 1309690"/>
              <a:gd name="connsiteX23" fmla="*/ 104775 w 3565525"/>
              <a:gd name="connsiteY23" fmla="*/ 411162 h 1309690"/>
              <a:gd name="connsiteX24" fmla="*/ 239712 w 3565525"/>
              <a:gd name="connsiteY24" fmla="*/ 322262 h 1309690"/>
              <a:gd name="connsiteX25" fmla="*/ 396875 w 3565525"/>
              <a:gd name="connsiteY25" fmla="*/ 173037 h 1309690"/>
              <a:gd name="connsiteX26" fmla="*/ 544512 w 3565525"/>
              <a:gd name="connsiteY26" fmla="*/ 65087 h 1309690"/>
              <a:gd name="connsiteX27" fmla="*/ 708025 w 3565525"/>
              <a:gd name="connsiteY27" fmla="*/ 0 h 1309690"/>
              <a:gd name="connsiteX28" fmla="*/ 850900 w 3565525"/>
              <a:gd name="connsiteY28" fmla="*/ 30162 h 1309690"/>
              <a:gd name="connsiteX29" fmla="*/ 1163637 w 3565525"/>
              <a:gd name="connsiteY29" fmla="*/ 127000 h 1309690"/>
              <a:gd name="connsiteX30" fmla="*/ 1339850 w 3565525"/>
              <a:gd name="connsiteY30" fmla="*/ 166687 h 1309690"/>
              <a:gd name="connsiteX31" fmla="*/ 1803400 w 3565525"/>
              <a:gd name="connsiteY31" fmla="*/ 147637 h 1309690"/>
              <a:gd name="connsiteX32" fmla="*/ 2220912 w 3565525"/>
              <a:gd name="connsiteY32" fmla="*/ 141287 h 1309690"/>
              <a:gd name="connsiteX33" fmla="*/ 2576512 w 3565525"/>
              <a:gd name="connsiteY33" fmla="*/ 149225 h 1309690"/>
              <a:gd name="connsiteX34" fmla="*/ 2867025 w 3565525"/>
              <a:gd name="connsiteY34" fmla="*/ 146050 h 1309690"/>
              <a:gd name="connsiteX35" fmla="*/ 3040062 w 3565525"/>
              <a:gd name="connsiteY35" fmla="*/ 177800 h 1309690"/>
              <a:gd name="connsiteX36" fmla="*/ 3186112 w 3565525"/>
              <a:gd name="connsiteY36" fmla="*/ 239712 h 1309690"/>
              <a:gd name="connsiteX37" fmla="*/ 3355975 w 3565525"/>
              <a:gd name="connsiteY37" fmla="*/ 409575 h 1309690"/>
              <a:gd name="connsiteX38" fmla="*/ 3505200 w 3565525"/>
              <a:gd name="connsiteY38" fmla="*/ 742950 h 1309690"/>
              <a:gd name="connsiteX39" fmla="*/ 3565525 w 3565525"/>
              <a:gd name="connsiteY39" fmla="*/ 928687 h 1309690"/>
              <a:gd name="connsiteX40" fmla="*/ 3541712 w 3565525"/>
              <a:gd name="connsiteY40" fmla="*/ 979487 h 1309690"/>
              <a:gd name="connsiteX41" fmla="*/ 3486150 w 3565525"/>
              <a:gd name="connsiteY41" fmla="*/ 984250 h 1309690"/>
              <a:gd name="connsiteX42" fmla="*/ 3433762 w 3565525"/>
              <a:gd name="connsiteY42" fmla="*/ 939800 h 1309690"/>
              <a:gd name="connsiteX43" fmla="*/ 3327400 w 3565525"/>
              <a:gd name="connsiteY43" fmla="*/ 774700 h 1309690"/>
              <a:gd name="connsiteX44" fmla="*/ 3200400 w 3565525"/>
              <a:gd name="connsiteY44" fmla="*/ 571500 h 1309690"/>
              <a:gd name="connsiteX45" fmla="*/ 3086100 w 3565525"/>
              <a:gd name="connsiteY45" fmla="*/ 482600 h 1309690"/>
              <a:gd name="connsiteX46" fmla="*/ 2894012 w 3565525"/>
              <a:gd name="connsiteY46" fmla="*/ 411162 h 1309690"/>
              <a:gd name="connsiteX47" fmla="*/ 2578100 w 3565525"/>
              <a:gd name="connsiteY47" fmla="*/ 409575 h 1309690"/>
              <a:gd name="connsiteX48" fmla="*/ 1973262 w 3565525"/>
              <a:gd name="connsiteY48" fmla="*/ 439737 h 1309690"/>
              <a:gd name="connsiteX49" fmla="*/ 1660525 w 3565525"/>
              <a:gd name="connsiteY49" fmla="*/ 477837 h 1309690"/>
              <a:gd name="connsiteX50" fmla="*/ 1243012 w 3565525"/>
              <a:gd name="connsiteY50" fmla="*/ 596900 h 1309690"/>
              <a:gd name="connsiteX51" fmla="*/ 930275 w 3565525"/>
              <a:gd name="connsiteY51" fmla="*/ 784225 h 1309690"/>
              <a:gd name="connsiteX52" fmla="*/ 771525 w 3565525"/>
              <a:gd name="connsiteY52" fmla="*/ 957262 h 1309690"/>
              <a:gd name="connsiteX53" fmla="*/ 679450 w 3565525"/>
              <a:gd name="connsiteY53" fmla="*/ 1092200 h 1309690"/>
              <a:gd name="connsiteX54" fmla="*/ 649287 w 3565525"/>
              <a:gd name="connsiteY54" fmla="*/ 1201737 h 1309690"/>
              <a:gd name="connsiteX55" fmla="*/ 625475 w 3565525"/>
              <a:gd name="connsiteY55" fmla="*/ 1225550 h 1309690"/>
              <a:gd name="connsiteX56" fmla="*/ 587375 w 3565525"/>
              <a:gd name="connsiteY56" fmla="*/ 1233487 h 1309690"/>
              <a:gd name="connsiteX0" fmla="*/ 455612 w 3565525"/>
              <a:gd name="connsiteY0" fmla="*/ 1258887 h 1309690"/>
              <a:gd name="connsiteX1" fmla="*/ 415925 w 3565525"/>
              <a:gd name="connsiteY1" fmla="*/ 1225550 h 1309690"/>
              <a:gd name="connsiteX2" fmla="*/ 387350 w 3565525"/>
              <a:gd name="connsiteY2" fmla="*/ 1144587 h 1309690"/>
              <a:gd name="connsiteX3" fmla="*/ 384175 w 3565525"/>
              <a:gd name="connsiteY3" fmla="*/ 1019175 h 1309690"/>
              <a:gd name="connsiteX4" fmla="*/ 382587 w 3565525"/>
              <a:gd name="connsiteY4" fmla="*/ 896937 h 1309690"/>
              <a:gd name="connsiteX5" fmla="*/ 376237 w 3565525"/>
              <a:gd name="connsiteY5" fmla="*/ 838200 h 1309690"/>
              <a:gd name="connsiteX6" fmla="*/ 341312 w 3565525"/>
              <a:gd name="connsiteY6" fmla="*/ 801687 h 1309690"/>
              <a:gd name="connsiteX7" fmla="*/ 338137 w 3565525"/>
              <a:gd name="connsiteY7" fmla="*/ 841375 h 1309690"/>
              <a:gd name="connsiteX8" fmla="*/ 350837 w 3565525"/>
              <a:gd name="connsiteY8" fmla="*/ 965200 h 1309690"/>
              <a:gd name="connsiteX9" fmla="*/ 352425 w 3565525"/>
              <a:gd name="connsiteY9" fmla="*/ 1125537 h 1309690"/>
              <a:gd name="connsiteX10" fmla="*/ 352425 w 3565525"/>
              <a:gd name="connsiteY10" fmla="*/ 1203325 h 1309690"/>
              <a:gd name="connsiteX11" fmla="*/ 333375 w 3565525"/>
              <a:gd name="connsiteY11" fmla="*/ 1263650 h 1309690"/>
              <a:gd name="connsiteX12" fmla="*/ 279400 w 3565525"/>
              <a:gd name="connsiteY12" fmla="*/ 1290637 h 1309690"/>
              <a:gd name="connsiteX13" fmla="*/ 185737 w 3565525"/>
              <a:gd name="connsiteY13" fmla="*/ 1309687 h 1309690"/>
              <a:gd name="connsiteX14" fmla="*/ 111125 w 3565525"/>
              <a:gd name="connsiteY14" fmla="*/ 1289050 h 1309690"/>
              <a:gd name="connsiteX15" fmla="*/ 53975 w 3565525"/>
              <a:gd name="connsiteY15" fmla="*/ 1243012 h 1309690"/>
              <a:gd name="connsiteX16" fmla="*/ 15875 w 3565525"/>
              <a:gd name="connsiteY16" fmla="*/ 1179512 h 1309690"/>
              <a:gd name="connsiteX17" fmla="*/ 0 w 3565525"/>
              <a:gd name="connsiteY17" fmla="*/ 1049337 h 1309690"/>
              <a:gd name="connsiteX18" fmla="*/ 57150 w 3565525"/>
              <a:gd name="connsiteY18" fmla="*/ 846137 h 1309690"/>
              <a:gd name="connsiteX19" fmla="*/ 103187 w 3565525"/>
              <a:gd name="connsiteY19" fmla="*/ 735012 h 1309690"/>
              <a:gd name="connsiteX20" fmla="*/ 114300 w 3565525"/>
              <a:gd name="connsiteY20" fmla="*/ 684212 h 1309690"/>
              <a:gd name="connsiteX21" fmla="*/ 69850 w 3565525"/>
              <a:gd name="connsiteY21" fmla="*/ 530225 h 1309690"/>
              <a:gd name="connsiteX22" fmla="*/ 74612 w 3565525"/>
              <a:gd name="connsiteY22" fmla="*/ 460375 h 1309690"/>
              <a:gd name="connsiteX23" fmla="*/ 104775 w 3565525"/>
              <a:gd name="connsiteY23" fmla="*/ 411162 h 1309690"/>
              <a:gd name="connsiteX24" fmla="*/ 239712 w 3565525"/>
              <a:gd name="connsiteY24" fmla="*/ 322262 h 1309690"/>
              <a:gd name="connsiteX25" fmla="*/ 396875 w 3565525"/>
              <a:gd name="connsiteY25" fmla="*/ 173037 h 1309690"/>
              <a:gd name="connsiteX26" fmla="*/ 544512 w 3565525"/>
              <a:gd name="connsiteY26" fmla="*/ 65087 h 1309690"/>
              <a:gd name="connsiteX27" fmla="*/ 708025 w 3565525"/>
              <a:gd name="connsiteY27" fmla="*/ 0 h 1309690"/>
              <a:gd name="connsiteX28" fmla="*/ 850900 w 3565525"/>
              <a:gd name="connsiteY28" fmla="*/ 30162 h 1309690"/>
              <a:gd name="connsiteX29" fmla="*/ 1163637 w 3565525"/>
              <a:gd name="connsiteY29" fmla="*/ 127000 h 1309690"/>
              <a:gd name="connsiteX30" fmla="*/ 1339850 w 3565525"/>
              <a:gd name="connsiteY30" fmla="*/ 166687 h 1309690"/>
              <a:gd name="connsiteX31" fmla="*/ 1803400 w 3565525"/>
              <a:gd name="connsiteY31" fmla="*/ 147637 h 1309690"/>
              <a:gd name="connsiteX32" fmla="*/ 2220912 w 3565525"/>
              <a:gd name="connsiteY32" fmla="*/ 141287 h 1309690"/>
              <a:gd name="connsiteX33" fmla="*/ 2576512 w 3565525"/>
              <a:gd name="connsiteY33" fmla="*/ 149225 h 1309690"/>
              <a:gd name="connsiteX34" fmla="*/ 2867025 w 3565525"/>
              <a:gd name="connsiteY34" fmla="*/ 146050 h 1309690"/>
              <a:gd name="connsiteX35" fmla="*/ 3040062 w 3565525"/>
              <a:gd name="connsiteY35" fmla="*/ 177800 h 1309690"/>
              <a:gd name="connsiteX36" fmla="*/ 3186112 w 3565525"/>
              <a:gd name="connsiteY36" fmla="*/ 239712 h 1309690"/>
              <a:gd name="connsiteX37" fmla="*/ 3355975 w 3565525"/>
              <a:gd name="connsiteY37" fmla="*/ 409575 h 1309690"/>
              <a:gd name="connsiteX38" fmla="*/ 3505200 w 3565525"/>
              <a:gd name="connsiteY38" fmla="*/ 742950 h 1309690"/>
              <a:gd name="connsiteX39" fmla="*/ 3565525 w 3565525"/>
              <a:gd name="connsiteY39" fmla="*/ 928687 h 1309690"/>
              <a:gd name="connsiteX40" fmla="*/ 3541712 w 3565525"/>
              <a:gd name="connsiteY40" fmla="*/ 979487 h 1309690"/>
              <a:gd name="connsiteX41" fmla="*/ 3486150 w 3565525"/>
              <a:gd name="connsiteY41" fmla="*/ 984250 h 1309690"/>
              <a:gd name="connsiteX42" fmla="*/ 3433762 w 3565525"/>
              <a:gd name="connsiteY42" fmla="*/ 939800 h 1309690"/>
              <a:gd name="connsiteX43" fmla="*/ 3327400 w 3565525"/>
              <a:gd name="connsiteY43" fmla="*/ 774700 h 1309690"/>
              <a:gd name="connsiteX44" fmla="*/ 3200400 w 3565525"/>
              <a:gd name="connsiteY44" fmla="*/ 571500 h 1309690"/>
              <a:gd name="connsiteX45" fmla="*/ 3086100 w 3565525"/>
              <a:gd name="connsiteY45" fmla="*/ 482600 h 1309690"/>
              <a:gd name="connsiteX46" fmla="*/ 2894012 w 3565525"/>
              <a:gd name="connsiteY46" fmla="*/ 411162 h 1309690"/>
              <a:gd name="connsiteX47" fmla="*/ 2578100 w 3565525"/>
              <a:gd name="connsiteY47" fmla="*/ 409575 h 1309690"/>
              <a:gd name="connsiteX48" fmla="*/ 1973262 w 3565525"/>
              <a:gd name="connsiteY48" fmla="*/ 439737 h 1309690"/>
              <a:gd name="connsiteX49" fmla="*/ 1660525 w 3565525"/>
              <a:gd name="connsiteY49" fmla="*/ 477837 h 1309690"/>
              <a:gd name="connsiteX50" fmla="*/ 1243012 w 3565525"/>
              <a:gd name="connsiteY50" fmla="*/ 596900 h 1309690"/>
              <a:gd name="connsiteX51" fmla="*/ 930275 w 3565525"/>
              <a:gd name="connsiteY51" fmla="*/ 784225 h 1309690"/>
              <a:gd name="connsiteX52" fmla="*/ 771525 w 3565525"/>
              <a:gd name="connsiteY52" fmla="*/ 957262 h 1309690"/>
              <a:gd name="connsiteX53" fmla="*/ 679450 w 3565525"/>
              <a:gd name="connsiteY53" fmla="*/ 1092200 h 1309690"/>
              <a:gd name="connsiteX54" fmla="*/ 649287 w 3565525"/>
              <a:gd name="connsiteY54" fmla="*/ 1201737 h 1309690"/>
              <a:gd name="connsiteX55" fmla="*/ 625475 w 3565525"/>
              <a:gd name="connsiteY55" fmla="*/ 1225550 h 1309690"/>
              <a:gd name="connsiteX56" fmla="*/ 587375 w 3565525"/>
              <a:gd name="connsiteY56" fmla="*/ 1233487 h 1309690"/>
              <a:gd name="connsiteX0" fmla="*/ 455612 w 3565525"/>
              <a:gd name="connsiteY0" fmla="*/ 1258887 h 1309690"/>
              <a:gd name="connsiteX1" fmla="*/ 415925 w 3565525"/>
              <a:gd name="connsiteY1" fmla="*/ 1225550 h 1309690"/>
              <a:gd name="connsiteX2" fmla="*/ 387350 w 3565525"/>
              <a:gd name="connsiteY2" fmla="*/ 1144587 h 1309690"/>
              <a:gd name="connsiteX3" fmla="*/ 384175 w 3565525"/>
              <a:gd name="connsiteY3" fmla="*/ 1019175 h 1309690"/>
              <a:gd name="connsiteX4" fmla="*/ 382587 w 3565525"/>
              <a:gd name="connsiteY4" fmla="*/ 896937 h 1309690"/>
              <a:gd name="connsiteX5" fmla="*/ 376237 w 3565525"/>
              <a:gd name="connsiteY5" fmla="*/ 838200 h 1309690"/>
              <a:gd name="connsiteX6" fmla="*/ 341312 w 3565525"/>
              <a:gd name="connsiteY6" fmla="*/ 801687 h 1309690"/>
              <a:gd name="connsiteX7" fmla="*/ 338137 w 3565525"/>
              <a:gd name="connsiteY7" fmla="*/ 841375 h 1309690"/>
              <a:gd name="connsiteX8" fmla="*/ 350837 w 3565525"/>
              <a:gd name="connsiteY8" fmla="*/ 965200 h 1309690"/>
              <a:gd name="connsiteX9" fmla="*/ 352425 w 3565525"/>
              <a:gd name="connsiteY9" fmla="*/ 1125537 h 1309690"/>
              <a:gd name="connsiteX10" fmla="*/ 352425 w 3565525"/>
              <a:gd name="connsiteY10" fmla="*/ 1203325 h 1309690"/>
              <a:gd name="connsiteX11" fmla="*/ 333375 w 3565525"/>
              <a:gd name="connsiteY11" fmla="*/ 1263650 h 1309690"/>
              <a:gd name="connsiteX12" fmla="*/ 279400 w 3565525"/>
              <a:gd name="connsiteY12" fmla="*/ 1290637 h 1309690"/>
              <a:gd name="connsiteX13" fmla="*/ 185737 w 3565525"/>
              <a:gd name="connsiteY13" fmla="*/ 1309687 h 1309690"/>
              <a:gd name="connsiteX14" fmla="*/ 111125 w 3565525"/>
              <a:gd name="connsiteY14" fmla="*/ 1289050 h 1309690"/>
              <a:gd name="connsiteX15" fmla="*/ 53975 w 3565525"/>
              <a:gd name="connsiteY15" fmla="*/ 1243012 h 1309690"/>
              <a:gd name="connsiteX16" fmla="*/ 15875 w 3565525"/>
              <a:gd name="connsiteY16" fmla="*/ 1179512 h 1309690"/>
              <a:gd name="connsiteX17" fmla="*/ 0 w 3565525"/>
              <a:gd name="connsiteY17" fmla="*/ 1049337 h 1309690"/>
              <a:gd name="connsiteX18" fmla="*/ 57150 w 3565525"/>
              <a:gd name="connsiteY18" fmla="*/ 846137 h 1309690"/>
              <a:gd name="connsiteX19" fmla="*/ 103187 w 3565525"/>
              <a:gd name="connsiteY19" fmla="*/ 735012 h 1309690"/>
              <a:gd name="connsiteX20" fmla="*/ 114300 w 3565525"/>
              <a:gd name="connsiteY20" fmla="*/ 684212 h 1309690"/>
              <a:gd name="connsiteX21" fmla="*/ 69850 w 3565525"/>
              <a:gd name="connsiteY21" fmla="*/ 530225 h 1309690"/>
              <a:gd name="connsiteX22" fmla="*/ 74612 w 3565525"/>
              <a:gd name="connsiteY22" fmla="*/ 460375 h 1309690"/>
              <a:gd name="connsiteX23" fmla="*/ 104775 w 3565525"/>
              <a:gd name="connsiteY23" fmla="*/ 411162 h 1309690"/>
              <a:gd name="connsiteX24" fmla="*/ 239712 w 3565525"/>
              <a:gd name="connsiteY24" fmla="*/ 322262 h 1309690"/>
              <a:gd name="connsiteX25" fmla="*/ 396875 w 3565525"/>
              <a:gd name="connsiteY25" fmla="*/ 173037 h 1309690"/>
              <a:gd name="connsiteX26" fmla="*/ 544512 w 3565525"/>
              <a:gd name="connsiteY26" fmla="*/ 65087 h 1309690"/>
              <a:gd name="connsiteX27" fmla="*/ 708025 w 3565525"/>
              <a:gd name="connsiteY27" fmla="*/ 0 h 1309690"/>
              <a:gd name="connsiteX28" fmla="*/ 850900 w 3565525"/>
              <a:gd name="connsiteY28" fmla="*/ 30162 h 1309690"/>
              <a:gd name="connsiteX29" fmla="*/ 1163637 w 3565525"/>
              <a:gd name="connsiteY29" fmla="*/ 127000 h 1309690"/>
              <a:gd name="connsiteX30" fmla="*/ 1339850 w 3565525"/>
              <a:gd name="connsiteY30" fmla="*/ 166687 h 1309690"/>
              <a:gd name="connsiteX31" fmla="*/ 1803400 w 3565525"/>
              <a:gd name="connsiteY31" fmla="*/ 147637 h 1309690"/>
              <a:gd name="connsiteX32" fmla="*/ 2220912 w 3565525"/>
              <a:gd name="connsiteY32" fmla="*/ 141287 h 1309690"/>
              <a:gd name="connsiteX33" fmla="*/ 2576512 w 3565525"/>
              <a:gd name="connsiteY33" fmla="*/ 149225 h 1309690"/>
              <a:gd name="connsiteX34" fmla="*/ 2867025 w 3565525"/>
              <a:gd name="connsiteY34" fmla="*/ 146050 h 1309690"/>
              <a:gd name="connsiteX35" fmla="*/ 3040062 w 3565525"/>
              <a:gd name="connsiteY35" fmla="*/ 177800 h 1309690"/>
              <a:gd name="connsiteX36" fmla="*/ 3186112 w 3565525"/>
              <a:gd name="connsiteY36" fmla="*/ 239712 h 1309690"/>
              <a:gd name="connsiteX37" fmla="*/ 3355975 w 3565525"/>
              <a:gd name="connsiteY37" fmla="*/ 409575 h 1309690"/>
              <a:gd name="connsiteX38" fmla="*/ 3505200 w 3565525"/>
              <a:gd name="connsiteY38" fmla="*/ 742950 h 1309690"/>
              <a:gd name="connsiteX39" fmla="*/ 3565525 w 3565525"/>
              <a:gd name="connsiteY39" fmla="*/ 928687 h 1309690"/>
              <a:gd name="connsiteX40" fmla="*/ 3541712 w 3565525"/>
              <a:gd name="connsiteY40" fmla="*/ 979487 h 1309690"/>
              <a:gd name="connsiteX41" fmla="*/ 3486150 w 3565525"/>
              <a:gd name="connsiteY41" fmla="*/ 984250 h 1309690"/>
              <a:gd name="connsiteX42" fmla="*/ 3433762 w 3565525"/>
              <a:gd name="connsiteY42" fmla="*/ 939800 h 1309690"/>
              <a:gd name="connsiteX43" fmla="*/ 3327400 w 3565525"/>
              <a:gd name="connsiteY43" fmla="*/ 774700 h 1309690"/>
              <a:gd name="connsiteX44" fmla="*/ 3200400 w 3565525"/>
              <a:gd name="connsiteY44" fmla="*/ 571500 h 1309690"/>
              <a:gd name="connsiteX45" fmla="*/ 3086100 w 3565525"/>
              <a:gd name="connsiteY45" fmla="*/ 482600 h 1309690"/>
              <a:gd name="connsiteX46" fmla="*/ 2894012 w 3565525"/>
              <a:gd name="connsiteY46" fmla="*/ 411162 h 1309690"/>
              <a:gd name="connsiteX47" fmla="*/ 2578100 w 3565525"/>
              <a:gd name="connsiteY47" fmla="*/ 409575 h 1309690"/>
              <a:gd name="connsiteX48" fmla="*/ 1973262 w 3565525"/>
              <a:gd name="connsiteY48" fmla="*/ 439737 h 1309690"/>
              <a:gd name="connsiteX49" fmla="*/ 1660525 w 3565525"/>
              <a:gd name="connsiteY49" fmla="*/ 477837 h 1309690"/>
              <a:gd name="connsiteX50" fmla="*/ 1243012 w 3565525"/>
              <a:gd name="connsiteY50" fmla="*/ 596900 h 1309690"/>
              <a:gd name="connsiteX51" fmla="*/ 930275 w 3565525"/>
              <a:gd name="connsiteY51" fmla="*/ 784225 h 1309690"/>
              <a:gd name="connsiteX52" fmla="*/ 771525 w 3565525"/>
              <a:gd name="connsiteY52" fmla="*/ 957262 h 1309690"/>
              <a:gd name="connsiteX53" fmla="*/ 679450 w 3565525"/>
              <a:gd name="connsiteY53" fmla="*/ 1092200 h 1309690"/>
              <a:gd name="connsiteX54" fmla="*/ 649287 w 3565525"/>
              <a:gd name="connsiteY54" fmla="*/ 1201737 h 1309690"/>
              <a:gd name="connsiteX55" fmla="*/ 625475 w 3565525"/>
              <a:gd name="connsiteY55" fmla="*/ 1225550 h 1309690"/>
              <a:gd name="connsiteX56" fmla="*/ 587375 w 3565525"/>
              <a:gd name="connsiteY56" fmla="*/ 1233487 h 1309690"/>
              <a:gd name="connsiteX0" fmla="*/ 455612 w 3565525"/>
              <a:gd name="connsiteY0" fmla="*/ 1258887 h 1309690"/>
              <a:gd name="connsiteX1" fmla="*/ 415925 w 3565525"/>
              <a:gd name="connsiteY1" fmla="*/ 1225550 h 1309690"/>
              <a:gd name="connsiteX2" fmla="*/ 387350 w 3565525"/>
              <a:gd name="connsiteY2" fmla="*/ 1144587 h 1309690"/>
              <a:gd name="connsiteX3" fmla="*/ 384175 w 3565525"/>
              <a:gd name="connsiteY3" fmla="*/ 1019175 h 1309690"/>
              <a:gd name="connsiteX4" fmla="*/ 382587 w 3565525"/>
              <a:gd name="connsiteY4" fmla="*/ 896937 h 1309690"/>
              <a:gd name="connsiteX5" fmla="*/ 376237 w 3565525"/>
              <a:gd name="connsiteY5" fmla="*/ 838200 h 1309690"/>
              <a:gd name="connsiteX6" fmla="*/ 341312 w 3565525"/>
              <a:gd name="connsiteY6" fmla="*/ 801687 h 1309690"/>
              <a:gd name="connsiteX7" fmla="*/ 338137 w 3565525"/>
              <a:gd name="connsiteY7" fmla="*/ 841375 h 1309690"/>
              <a:gd name="connsiteX8" fmla="*/ 350837 w 3565525"/>
              <a:gd name="connsiteY8" fmla="*/ 965200 h 1309690"/>
              <a:gd name="connsiteX9" fmla="*/ 352425 w 3565525"/>
              <a:gd name="connsiteY9" fmla="*/ 1125537 h 1309690"/>
              <a:gd name="connsiteX10" fmla="*/ 352425 w 3565525"/>
              <a:gd name="connsiteY10" fmla="*/ 1203325 h 1309690"/>
              <a:gd name="connsiteX11" fmla="*/ 333375 w 3565525"/>
              <a:gd name="connsiteY11" fmla="*/ 1263650 h 1309690"/>
              <a:gd name="connsiteX12" fmla="*/ 279400 w 3565525"/>
              <a:gd name="connsiteY12" fmla="*/ 1290637 h 1309690"/>
              <a:gd name="connsiteX13" fmla="*/ 185737 w 3565525"/>
              <a:gd name="connsiteY13" fmla="*/ 1309687 h 1309690"/>
              <a:gd name="connsiteX14" fmla="*/ 111125 w 3565525"/>
              <a:gd name="connsiteY14" fmla="*/ 1289050 h 1309690"/>
              <a:gd name="connsiteX15" fmla="*/ 53975 w 3565525"/>
              <a:gd name="connsiteY15" fmla="*/ 1243012 h 1309690"/>
              <a:gd name="connsiteX16" fmla="*/ 15875 w 3565525"/>
              <a:gd name="connsiteY16" fmla="*/ 1179512 h 1309690"/>
              <a:gd name="connsiteX17" fmla="*/ 0 w 3565525"/>
              <a:gd name="connsiteY17" fmla="*/ 1049337 h 1309690"/>
              <a:gd name="connsiteX18" fmla="*/ 57150 w 3565525"/>
              <a:gd name="connsiteY18" fmla="*/ 846137 h 1309690"/>
              <a:gd name="connsiteX19" fmla="*/ 103187 w 3565525"/>
              <a:gd name="connsiteY19" fmla="*/ 735012 h 1309690"/>
              <a:gd name="connsiteX20" fmla="*/ 114300 w 3565525"/>
              <a:gd name="connsiteY20" fmla="*/ 684212 h 1309690"/>
              <a:gd name="connsiteX21" fmla="*/ 69850 w 3565525"/>
              <a:gd name="connsiteY21" fmla="*/ 530225 h 1309690"/>
              <a:gd name="connsiteX22" fmla="*/ 74612 w 3565525"/>
              <a:gd name="connsiteY22" fmla="*/ 460375 h 1309690"/>
              <a:gd name="connsiteX23" fmla="*/ 104775 w 3565525"/>
              <a:gd name="connsiteY23" fmla="*/ 411162 h 1309690"/>
              <a:gd name="connsiteX24" fmla="*/ 239712 w 3565525"/>
              <a:gd name="connsiteY24" fmla="*/ 322262 h 1309690"/>
              <a:gd name="connsiteX25" fmla="*/ 396875 w 3565525"/>
              <a:gd name="connsiteY25" fmla="*/ 173037 h 1309690"/>
              <a:gd name="connsiteX26" fmla="*/ 544512 w 3565525"/>
              <a:gd name="connsiteY26" fmla="*/ 65087 h 1309690"/>
              <a:gd name="connsiteX27" fmla="*/ 708025 w 3565525"/>
              <a:gd name="connsiteY27" fmla="*/ 0 h 1309690"/>
              <a:gd name="connsiteX28" fmla="*/ 850900 w 3565525"/>
              <a:gd name="connsiteY28" fmla="*/ 30162 h 1309690"/>
              <a:gd name="connsiteX29" fmla="*/ 1163637 w 3565525"/>
              <a:gd name="connsiteY29" fmla="*/ 127000 h 1309690"/>
              <a:gd name="connsiteX30" fmla="*/ 1339850 w 3565525"/>
              <a:gd name="connsiteY30" fmla="*/ 166687 h 1309690"/>
              <a:gd name="connsiteX31" fmla="*/ 1803400 w 3565525"/>
              <a:gd name="connsiteY31" fmla="*/ 147637 h 1309690"/>
              <a:gd name="connsiteX32" fmla="*/ 2220912 w 3565525"/>
              <a:gd name="connsiteY32" fmla="*/ 141287 h 1309690"/>
              <a:gd name="connsiteX33" fmla="*/ 2576512 w 3565525"/>
              <a:gd name="connsiteY33" fmla="*/ 149225 h 1309690"/>
              <a:gd name="connsiteX34" fmla="*/ 2867025 w 3565525"/>
              <a:gd name="connsiteY34" fmla="*/ 146050 h 1309690"/>
              <a:gd name="connsiteX35" fmla="*/ 3040062 w 3565525"/>
              <a:gd name="connsiteY35" fmla="*/ 177800 h 1309690"/>
              <a:gd name="connsiteX36" fmla="*/ 3186112 w 3565525"/>
              <a:gd name="connsiteY36" fmla="*/ 239712 h 1309690"/>
              <a:gd name="connsiteX37" fmla="*/ 3355975 w 3565525"/>
              <a:gd name="connsiteY37" fmla="*/ 409575 h 1309690"/>
              <a:gd name="connsiteX38" fmla="*/ 3505200 w 3565525"/>
              <a:gd name="connsiteY38" fmla="*/ 742950 h 1309690"/>
              <a:gd name="connsiteX39" fmla="*/ 3565525 w 3565525"/>
              <a:gd name="connsiteY39" fmla="*/ 928687 h 1309690"/>
              <a:gd name="connsiteX40" fmla="*/ 3541712 w 3565525"/>
              <a:gd name="connsiteY40" fmla="*/ 979487 h 1309690"/>
              <a:gd name="connsiteX41" fmla="*/ 3486150 w 3565525"/>
              <a:gd name="connsiteY41" fmla="*/ 984250 h 1309690"/>
              <a:gd name="connsiteX42" fmla="*/ 3433762 w 3565525"/>
              <a:gd name="connsiteY42" fmla="*/ 939800 h 1309690"/>
              <a:gd name="connsiteX43" fmla="*/ 3327400 w 3565525"/>
              <a:gd name="connsiteY43" fmla="*/ 774700 h 1309690"/>
              <a:gd name="connsiteX44" fmla="*/ 3200400 w 3565525"/>
              <a:gd name="connsiteY44" fmla="*/ 571500 h 1309690"/>
              <a:gd name="connsiteX45" fmla="*/ 3086100 w 3565525"/>
              <a:gd name="connsiteY45" fmla="*/ 482600 h 1309690"/>
              <a:gd name="connsiteX46" fmla="*/ 2894012 w 3565525"/>
              <a:gd name="connsiteY46" fmla="*/ 411162 h 1309690"/>
              <a:gd name="connsiteX47" fmla="*/ 2578100 w 3565525"/>
              <a:gd name="connsiteY47" fmla="*/ 409575 h 1309690"/>
              <a:gd name="connsiteX48" fmla="*/ 1973262 w 3565525"/>
              <a:gd name="connsiteY48" fmla="*/ 439737 h 1309690"/>
              <a:gd name="connsiteX49" fmla="*/ 1660525 w 3565525"/>
              <a:gd name="connsiteY49" fmla="*/ 477837 h 1309690"/>
              <a:gd name="connsiteX50" fmla="*/ 1243012 w 3565525"/>
              <a:gd name="connsiteY50" fmla="*/ 596900 h 1309690"/>
              <a:gd name="connsiteX51" fmla="*/ 930275 w 3565525"/>
              <a:gd name="connsiteY51" fmla="*/ 784225 h 1309690"/>
              <a:gd name="connsiteX52" fmla="*/ 771525 w 3565525"/>
              <a:gd name="connsiteY52" fmla="*/ 957262 h 1309690"/>
              <a:gd name="connsiteX53" fmla="*/ 679450 w 3565525"/>
              <a:gd name="connsiteY53" fmla="*/ 1092200 h 1309690"/>
              <a:gd name="connsiteX54" fmla="*/ 649287 w 3565525"/>
              <a:gd name="connsiteY54" fmla="*/ 1201737 h 1309690"/>
              <a:gd name="connsiteX55" fmla="*/ 625475 w 3565525"/>
              <a:gd name="connsiteY55" fmla="*/ 1225550 h 1309690"/>
              <a:gd name="connsiteX56" fmla="*/ 587375 w 3565525"/>
              <a:gd name="connsiteY56" fmla="*/ 1233487 h 1309690"/>
              <a:gd name="connsiteX0" fmla="*/ 455612 w 3565525"/>
              <a:gd name="connsiteY0" fmla="*/ 1258887 h 1309690"/>
              <a:gd name="connsiteX1" fmla="*/ 415925 w 3565525"/>
              <a:gd name="connsiteY1" fmla="*/ 1225550 h 1309690"/>
              <a:gd name="connsiteX2" fmla="*/ 387350 w 3565525"/>
              <a:gd name="connsiteY2" fmla="*/ 1144587 h 1309690"/>
              <a:gd name="connsiteX3" fmla="*/ 384175 w 3565525"/>
              <a:gd name="connsiteY3" fmla="*/ 1019175 h 1309690"/>
              <a:gd name="connsiteX4" fmla="*/ 382587 w 3565525"/>
              <a:gd name="connsiteY4" fmla="*/ 896937 h 1309690"/>
              <a:gd name="connsiteX5" fmla="*/ 376237 w 3565525"/>
              <a:gd name="connsiteY5" fmla="*/ 838200 h 1309690"/>
              <a:gd name="connsiteX6" fmla="*/ 341312 w 3565525"/>
              <a:gd name="connsiteY6" fmla="*/ 801687 h 1309690"/>
              <a:gd name="connsiteX7" fmla="*/ 338137 w 3565525"/>
              <a:gd name="connsiteY7" fmla="*/ 841375 h 1309690"/>
              <a:gd name="connsiteX8" fmla="*/ 350837 w 3565525"/>
              <a:gd name="connsiteY8" fmla="*/ 965200 h 1309690"/>
              <a:gd name="connsiteX9" fmla="*/ 352425 w 3565525"/>
              <a:gd name="connsiteY9" fmla="*/ 1125537 h 1309690"/>
              <a:gd name="connsiteX10" fmla="*/ 352425 w 3565525"/>
              <a:gd name="connsiteY10" fmla="*/ 1203325 h 1309690"/>
              <a:gd name="connsiteX11" fmla="*/ 333375 w 3565525"/>
              <a:gd name="connsiteY11" fmla="*/ 1263650 h 1309690"/>
              <a:gd name="connsiteX12" fmla="*/ 279400 w 3565525"/>
              <a:gd name="connsiteY12" fmla="*/ 1290637 h 1309690"/>
              <a:gd name="connsiteX13" fmla="*/ 185737 w 3565525"/>
              <a:gd name="connsiteY13" fmla="*/ 1309687 h 1309690"/>
              <a:gd name="connsiteX14" fmla="*/ 111125 w 3565525"/>
              <a:gd name="connsiteY14" fmla="*/ 1289050 h 1309690"/>
              <a:gd name="connsiteX15" fmla="*/ 53975 w 3565525"/>
              <a:gd name="connsiteY15" fmla="*/ 1243012 h 1309690"/>
              <a:gd name="connsiteX16" fmla="*/ 15875 w 3565525"/>
              <a:gd name="connsiteY16" fmla="*/ 1179512 h 1309690"/>
              <a:gd name="connsiteX17" fmla="*/ 0 w 3565525"/>
              <a:gd name="connsiteY17" fmla="*/ 1049337 h 1309690"/>
              <a:gd name="connsiteX18" fmla="*/ 57150 w 3565525"/>
              <a:gd name="connsiteY18" fmla="*/ 846137 h 1309690"/>
              <a:gd name="connsiteX19" fmla="*/ 103187 w 3565525"/>
              <a:gd name="connsiteY19" fmla="*/ 735012 h 1309690"/>
              <a:gd name="connsiteX20" fmla="*/ 114300 w 3565525"/>
              <a:gd name="connsiteY20" fmla="*/ 684212 h 1309690"/>
              <a:gd name="connsiteX21" fmla="*/ 69850 w 3565525"/>
              <a:gd name="connsiteY21" fmla="*/ 530225 h 1309690"/>
              <a:gd name="connsiteX22" fmla="*/ 74612 w 3565525"/>
              <a:gd name="connsiteY22" fmla="*/ 460375 h 1309690"/>
              <a:gd name="connsiteX23" fmla="*/ 104775 w 3565525"/>
              <a:gd name="connsiteY23" fmla="*/ 411162 h 1309690"/>
              <a:gd name="connsiteX24" fmla="*/ 239712 w 3565525"/>
              <a:gd name="connsiteY24" fmla="*/ 322262 h 1309690"/>
              <a:gd name="connsiteX25" fmla="*/ 396875 w 3565525"/>
              <a:gd name="connsiteY25" fmla="*/ 173037 h 1309690"/>
              <a:gd name="connsiteX26" fmla="*/ 544512 w 3565525"/>
              <a:gd name="connsiteY26" fmla="*/ 65087 h 1309690"/>
              <a:gd name="connsiteX27" fmla="*/ 708025 w 3565525"/>
              <a:gd name="connsiteY27" fmla="*/ 0 h 1309690"/>
              <a:gd name="connsiteX28" fmla="*/ 850900 w 3565525"/>
              <a:gd name="connsiteY28" fmla="*/ 30162 h 1309690"/>
              <a:gd name="connsiteX29" fmla="*/ 1163637 w 3565525"/>
              <a:gd name="connsiteY29" fmla="*/ 127000 h 1309690"/>
              <a:gd name="connsiteX30" fmla="*/ 1339850 w 3565525"/>
              <a:gd name="connsiteY30" fmla="*/ 166687 h 1309690"/>
              <a:gd name="connsiteX31" fmla="*/ 1803400 w 3565525"/>
              <a:gd name="connsiteY31" fmla="*/ 147637 h 1309690"/>
              <a:gd name="connsiteX32" fmla="*/ 2220912 w 3565525"/>
              <a:gd name="connsiteY32" fmla="*/ 141287 h 1309690"/>
              <a:gd name="connsiteX33" fmla="*/ 2576512 w 3565525"/>
              <a:gd name="connsiteY33" fmla="*/ 149225 h 1309690"/>
              <a:gd name="connsiteX34" fmla="*/ 2867025 w 3565525"/>
              <a:gd name="connsiteY34" fmla="*/ 146050 h 1309690"/>
              <a:gd name="connsiteX35" fmla="*/ 3040062 w 3565525"/>
              <a:gd name="connsiteY35" fmla="*/ 177800 h 1309690"/>
              <a:gd name="connsiteX36" fmla="*/ 3186112 w 3565525"/>
              <a:gd name="connsiteY36" fmla="*/ 239712 h 1309690"/>
              <a:gd name="connsiteX37" fmla="*/ 3355975 w 3565525"/>
              <a:gd name="connsiteY37" fmla="*/ 409575 h 1309690"/>
              <a:gd name="connsiteX38" fmla="*/ 3505200 w 3565525"/>
              <a:gd name="connsiteY38" fmla="*/ 742950 h 1309690"/>
              <a:gd name="connsiteX39" fmla="*/ 3565525 w 3565525"/>
              <a:gd name="connsiteY39" fmla="*/ 928687 h 1309690"/>
              <a:gd name="connsiteX40" fmla="*/ 3541712 w 3565525"/>
              <a:gd name="connsiteY40" fmla="*/ 979487 h 1309690"/>
              <a:gd name="connsiteX41" fmla="*/ 3486150 w 3565525"/>
              <a:gd name="connsiteY41" fmla="*/ 984250 h 1309690"/>
              <a:gd name="connsiteX42" fmla="*/ 3433762 w 3565525"/>
              <a:gd name="connsiteY42" fmla="*/ 939800 h 1309690"/>
              <a:gd name="connsiteX43" fmla="*/ 3327400 w 3565525"/>
              <a:gd name="connsiteY43" fmla="*/ 774700 h 1309690"/>
              <a:gd name="connsiteX44" fmla="*/ 3200400 w 3565525"/>
              <a:gd name="connsiteY44" fmla="*/ 571500 h 1309690"/>
              <a:gd name="connsiteX45" fmla="*/ 3086100 w 3565525"/>
              <a:gd name="connsiteY45" fmla="*/ 482600 h 1309690"/>
              <a:gd name="connsiteX46" fmla="*/ 2894012 w 3565525"/>
              <a:gd name="connsiteY46" fmla="*/ 411162 h 1309690"/>
              <a:gd name="connsiteX47" fmla="*/ 2578100 w 3565525"/>
              <a:gd name="connsiteY47" fmla="*/ 409575 h 1309690"/>
              <a:gd name="connsiteX48" fmla="*/ 1973262 w 3565525"/>
              <a:gd name="connsiteY48" fmla="*/ 439737 h 1309690"/>
              <a:gd name="connsiteX49" fmla="*/ 1660525 w 3565525"/>
              <a:gd name="connsiteY49" fmla="*/ 477837 h 1309690"/>
              <a:gd name="connsiteX50" fmla="*/ 1243012 w 3565525"/>
              <a:gd name="connsiteY50" fmla="*/ 596900 h 1309690"/>
              <a:gd name="connsiteX51" fmla="*/ 930275 w 3565525"/>
              <a:gd name="connsiteY51" fmla="*/ 784225 h 1309690"/>
              <a:gd name="connsiteX52" fmla="*/ 771525 w 3565525"/>
              <a:gd name="connsiteY52" fmla="*/ 957262 h 1309690"/>
              <a:gd name="connsiteX53" fmla="*/ 679450 w 3565525"/>
              <a:gd name="connsiteY53" fmla="*/ 1092200 h 1309690"/>
              <a:gd name="connsiteX54" fmla="*/ 649287 w 3565525"/>
              <a:gd name="connsiteY54" fmla="*/ 1201737 h 1309690"/>
              <a:gd name="connsiteX55" fmla="*/ 625475 w 3565525"/>
              <a:gd name="connsiteY55" fmla="*/ 1225550 h 1309690"/>
              <a:gd name="connsiteX56" fmla="*/ 587375 w 3565525"/>
              <a:gd name="connsiteY56" fmla="*/ 1233487 h 1309690"/>
              <a:gd name="connsiteX0" fmla="*/ 456718 w 3566631"/>
              <a:gd name="connsiteY0" fmla="*/ 1258887 h 1309690"/>
              <a:gd name="connsiteX1" fmla="*/ 417031 w 3566631"/>
              <a:gd name="connsiteY1" fmla="*/ 1225550 h 1309690"/>
              <a:gd name="connsiteX2" fmla="*/ 388456 w 3566631"/>
              <a:gd name="connsiteY2" fmla="*/ 1144587 h 1309690"/>
              <a:gd name="connsiteX3" fmla="*/ 385281 w 3566631"/>
              <a:gd name="connsiteY3" fmla="*/ 1019175 h 1309690"/>
              <a:gd name="connsiteX4" fmla="*/ 383693 w 3566631"/>
              <a:gd name="connsiteY4" fmla="*/ 896937 h 1309690"/>
              <a:gd name="connsiteX5" fmla="*/ 377343 w 3566631"/>
              <a:gd name="connsiteY5" fmla="*/ 838200 h 1309690"/>
              <a:gd name="connsiteX6" fmla="*/ 342418 w 3566631"/>
              <a:gd name="connsiteY6" fmla="*/ 801687 h 1309690"/>
              <a:gd name="connsiteX7" fmla="*/ 339243 w 3566631"/>
              <a:gd name="connsiteY7" fmla="*/ 841375 h 1309690"/>
              <a:gd name="connsiteX8" fmla="*/ 351943 w 3566631"/>
              <a:gd name="connsiteY8" fmla="*/ 965200 h 1309690"/>
              <a:gd name="connsiteX9" fmla="*/ 353531 w 3566631"/>
              <a:gd name="connsiteY9" fmla="*/ 1125537 h 1309690"/>
              <a:gd name="connsiteX10" fmla="*/ 353531 w 3566631"/>
              <a:gd name="connsiteY10" fmla="*/ 1203325 h 1309690"/>
              <a:gd name="connsiteX11" fmla="*/ 334481 w 3566631"/>
              <a:gd name="connsiteY11" fmla="*/ 1263650 h 1309690"/>
              <a:gd name="connsiteX12" fmla="*/ 280506 w 3566631"/>
              <a:gd name="connsiteY12" fmla="*/ 1290637 h 1309690"/>
              <a:gd name="connsiteX13" fmla="*/ 186843 w 3566631"/>
              <a:gd name="connsiteY13" fmla="*/ 1309687 h 1309690"/>
              <a:gd name="connsiteX14" fmla="*/ 112231 w 3566631"/>
              <a:gd name="connsiteY14" fmla="*/ 1289050 h 1309690"/>
              <a:gd name="connsiteX15" fmla="*/ 55081 w 3566631"/>
              <a:gd name="connsiteY15" fmla="*/ 1243012 h 1309690"/>
              <a:gd name="connsiteX16" fmla="*/ 16981 w 3566631"/>
              <a:gd name="connsiteY16" fmla="*/ 1179512 h 1309690"/>
              <a:gd name="connsiteX17" fmla="*/ 1106 w 3566631"/>
              <a:gd name="connsiteY17" fmla="*/ 1049337 h 1309690"/>
              <a:gd name="connsiteX18" fmla="*/ 58256 w 3566631"/>
              <a:gd name="connsiteY18" fmla="*/ 846137 h 1309690"/>
              <a:gd name="connsiteX19" fmla="*/ 104293 w 3566631"/>
              <a:gd name="connsiteY19" fmla="*/ 735012 h 1309690"/>
              <a:gd name="connsiteX20" fmla="*/ 115406 w 3566631"/>
              <a:gd name="connsiteY20" fmla="*/ 684212 h 1309690"/>
              <a:gd name="connsiteX21" fmla="*/ 70956 w 3566631"/>
              <a:gd name="connsiteY21" fmla="*/ 530225 h 1309690"/>
              <a:gd name="connsiteX22" fmla="*/ 75718 w 3566631"/>
              <a:gd name="connsiteY22" fmla="*/ 460375 h 1309690"/>
              <a:gd name="connsiteX23" fmla="*/ 105881 w 3566631"/>
              <a:gd name="connsiteY23" fmla="*/ 411162 h 1309690"/>
              <a:gd name="connsiteX24" fmla="*/ 240818 w 3566631"/>
              <a:gd name="connsiteY24" fmla="*/ 322262 h 1309690"/>
              <a:gd name="connsiteX25" fmla="*/ 397981 w 3566631"/>
              <a:gd name="connsiteY25" fmla="*/ 173037 h 1309690"/>
              <a:gd name="connsiteX26" fmla="*/ 545618 w 3566631"/>
              <a:gd name="connsiteY26" fmla="*/ 65087 h 1309690"/>
              <a:gd name="connsiteX27" fmla="*/ 709131 w 3566631"/>
              <a:gd name="connsiteY27" fmla="*/ 0 h 1309690"/>
              <a:gd name="connsiteX28" fmla="*/ 852006 w 3566631"/>
              <a:gd name="connsiteY28" fmla="*/ 30162 h 1309690"/>
              <a:gd name="connsiteX29" fmla="*/ 1164743 w 3566631"/>
              <a:gd name="connsiteY29" fmla="*/ 127000 h 1309690"/>
              <a:gd name="connsiteX30" fmla="*/ 1340956 w 3566631"/>
              <a:gd name="connsiteY30" fmla="*/ 166687 h 1309690"/>
              <a:gd name="connsiteX31" fmla="*/ 1804506 w 3566631"/>
              <a:gd name="connsiteY31" fmla="*/ 147637 h 1309690"/>
              <a:gd name="connsiteX32" fmla="*/ 2222018 w 3566631"/>
              <a:gd name="connsiteY32" fmla="*/ 141287 h 1309690"/>
              <a:gd name="connsiteX33" fmla="*/ 2577618 w 3566631"/>
              <a:gd name="connsiteY33" fmla="*/ 149225 h 1309690"/>
              <a:gd name="connsiteX34" fmla="*/ 2868131 w 3566631"/>
              <a:gd name="connsiteY34" fmla="*/ 146050 h 1309690"/>
              <a:gd name="connsiteX35" fmla="*/ 3041168 w 3566631"/>
              <a:gd name="connsiteY35" fmla="*/ 177800 h 1309690"/>
              <a:gd name="connsiteX36" fmla="*/ 3187218 w 3566631"/>
              <a:gd name="connsiteY36" fmla="*/ 239712 h 1309690"/>
              <a:gd name="connsiteX37" fmla="*/ 3357081 w 3566631"/>
              <a:gd name="connsiteY37" fmla="*/ 409575 h 1309690"/>
              <a:gd name="connsiteX38" fmla="*/ 3506306 w 3566631"/>
              <a:gd name="connsiteY38" fmla="*/ 742950 h 1309690"/>
              <a:gd name="connsiteX39" fmla="*/ 3566631 w 3566631"/>
              <a:gd name="connsiteY39" fmla="*/ 928687 h 1309690"/>
              <a:gd name="connsiteX40" fmla="*/ 3542818 w 3566631"/>
              <a:gd name="connsiteY40" fmla="*/ 979487 h 1309690"/>
              <a:gd name="connsiteX41" fmla="*/ 3487256 w 3566631"/>
              <a:gd name="connsiteY41" fmla="*/ 984250 h 1309690"/>
              <a:gd name="connsiteX42" fmla="*/ 3434868 w 3566631"/>
              <a:gd name="connsiteY42" fmla="*/ 939800 h 1309690"/>
              <a:gd name="connsiteX43" fmla="*/ 3328506 w 3566631"/>
              <a:gd name="connsiteY43" fmla="*/ 774700 h 1309690"/>
              <a:gd name="connsiteX44" fmla="*/ 3201506 w 3566631"/>
              <a:gd name="connsiteY44" fmla="*/ 571500 h 1309690"/>
              <a:gd name="connsiteX45" fmla="*/ 3087206 w 3566631"/>
              <a:gd name="connsiteY45" fmla="*/ 482600 h 1309690"/>
              <a:gd name="connsiteX46" fmla="*/ 2895118 w 3566631"/>
              <a:gd name="connsiteY46" fmla="*/ 411162 h 1309690"/>
              <a:gd name="connsiteX47" fmla="*/ 2579206 w 3566631"/>
              <a:gd name="connsiteY47" fmla="*/ 409575 h 1309690"/>
              <a:gd name="connsiteX48" fmla="*/ 1974368 w 3566631"/>
              <a:gd name="connsiteY48" fmla="*/ 439737 h 1309690"/>
              <a:gd name="connsiteX49" fmla="*/ 1661631 w 3566631"/>
              <a:gd name="connsiteY49" fmla="*/ 477837 h 1309690"/>
              <a:gd name="connsiteX50" fmla="*/ 1244118 w 3566631"/>
              <a:gd name="connsiteY50" fmla="*/ 596900 h 1309690"/>
              <a:gd name="connsiteX51" fmla="*/ 931381 w 3566631"/>
              <a:gd name="connsiteY51" fmla="*/ 784225 h 1309690"/>
              <a:gd name="connsiteX52" fmla="*/ 772631 w 3566631"/>
              <a:gd name="connsiteY52" fmla="*/ 957262 h 1309690"/>
              <a:gd name="connsiteX53" fmla="*/ 680556 w 3566631"/>
              <a:gd name="connsiteY53" fmla="*/ 1092200 h 1309690"/>
              <a:gd name="connsiteX54" fmla="*/ 650393 w 3566631"/>
              <a:gd name="connsiteY54" fmla="*/ 1201737 h 1309690"/>
              <a:gd name="connsiteX55" fmla="*/ 626581 w 3566631"/>
              <a:gd name="connsiteY55" fmla="*/ 1225550 h 1309690"/>
              <a:gd name="connsiteX56" fmla="*/ 588481 w 3566631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139"/>
              <a:gd name="connsiteY0" fmla="*/ 1258887 h 1309690"/>
              <a:gd name="connsiteX1" fmla="*/ 417438 w 3567139"/>
              <a:gd name="connsiteY1" fmla="*/ 1225550 h 1309690"/>
              <a:gd name="connsiteX2" fmla="*/ 388863 w 3567139"/>
              <a:gd name="connsiteY2" fmla="*/ 1144587 h 1309690"/>
              <a:gd name="connsiteX3" fmla="*/ 385688 w 3567139"/>
              <a:gd name="connsiteY3" fmla="*/ 1019175 h 1309690"/>
              <a:gd name="connsiteX4" fmla="*/ 384100 w 3567139"/>
              <a:gd name="connsiteY4" fmla="*/ 896937 h 1309690"/>
              <a:gd name="connsiteX5" fmla="*/ 377750 w 3567139"/>
              <a:gd name="connsiteY5" fmla="*/ 838200 h 1309690"/>
              <a:gd name="connsiteX6" fmla="*/ 342825 w 3567139"/>
              <a:gd name="connsiteY6" fmla="*/ 801687 h 1309690"/>
              <a:gd name="connsiteX7" fmla="*/ 339650 w 3567139"/>
              <a:gd name="connsiteY7" fmla="*/ 841375 h 1309690"/>
              <a:gd name="connsiteX8" fmla="*/ 352350 w 3567139"/>
              <a:gd name="connsiteY8" fmla="*/ 965200 h 1309690"/>
              <a:gd name="connsiteX9" fmla="*/ 353938 w 3567139"/>
              <a:gd name="connsiteY9" fmla="*/ 1125537 h 1309690"/>
              <a:gd name="connsiteX10" fmla="*/ 353938 w 3567139"/>
              <a:gd name="connsiteY10" fmla="*/ 1203325 h 1309690"/>
              <a:gd name="connsiteX11" fmla="*/ 334888 w 3567139"/>
              <a:gd name="connsiteY11" fmla="*/ 1263650 h 1309690"/>
              <a:gd name="connsiteX12" fmla="*/ 280913 w 3567139"/>
              <a:gd name="connsiteY12" fmla="*/ 1290637 h 1309690"/>
              <a:gd name="connsiteX13" fmla="*/ 187250 w 3567139"/>
              <a:gd name="connsiteY13" fmla="*/ 1309687 h 1309690"/>
              <a:gd name="connsiteX14" fmla="*/ 112638 w 3567139"/>
              <a:gd name="connsiteY14" fmla="*/ 1289050 h 1309690"/>
              <a:gd name="connsiteX15" fmla="*/ 55488 w 3567139"/>
              <a:gd name="connsiteY15" fmla="*/ 1243012 h 1309690"/>
              <a:gd name="connsiteX16" fmla="*/ 17388 w 3567139"/>
              <a:gd name="connsiteY16" fmla="*/ 1179512 h 1309690"/>
              <a:gd name="connsiteX17" fmla="*/ 1513 w 3567139"/>
              <a:gd name="connsiteY17" fmla="*/ 1049337 h 1309690"/>
              <a:gd name="connsiteX18" fmla="*/ 58663 w 3567139"/>
              <a:gd name="connsiteY18" fmla="*/ 846137 h 1309690"/>
              <a:gd name="connsiteX19" fmla="*/ 104700 w 3567139"/>
              <a:gd name="connsiteY19" fmla="*/ 735012 h 1309690"/>
              <a:gd name="connsiteX20" fmla="*/ 115813 w 3567139"/>
              <a:gd name="connsiteY20" fmla="*/ 684212 h 1309690"/>
              <a:gd name="connsiteX21" fmla="*/ 71363 w 3567139"/>
              <a:gd name="connsiteY21" fmla="*/ 530225 h 1309690"/>
              <a:gd name="connsiteX22" fmla="*/ 76125 w 3567139"/>
              <a:gd name="connsiteY22" fmla="*/ 460375 h 1309690"/>
              <a:gd name="connsiteX23" fmla="*/ 106288 w 3567139"/>
              <a:gd name="connsiteY23" fmla="*/ 411162 h 1309690"/>
              <a:gd name="connsiteX24" fmla="*/ 241225 w 3567139"/>
              <a:gd name="connsiteY24" fmla="*/ 322262 h 1309690"/>
              <a:gd name="connsiteX25" fmla="*/ 398388 w 3567139"/>
              <a:gd name="connsiteY25" fmla="*/ 173037 h 1309690"/>
              <a:gd name="connsiteX26" fmla="*/ 546025 w 3567139"/>
              <a:gd name="connsiteY26" fmla="*/ 65087 h 1309690"/>
              <a:gd name="connsiteX27" fmla="*/ 709538 w 3567139"/>
              <a:gd name="connsiteY27" fmla="*/ 0 h 1309690"/>
              <a:gd name="connsiteX28" fmla="*/ 852413 w 3567139"/>
              <a:gd name="connsiteY28" fmla="*/ 30162 h 1309690"/>
              <a:gd name="connsiteX29" fmla="*/ 1165150 w 3567139"/>
              <a:gd name="connsiteY29" fmla="*/ 127000 h 1309690"/>
              <a:gd name="connsiteX30" fmla="*/ 1341363 w 3567139"/>
              <a:gd name="connsiteY30" fmla="*/ 166687 h 1309690"/>
              <a:gd name="connsiteX31" fmla="*/ 1804913 w 3567139"/>
              <a:gd name="connsiteY31" fmla="*/ 147637 h 1309690"/>
              <a:gd name="connsiteX32" fmla="*/ 2222425 w 3567139"/>
              <a:gd name="connsiteY32" fmla="*/ 141287 h 1309690"/>
              <a:gd name="connsiteX33" fmla="*/ 2578025 w 3567139"/>
              <a:gd name="connsiteY33" fmla="*/ 149225 h 1309690"/>
              <a:gd name="connsiteX34" fmla="*/ 2868538 w 3567139"/>
              <a:gd name="connsiteY34" fmla="*/ 146050 h 1309690"/>
              <a:gd name="connsiteX35" fmla="*/ 3041575 w 3567139"/>
              <a:gd name="connsiteY35" fmla="*/ 177800 h 1309690"/>
              <a:gd name="connsiteX36" fmla="*/ 3187625 w 3567139"/>
              <a:gd name="connsiteY36" fmla="*/ 239712 h 1309690"/>
              <a:gd name="connsiteX37" fmla="*/ 3357488 w 3567139"/>
              <a:gd name="connsiteY37" fmla="*/ 409575 h 1309690"/>
              <a:gd name="connsiteX38" fmla="*/ 3506713 w 3567139"/>
              <a:gd name="connsiteY38" fmla="*/ 742950 h 1309690"/>
              <a:gd name="connsiteX39" fmla="*/ 3567038 w 3567139"/>
              <a:gd name="connsiteY39" fmla="*/ 928687 h 1309690"/>
              <a:gd name="connsiteX40" fmla="*/ 3543225 w 3567139"/>
              <a:gd name="connsiteY40" fmla="*/ 979487 h 1309690"/>
              <a:gd name="connsiteX41" fmla="*/ 3487663 w 3567139"/>
              <a:gd name="connsiteY41" fmla="*/ 984250 h 1309690"/>
              <a:gd name="connsiteX42" fmla="*/ 3435275 w 3567139"/>
              <a:gd name="connsiteY42" fmla="*/ 939800 h 1309690"/>
              <a:gd name="connsiteX43" fmla="*/ 3328913 w 3567139"/>
              <a:gd name="connsiteY43" fmla="*/ 774700 h 1309690"/>
              <a:gd name="connsiteX44" fmla="*/ 3201913 w 3567139"/>
              <a:gd name="connsiteY44" fmla="*/ 571500 h 1309690"/>
              <a:gd name="connsiteX45" fmla="*/ 3087613 w 3567139"/>
              <a:gd name="connsiteY45" fmla="*/ 482600 h 1309690"/>
              <a:gd name="connsiteX46" fmla="*/ 2895525 w 3567139"/>
              <a:gd name="connsiteY46" fmla="*/ 411162 h 1309690"/>
              <a:gd name="connsiteX47" fmla="*/ 2579613 w 3567139"/>
              <a:gd name="connsiteY47" fmla="*/ 409575 h 1309690"/>
              <a:gd name="connsiteX48" fmla="*/ 1974775 w 3567139"/>
              <a:gd name="connsiteY48" fmla="*/ 439737 h 1309690"/>
              <a:gd name="connsiteX49" fmla="*/ 1662038 w 3567139"/>
              <a:gd name="connsiteY49" fmla="*/ 477837 h 1309690"/>
              <a:gd name="connsiteX50" fmla="*/ 1244525 w 3567139"/>
              <a:gd name="connsiteY50" fmla="*/ 596900 h 1309690"/>
              <a:gd name="connsiteX51" fmla="*/ 931788 w 3567139"/>
              <a:gd name="connsiteY51" fmla="*/ 784225 h 1309690"/>
              <a:gd name="connsiteX52" fmla="*/ 773038 w 3567139"/>
              <a:gd name="connsiteY52" fmla="*/ 957262 h 1309690"/>
              <a:gd name="connsiteX53" fmla="*/ 680963 w 3567139"/>
              <a:gd name="connsiteY53" fmla="*/ 1092200 h 1309690"/>
              <a:gd name="connsiteX54" fmla="*/ 650800 w 3567139"/>
              <a:gd name="connsiteY54" fmla="*/ 1201737 h 1309690"/>
              <a:gd name="connsiteX55" fmla="*/ 626988 w 3567139"/>
              <a:gd name="connsiteY55" fmla="*/ 1225550 h 1309690"/>
              <a:gd name="connsiteX56" fmla="*/ 588888 w 3567139"/>
              <a:gd name="connsiteY56" fmla="*/ 1233487 h 1309690"/>
              <a:gd name="connsiteX0" fmla="*/ 457125 w 3567139"/>
              <a:gd name="connsiteY0" fmla="*/ 1258887 h 1309690"/>
              <a:gd name="connsiteX1" fmla="*/ 417438 w 3567139"/>
              <a:gd name="connsiteY1" fmla="*/ 1225550 h 1309690"/>
              <a:gd name="connsiteX2" fmla="*/ 388863 w 3567139"/>
              <a:gd name="connsiteY2" fmla="*/ 1144587 h 1309690"/>
              <a:gd name="connsiteX3" fmla="*/ 385688 w 3567139"/>
              <a:gd name="connsiteY3" fmla="*/ 1019175 h 1309690"/>
              <a:gd name="connsiteX4" fmla="*/ 384100 w 3567139"/>
              <a:gd name="connsiteY4" fmla="*/ 896937 h 1309690"/>
              <a:gd name="connsiteX5" fmla="*/ 377750 w 3567139"/>
              <a:gd name="connsiteY5" fmla="*/ 838200 h 1309690"/>
              <a:gd name="connsiteX6" fmla="*/ 342825 w 3567139"/>
              <a:gd name="connsiteY6" fmla="*/ 801687 h 1309690"/>
              <a:gd name="connsiteX7" fmla="*/ 339650 w 3567139"/>
              <a:gd name="connsiteY7" fmla="*/ 841375 h 1309690"/>
              <a:gd name="connsiteX8" fmla="*/ 352350 w 3567139"/>
              <a:gd name="connsiteY8" fmla="*/ 965200 h 1309690"/>
              <a:gd name="connsiteX9" fmla="*/ 353938 w 3567139"/>
              <a:gd name="connsiteY9" fmla="*/ 1125537 h 1309690"/>
              <a:gd name="connsiteX10" fmla="*/ 353938 w 3567139"/>
              <a:gd name="connsiteY10" fmla="*/ 1203325 h 1309690"/>
              <a:gd name="connsiteX11" fmla="*/ 334888 w 3567139"/>
              <a:gd name="connsiteY11" fmla="*/ 1263650 h 1309690"/>
              <a:gd name="connsiteX12" fmla="*/ 280913 w 3567139"/>
              <a:gd name="connsiteY12" fmla="*/ 1290637 h 1309690"/>
              <a:gd name="connsiteX13" fmla="*/ 187250 w 3567139"/>
              <a:gd name="connsiteY13" fmla="*/ 1309687 h 1309690"/>
              <a:gd name="connsiteX14" fmla="*/ 112638 w 3567139"/>
              <a:gd name="connsiteY14" fmla="*/ 1289050 h 1309690"/>
              <a:gd name="connsiteX15" fmla="*/ 55488 w 3567139"/>
              <a:gd name="connsiteY15" fmla="*/ 1243012 h 1309690"/>
              <a:gd name="connsiteX16" fmla="*/ 17388 w 3567139"/>
              <a:gd name="connsiteY16" fmla="*/ 1179512 h 1309690"/>
              <a:gd name="connsiteX17" fmla="*/ 1513 w 3567139"/>
              <a:gd name="connsiteY17" fmla="*/ 1049337 h 1309690"/>
              <a:gd name="connsiteX18" fmla="*/ 58663 w 3567139"/>
              <a:gd name="connsiteY18" fmla="*/ 846137 h 1309690"/>
              <a:gd name="connsiteX19" fmla="*/ 104700 w 3567139"/>
              <a:gd name="connsiteY19" fmla="*/ 735012 h 1309690"/>
              <a:gd name="connsiteX20" fmla="*/ 115813 w 3567139"/>
              <a:gd name="connsiteY20" fmla="*/ 684212 h 1309690"/>
              <a:gd name="connsiteX21" fmla="*/ 71363 w 3567139"/>
              <a:gd name="connsiteY21" fmla="*/ 530225 h 1309690"/>
              <a:gd name="connsiteX22" fmla="*/ 76125 w 3567139"/>
              <a:gd name="connsiteY22" fmla="*/ 460375 h 1309690"/>
              <a:gd name="connsiteX23" fmla="*/ 106288 w 3567139"/>
              <a:gd name="connsiteY23" fmla="*/ 411162 h 1309690"/>
              <a:gd name="connsiteX24" fmla="*/ 241225 w 3567139"/>
              <a:gd name="connsiteY24" fmla="*/ 322262 h 1309690"/>
              <a:gd name="connsiteX25" fmla="*/ 398388 w 3567139"/>
              <a:gd name="connsiteY25" fmla="*/ 173037 h 1309690"/>
              <a:gd name="connsiteX26" fmla="*/ 546025 w 3567139"/>
              <a:gd name="connsiteY26" fmla="*/ 65087 h 1309690"/>
              <a:gd name="connsiteX27" fmla="*/ 709538 w 3567139"/>
              <a:gd name="connsiteY27" fmla="*/ 0 h 1309690"/>
              <a:gd name="connsiteX28" fmla="*/ 852413 w 3567139"/>
              <a:gd name="connsiteY28" fmla="*/ 30162 h 1309690"/>
              <a:gd name="connsiteX29" fmla="*/ 1165150 w 3567139"/>
              <a:gd name="connsiteY29" fmla="*/ 127000 h 1309690"/>
              <a:gd name="connsiteX30" fmla="*/ 1341363 w 3567139"/>
              <a:gd name="connsiteY30" fmla="*/ 166687 h 1309690"/>
              <a:gd name="connsiteX31" fmla="*/ 1804913 w 3567139"/>
              <a:gd name="connsiteY31" fmla="*/ 147637 h 1309690"/>
              <a:gd name="connsiteX32" fmla="*/ 2222425 w 3567139"/>
              <a:gd name="connsiteY32" fmla="*/ 141287 h 1309690"/>
              <a:gd name="connsiteX33" fmla="*/ 2578025 w 3567139"/>
              <a:gd name="connsiteY33" fmla="*/ 149225 h 1309690"/>
              <a:gd name="connsiteX34" fmla="*/ 2868538 w 3567139"/>
              <a:gd name="connsiteY34" fmla="*/ 146050 h 1309690"/>
              <a:gd name="connsiteX35" fmla="*/ 3041575 w 3567139"/>
              <a:gd name="connsiteY35" fmla="*/ 177800 h 1309690"/>
              <a:gd name="connsiteX36" fmla="*/ 3187625 w 3567139"/>
              <a:gd name="connsiteY36" fmla="*/ 239712 h 1309690"/>
              <a:gd name="connsiteX37" fmla="*/ 3357488 w 3567139"/>
              <a:gd name="connsiteY37" fmla="*/ 409575 h 1309690"/>
              <a:gd name="connsiteX38" fmla="*/ 3506713 w 3567139"/>
              <a:gd name="connsiteY38" fmla="*/ 742950 h 1309690"/>
              <a:gd name="connsiteX39" fmla="*/ 3567038 w 3567139"/>
              <a:gd name="connsiteY39" fmla="*/ 928687 h 1309690"/>
              <a:gd name="connsiteX40" fmla="*/ 3543225 w 3567139"/>
              <a:gd name="connsiteY40" fmla="*/ 979487 h 1309690"/>
              <a:gd name="connsiteX41" fmla="*/ 3487663 w 3567139"/>
              <a:gd name="connsiteY41" fmla="*/ 984250 h 1309690"/>
              <a:gd name="connsiteX42" fmla="*/ 3435275 w 3567139"/>
              <a:gd name="connsiteY42" fmla="*/ 939800 h 1309690"/>
              <a:gd name="connsiteX43" fmla="*/ 3328913 w 3567139"/>
              <a:gd name="connsiteY43" fmla="*/ 774700 h 1309690"/>
              <a:gd name="connsiteX44" fmla="*/ 3201913 w 3567139"/>
              <a:gd name="connsiteY44" fmla="*/ 571500 h 1309690"/>
              <a:gd name="connsiteX45" fmla="*/ 3087613 w 3567139"/>
              <a:gd name="connsiteY45" fmla="*/ 482600 h 1309690"/>
              <a:gd name="connsiteX46" fmla="*/ 2895525 w 3567139"/>
              <a:gd name="connsiteY46" fmla="*/ 411162 h 1309690"/>
              <a:gd name="connsiteX47" fmla="*/ 2579613 w 3567139"/>
              <a:gd name="connsiteY47" fmla="*/ 409575 h 1309690"/>
              <a:gd name="connsiteX48" fmla="*/ 1974775 w 3567139"/>
              <a:gd name="connsiteY48" fmla="*/ 439737 h 1309690"/>
              <a:gd name="connsiteX49" fmla="*/ 1662038 w 3567139"/>
              <a:gd name="connsiteY49" fmla="*/ 477837 h 1309690"/>
              <a:gd name="connsiteX50" fmla="*/ 1244525 w 3567139"/>
              <a:gd name="connsiteY50" fmla="*/ 596900 h 1309690"/>
              <a:gd name="connsiteX51" fmla="*/ 931788 w 3567139"/>
              <a:gd name="connsiteY51" fmla="*/ 784225 h 1309690"/>
              <a:gd name="connsiteX52" fmla="*/ 773038 w 3567139"/>
              <a:gd name="connsiteY52" fmla="*/ 957262 h 1309690"/>
              <a:gd name="connsiteX53" fmla="*/ 680963 w 3567139"/>
              <a:gd name="connsiteY53" fmla="*/ 1092200 h 1309690"/>
              <a:gd name="connsiteX54" fmla="*/ 650800 w 3567139"/>
              <a:gd name="connsiteY54" fmla="*/ 1201737 h 1309690"/>
              <a:gd name="connsiteX55" fmla="*/ 626988 w 3567139"/>
              <a:gd name="connsiteY55" fmla="*/ 1225550 h 1309690"/>
              <a:gd name="connsiteX56" fmla="*/ 588888 w 3567139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3567198" h="1309690">
                <a:moveTo>
                  <a:pt x="457125" y="1258887"/>
                </a:moveTo>
                <a:lnTo>
                  <a:pt x="417438" y="1225550"/>
                </a:lnTo>
                <a:cubicBezTo>
                  <a:pt x="407913" y="1198562"/>
                  <a:pt x="396007" y="1178718"/>
                  <a:pt x="388863" y="1144587"/>
                </a:cubicBezTo>
                <a:cubicBezTo>
                  <a:pt x="384233" y="1105164"/>
                  <a:pt x="386746" y="1060979"/>
                  <a:pt x="385688" y="1019175"/>
                </a:cubicBezTo>
                <a:cubicBezTo>
                  <a:pt x="385159" y="978429"/>
                  <a:pt x="384629" y="937683"/>
                  <a:pt x="384100" y="896937"/>
                </a:cubicBezTo>
                <a:lnTo>
                  <a:pt x="377750" y="838200"/>
                </a:lnTo>
                <a:cubicBezTo>
                  <a:pt x="368490" y="824839"/>
                  <a:pt x="354467" y="813858"/>
                  <a:pt x="342825" y="801687"/>
                </a:cubicBezTo>
                <a:lnTo>
                  <a:pt x="339650" y="841375"/>
                </a:lnTo>
                <a:lnTo>
                  <a:pt x="352350" y="965200"/>
                </a:lnTo>
                <a:cubicBezTo>
                  <a:pt x="352879" y="1018646"/>
                  <a:pt x="353409" y="1072091"/>
                  <a:pt x="353938" y="1125537"/>
                </a:cubicBezTo>
                <a:lnTo>
                  <a:pt x="353938" y="1203325"/>
                </a:lnTo>
                <a:lnTo>
                  <a:pt x="334888" y="1263650"/>
                </a:lnTo>
                <a:lnTo>
                  <a:pt x="280913" y="1290637"/>
                </a:lnTo>
                <a:cubicBezTo>
                  <a:pt x="249692" y="1296987"/>
                  <a:pt x="220852" y="1309290"/>
                  <a:pt x="187250" y="1309687"/>
                </a:cubicBezTo>
                <a:cubicBezTo>
                  <a:pt x="154045" y="1309952"/>
                  <a:pt x="137509" y="1295929"/>
                  <a:pt x="112638" y="1289050"/>
                </a:cubicBezTo>
                <a:cubicBezTo>
                  <a:pt x="93588" y="1273704"/>
                  <a:pt x="75728" y="1266692"/>
                  <a:pt x="55488" y="1243012"/>
                </a:cubicBezTo>
                <a:cubicBezTo>
                  <a:pt x="34454" y="1227798"/>
                  <a:pt x="30088" y="1200679"/>
                  <a:pt x="17388" y="1179512"/>
                </a:cubicBezTo>
                <a:cubicBezTo>
                  <a:pt x="6143" y="1137310"/>
                  <a:pt x="-3911" y="1107016"/>
                  <a:pt x="1513" y="1049337"/>
                </a:cubicBezTo>
                <a:cubicBezTo>
                  <a:pt x="14610" y="981604"/>
                  <a:pt x="31279" y="915061"/>
                  <a:pt x="58663" y="846137"/>
                </a:cubicBezTo>
                <a:cubicBezTo>
                  <a:pt x="74009" y="807904"/>
                  <a:pt x="89354" y="772054"/>
                  <a:pt x="104700" y="735012"/>
                </a:cubicBezTo>
                <a:cubicBezTo>
                  <a:pt x="108404" y="718079"/>
                  <a:pt x="119253" y="704717"/>
                  <a:pt x="115813" y="684212"/>
                </a:cubicBezTo>
                <a:cubicBezTo>
                  <a:pt x="114093" y="632883"/>
                  <a:pt x="86180" y="581554"/>
                  <a:pt x="71363" y="530225"/>
                </a:cubicBezTo>
                <a:cubicBezTo>
                  <a:pt x="72950" y="506942"/>
                  <a:pt x="67394" y="484848"/>
                  <a:pt x="76125" y="460375"/>
                </a:cubicBezTo>
                <a:cubicBezTo>
                  <a:pt x="82608" y="443971"/>
                  <a:pt x="96234" y="427566"/>
                  <a:pt x="106288" y="411162"/>
                </a:cubicBezTo>
                <a:lnTo>
                  <a:pt x="241225" y="322262"/>
                </a:lnTo>
                <a:lnTo>
                  <a:pt x="398388" y="173037"/>
                </a:lnTo>
                <a:cubicBezTo>
                  <a:pt x="447600" y="137054"/>
                  <a:pt x="489669" y="97498"/>
                  <a:pt x="546025" y="65087"/>
                </a:cubicBezTo>
                <a:cubicBezTo>
                  <a:pt x="600529" y="31485"/>
                  <a:pt x="640746" y="8599"/>
                  <a:pt x="709538" y="0"/>
                </a:cubicBezTo>
                <a:cubicBezTo>
                  <a:pt x="767879" y="5292"/>
                  <a:pt x="804788" y="20108"/>
                  <a:pt x="852413" y="30162"/>
                </a:cubicBezTo>
                <a:lnTo>
                  <a:pt x="1165150" y="127000"/>
                </a:lnTo>
                <a:cubicBezTo>
                  <a:pt x="1223888" y="140229"/>
                  <a:pt x="1280244" y="166555"/>
                  <a:pt x="1341363" y="166687"/>
                </a:cubicBezTo>
                <a:lnTo>
                  <a:pt x="1804913" y="147637"/>
                </a:lnTo>
                <a:lnTo>
                  <a:pt x="2222425" y="141287"/>
                </a:lnTo>
                <a:lnTo>
                  <a:pt x="2578025" y="149225"/>
                </a:lnTo>
                <a:cubicBezTo>
                  <a:pt x="2674863" y="148167"/>
                  <a:pt x="2772891" y="139964"/>
                  <a:pt x="2868538" y="146050"/>
                </a:cubicBezTo>
                <a:cubicBezTo>
                  <a:pt x="2934551" y="155442"/>
                  <a:pt x="2983896" y="167217"/>
                  <a:pt x="3041575" y="177800"/>
                </a:cubicBezTo>
                <a:cubicBezTo>
                  <a:pt x="3090258" y="198437"/>
                  <a:pt x="3152039" y="210741"/>
                  <a:pt x="3187625" y="239712"/>
                </a:cubicBezTo>
                <a:cubicBezTo>
                  <a:pt x="3252580" y="291571"/>
                  <a:pt x="3306820" y="350572"/>
                  <a:pt x="3357488" y="409575"/>
                </a:cubicBezTo>
                <a:cubicBezTo>
                  <a:pt x="3416755" y="524271"/>
                  <a:pt x="3466496" y="631825"/>
                  <a:pt x="3506713" y="742950"/>
                </a:cubicBezTo>
                <a:cubicBezTo>
                  <a:pt x="3526821" y="804862"/>
                  <a:pt x="3554074" y="865584"/>
                  <a:pt x="3567038" y="928687"/>
                </a:cubicBezTo>
                <a:cubicBezTo>
                  <a:pt x="3568625" y="949192"/>
                  <a:pt x="3558307" y="962554"/>
                  <a:pt x="3543225" y="979487"/>
                </a:cubicBezTo>
                <a:cubicBezTo>
                  <a:pt x="3519941" y="989410"/>
                  <a:pt x="3506184" y="982662"/>
                  <a:pt x="3487663" y="984250"/>
                </a:cubicBezTo>
                <a:cubicBezTo>
                  <a:pt x="3465437" y="975386"/>
                  <a:pt x="3452738" y="954617"/>
                  <a:pt x="3435275" y="939800"/>
                </a:cubicBezTo>
                <a:lnTo>
                  <a:pt x="3328913" y="774700"/>
                </a:lnTo>
                <a:cubicBezTo>
                  <a:pt x="3286580" y="706967"/>
                  <a:pt x="3254961" y="638042"/>
                  <a:pt x="3201913" y="571500"/>
                </a:cubicBezTo>
                <a:cubicBezTo>
                  <a:pt x="3179291" y="535913"/>
                  <a:pt x="3125713" y="512233"/>
                  <a:pt x="3087613" y="482600"/>
                </a:cubicBezTo>
                <a:cubicBezTo>
                  <a:pt x="3023584" y="458787"/>
                  <a:pt x="2980985" y="431404"/>
                  <a:pt x="2895525" y="411162"/>
                </a:cubicBezTo>
                <a:cubicBezTo>
                  <a:pt x="2785458" y="399918"/>
                  <a:pt x="2684917" y="410104"/>
                  <a:pt x="2579613" y="409575"/>
                </a:cubicBezTo>
                <a:lnTo>
                  <a:pt x="1974775" y="439737"/>
                </a:lnTo>
                <a:cubicBezTo>
                  <a:pt x="1870529" y="452437"/>
                  <a:pt x="1782953" y="448469"/>
                  <a:pt x="1662038" y="477837"/>
                </a:cubicBezTo>
                <a:cubicBezTo>
                  <a:pt x="1518104" y="502047"/>
                  <a:pt x="1384886" y="545305"/>
                  <a:pt x="1244525" y="596900"/>
                </a:cubicBezTo>
                <a:cubicBezTo>
                  <a:pt x="1136707" y="647436"/>
                  <a:pt x="1031272" y="717020"/>
                  <a:pt x="931788" y="784225"/>
                </a:cubicBezTo>
                <a:cubicBezTo>
                  <a:pt x="865774" y="840713"/>
                  <a:pt x="825955" y="899583"/>
                  <a:pt x="773038" y="957262"/>
                </a:cubicBezTo>
                <a:cubicBezTo>
                  <a:pt x="742346" y="1002241"/>
                  <a:pt x="706893" y="1042459"/>
                  <a:pt x="680963" y="1092200"/>
                </a:cubicBezTo>
                <a:cubicBezTo>
                  <a:pt x="667337" y="1127521"/>
                  <a:pt x="660854" y="1165225"/>
                  <a:pt x="650800" y="1201737"/>
                </a:cubicBezTo>
                <a:lnTo>
                  <a:pt x="626988" y="1225550"/>
                </a:lnTo>
                <a:lnTo>
                  <a:pt x="588888" y="1233487"/>
                </a:ln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037DEB84-32E3-85D1-6DB1-04A0D45DEC2A}"/>
              </a:ext>
            </a:extLst>
          </p:cNvPr>
          <p:cNvSpPr/>
          <p:nvPr/>
        </p:nvSpPr>
        <p:spPr>
          <a:xfrm>
            <a:off x="4410075" y="4008834"/>
            <a:ext cx="165497" cy="546497"/>
          </a:xfrm>
          <a:custGeom>
            <a:avLst/>
            <a:gdLst>
              <a:gd name="connsiteX0" fmla="*/ 4763 w 165497"/>
              <a:gd name="connsiteY0" fmla="*/ 151210 h 546497"/>
              <a:gd name="connsiteX1" fmla="*/ 0 w 165497"/>
              <a:gd name="connsiteY1" fmla="*/ 265510 h 546497"/>
              <a:gd name="connsiteX2" fmla="*/ 65484 w 165497"/>
              <a:gd name="connsiteY2" fmla="*/ 446485 h 546497"/>
              <a:gd name="connsiteX3" fmla="*/ 125016 w 165497"/>
              <a:gd name="connsiteY3" fmla="*/ 546497 h 546497"/>
              <a:gd name="connsiteX4" fmla="*/ 145256 w 165497"/>
              <a:gd name="connsiteY4" fmla="*/ 540544 h 546497"/>
              <a:gd name="connsiteX5" fmla="*/ 158353 w 165497"/>
              <a:gd name="connsiteY5" fmla="*/ 494110 h 546497"/>
              <a:gd name="connsiteX6" fmla="*/ 150019 w 165497"/>
              <a:gd name="connsiteY6" fmla="*/ 394097 h 546497"/>
              <a:gd name="connsiteX7" fmla="*/ 151209 w 165497"/>
              <a:gd name="connsiteY7" fmla="*/ 319088 h 546497"/>
              <a:gd name="connsiteX8" fmla="*/ 165497 w 165497"/>
              <a:gd name="connsiteY8" fmla="*/ 254794 h 546497"/>
              <a:gd name="connsiteX9" fmla="*/ 147638 w 165497"/>
              <a:gd name="connsiteY9" fmla="*/ 213122 h 546497"/>
              <a:gd name="connsiteX10" fmla="*/ 110728 w 165497"/>
              <a:gd name="connsiteY10" fmla="*/ 165497 h 546497"/>
              <a:gd name="connsiteX11" fmla="*/ 77391 w 165497"/>
              <a:gd name="connsiteY11" fmla="*/ 95250 h 546497"/>
              <a:gd name="connsiteX12" fmla="*/ 60722 w 165497"/>
              <a:gd name="connsiteY12" fmla="*/ 21432 h 546497"/>
              <a:gd name="connsiteX13" fmla="*/ 53578 w 165497"/>
              <a:gd name="connsiteY13" fmla="*/ 0 h 546497"/>
              <a:gd name="connsiteX14" fmla="*/ 20241 w 165497"/>
              <a:gd name="connsiteY14" fmla="*/ 8335 h 546497"/>
              <a:gd name="connsiteX15" fmla="*/ 4763 w 165497"/>
              <a:gd name="connsiteY15" fmla="*/ 151210 h 546497"/>
              <a:gd name="connsiteX0" fmla="*/ 4763 w 165497"/>
              <a:gd name="connsiteY0" fmla="*/ 151210 h 546497"/>
              <a:gd name="connsiteX1" fmla="*/ 0 w 165497"/>
              <a:gd name="connsiteY1" fmla="*/ 265510 h 546497"/>
              <a:gd name="connsiteX2" fmla="*/ 65484 w 165497"/>
              <a:gd name="connsiteY2" fmla="*/ 446485 h 546497"/>
              <a:gd name="connsiteX3" fmla="*/ 125016 w 165497"/>
              <a:gd name="connsiteY3" fmla="*/ 546497 h 546497"/>
              <a:gd name="connsiteX4" fmla="*/ 145256 w 165497"/>
              <a:gd name="connsiteY4" fmla="*/ 540544 h 546497"/>
              <a:gd name="connsiteX5" fmla="*/ 158353 w 165497"/>
              <a:gd name="connsiteY5" fmla="*/ 494110 h 546497"/>
              <a:gd name="connsiteX6" fmla="*/ 150019 w 165497"/>
              <a:gd name="connsiteY6" fmla="*/ 394097 h 546497"/>
              <a:gd name="connsiteX7" fmla="*/ 151209 w 165497"/>
              <a:gd name="connsiteY7" fmla="*/ 319088 h 546497"/>
              <a:gd name="connsiteX8" fmla="*/ 165497 w 165497"/>
              <a:gd name="connsiteY8" fmla="*/ 254794 h 546497"/>
              <a:gd name="connsiteX9" fmla="*/ 147638 w 165497"/>
              <a:gd name="connsiteY9" fmla="*/ 213122 h 546497"/>
              <a:gd name="connsiteX10" fmla="*/ 110728 w 165497"/>
              <a:gd name="connsiteY10" fmla="*/ 165497 h 546497"/>
              <a:gd name="connsiteX11" fmla="*/ 77391 w 165497"/>
              <a:gd name="connsiteY11" fmla="*/ 95250 h 546497"/>
              <a:gd name="connsiteX12" fmla="*/ 60722 w 165497"/>
              <a:gd name="connsiteY12" fmla="*/ 21432 h 546497"/>
              <a:gd name="connsiteX13" fmla="*/ 47625 w 165497"/>
              <a:gd name="connsiteY13" fmla="*/ 0 h 546497"/>
              <a:gd name="connsiteX14" fmla="*/ 20241 w 165497"/>
              <a:gd name="connsiteY14" fmla="*/ 8335 h 546497"/>
              <a:gd name="connsiteX15" fmla="*/ 4763 w 165497"/>
              <a:gd name="connsiteY15" fmla="*/ 151210 h 546497"/>
              <a:gd name="connsiteX0" fmla="*/ 4763 w 165497"/>
              <a:gd name="connsiteY0" fmla="*/ 151210 h 546497"/>
              <a:gd name="connsiteX1" fmla="*/ 0 w 165497"/>
              <a:gd name="connsiteY1" fmla="*/ 265510 h 546497"/>
              <a:gd name="connsiteX2" fmla="*/ 65484 w 165497"/>
              <a:gd name="connsiteY2" fmla="*/ 446485 h 546497"/>
              <a:gd name="connsiteX3" fmla="*/ 125016 w 165497"/>
              <a:gd name="connsiteY3" fmla="*/ 546497 h 546497"/>
              <a:gd name="connsiteX4" fmla="*/ 145256 w 165497"/>
              <a:gd name="connsiteY4" fmla="*/ 540544 h 546497"/>
              <a:gd name="connsiteX5" fmla="*/ 158353 w 165497"/>
              <a:gd name="connsiteY5" fmla="*/ 494110 h 546497"/>
              <a:gd name="connsiteX6" fmla="*/ 150019 w 165497"/>
              <a:gd name="connsiteY6" fmla="*/ 394097 h 546497"/>
              <a:gd name="connsiteX7" fmla="*/ 151209 w 165497"/>
              <a:gd name="connsiteY7" fmla="*/ 319088 h 546497"/>
              <a:gd name="connsiteX8" fmla="*/ 165497 w 165497"/>
              <a:gd name="connsiteY8" fmla="*/ 254794 h 546497"/>
              <a:gd name="connsiteX9" fmla="*/ 147638 w 165497"/>
              <a:gd name="connsiteY9" fmla="*/ 213122 h 546497"/>
              <a:gd name="connsiteX10" fmla="*/ 110728 w 165497"/>
              <a:gd name="connsiteY10" fmla="*/ 165497 h 546497"/>
              <a:gd name="connsiteX11" fmla="*/ 77391 w 165497"/>
              <a:gd name="connsiteY11" fmla="*/ 95250 h 546497"/>
              <a:gd name="connsiteX12" fmla="*/ 60722 w 165497"/>
              <a:gd name="connsiteY12" fmla="*/ 21432 h 546497"/>
              <a:gd name="connsiteX13" fmla="*/ 47625 w 165497"/>
              <a:gd name="connsiteY13" fmla="*/ 0 h 546497"/>
              <a:gd name="connsiteX14" fmla="*/ 20241 w 165497"/>
              <a:gd name="connsiteY14" fmla="*/ 23814 h 546497"/>
              <a:gd name="connsiteX15" fmla="*/ 4763 w 165497"/>
              <a:gd name="connsiteY15" fmla="*/ 151210 h 54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5497" h="546497">
                <a:moveTo>
                  <a:pt x="4763" y="151210"/>
                </a:moveTo>
                <a:lnTo>
                  <a:pt x="0" y="265510"/>
                </a:lnTo>
                <a:lnTo>
                  <a:pt x="65484" y="446485"/>
                </a:lnTo>
                <a:lnTo>
                  <a:pt x="125016" y="546497"/>
                </a:lnTo>
                <a:lnTo>
                  <a:pt x="145256" y="540544"/>
                </a:lnTo>
                <a:lnTo>
                  <a:pt x="158353" y="494110"/>
                </a:lnTo>
                <a:lnTo>
                  <a:pt x="150019" y="394097"/>
                </a:lnTo>
                <a:cubicBezTo>
                  <a:pt x="150416" y="369094"/>
                  <a:pt x="150812" y="344091"/>
                  <a:pt x="151209" y="319088"/>
                </a:cubicBezTo>
                <a:lnTo>
                  <a:pt x="165497" y="254794"/>
                </a:lnTo>
                <a:lnTo>
                  <a:pt x="147638" y="213122"/>
                </a:lnTo>
                <a:lnTo>
                  <a:pt x="110728" y="165497"/>
                </a:lnTo>
                <a:lnTo>
                  <a:pt x="77391" y="95250"/>
                </a:lnTo>
                <a:lnTo>
                  <a:pt x="60722" y="21432"/>
                </a:lnTo>
                <a:lnTo>
                  <a:pt x="47625" y="0"/>
                </a:lnTo>
                <a:lnTo>
                  <a:pt x="20241" y="23814"/>
                </a:lnTo>
                <a:lnTo>
                  <a:pt x="4763" y="151210"/>
                </a:lnTo>
                <a:close/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D03111BA-11BA-FB0E-3844-D4BF3A5C313F}"/>
              </a:ext>
            </a:extLst>
          </p:cNvPr>
          <p:cNvSpPr/>
          <p:nvPr/>
        </p:nvSpPr>
        <p:spPr>
          <a:xfrm>
            <a:off x="4410889" y="4361259"/>
            <a:ext cx="595562" cy="1025129"/>
          </a:xfrm>
          <a:custGeom>
            <a:avLst/>
            <a:gdLst>
              <a:gd name="connsiteX0" fmla="*/ 33337 w 592931"/>
              <a:gd name="connsiteY0" fmla="*/ 0 h 1025129"/>
              <a:gd name="connsiteX1" fmla="*/ 10715 w 592931"/>
              <a:gd name="connsiteY1" fmla="*/ 63104 h 1025129"/>
              <a:gd name="connsiteX2" fmla="*/ 0 w 592931"/>
              <a:gd name="connsiteY2" fmla="*/ 145257 h 1025129"/>
              <a:gd name="connsiteX3" fmla="*/ 10715 w 592931"/>
              <a:gd name="connsiteY3" fmla="*/ 205979 h 1025129"/>
              <a:gd name="connsiteX4" fmla="*/ 78581 w 592931"/>
              <a:gd name="connsiteY4" fmla="*/ 377429 h 1025129"/>
              <a:gd name="connsiteX5" fmla="*/ 109537 w 592931"/>
              <a:gd name="connsiteY5" fmla="*/ 478632 h 1025129"/>
              <a:gd name="connsiteX6" fmla="*/ 114300 w 592931"/>
              <a:gd name="connsiteY6" fmla="*/ 621507 h 1025129"/>
              <a:gd name="connsiteX7" fmla="*/ 107156 w 592931"/>
              <a:gd name="connsiteY7" fmla="*/ 683419 h 1025129"/>
              <a:gd name="connsiteX8" fmla="*/ 90487 w 592931"/>
              <a:gd name="connsiteY8" fmla="*/ 744141 h 1025129"/>
              <a:gd name="connsiteX9" fmla="*/ 110728 w 592931"/>
              <a:gd name="connsiteY9" fmla="*/ 850107 h 1025129"/>
              <a:gd name="connsiteX10" fmla="*/ 200025 w 592931"/>
              <a:gd name="connsiteY10" fmla="*/ 942975 h 1025129"/>
              <a:gd name="connsiteX11" fmla="*/ 258365 w 592931"/>
              <a:gd name="connsiteY11" fmla="*/ 994172 h 1025129"/>
              <a:gd name="connsiteX12" fmla="*/ 367903 w 592931"/>
              <a:gd name="connsiteY12" fmla="*/ 1025129 h 1025129"/>
              <a:gd name="connsiteX13" fmla="*/ 459581 w 592931"/>
              <a:gd name="connsiteY13" fmla="*/ 1000125 h 1025129"/>
              <a:gd name="connsiteX14" fmla="*/ 533400 w 592931"/>
              <a:gd name="connsiteY14" fmla="*/ 937022 h 1025129"/>
              <a:gd name="connsiteX15" fmla="*/ 585787 w 592931"/>
              <a:gd name="connsiteY15" fmla="*/ 837010 h 1025129"/>
              <a:gd name="connsiteX16" fmla="*/ 592931 w 592931"/>
              <a:gd name="connsiteY16" fmla="*/ 726282 h 1025129"/>
              <a:gd name="connsiteX17" fmla="*/ 558403 w 592931"/>
              <a:gd name="connsiteY17" fmla="*/ 645319 h 1025129"/>
              <a:gd name="connsiteX18" fmla="*/ 429815 w 592931"/>
              <a:gd name="connsiteY18" fmla="*/ 502444 h 1025129"/>
              <a:gd name="connsiteX19" fmla="*/ 351234 w 592931"/>
              <a:gd name="connsiteY19" fmla="*/ 371475 h 1025129"/>
              <a:gd name="connsiteX20" fmla="*/ 282178 w 592931"/>
              <a:gd name="connsiteY20" fmla="*/ 204788 h 1025129"/>
              <a:gd name="connsiteX21" fmla="*/ 220265 w 592931"/>
              <a:gd name="connsiteY21" fmla="*/ 83344 h 1025129"/>
              <a:gd name="connsiteX22" fmla="*/ 185737 w 592931"/>
              <a:gd name="connsiteY22" fmla="*/ 23813 h 1025129"/>
              <a:gd name="connsiteX23" fmla="*/ 169068 w 592931"/>
              <a:gd name="connsiteY23" fmla="*/ 7144 h 1025129"/>
              <a:gd name="connsiteX24" fmla="*/ 147637 w 592931"/>
              <a:gd name="connsiteY24" fmla="*/ 8335 h 1025129"/>
              <a:gd name="connsiteX0" fmla="*/ 33337 w 592931"/>
              <a:gd name="connsiteY0" fmla="*/ 0 h 1025129"/>
              <a:gd name="connsiteX1" fmla="*/ 10715 w 592931"/>
              <a:gd name="connsiteY1" fmla="*/ 63104 h 1025129"/>
              <a:gd name="connsiteX2" fmla="*/ 0 w 592931"/>
              <a:gd name="connsiteY2" fmla="*/ 145257 h 1025129"/>
              <a:gd name="connsiteX3" fmla="*/ 10715 w 592931"/>
              <a:gd name="connsiteY3" fmla="*/ 205979 h 1025129"/>
              <a:gd name="connsiteX4" fmla="*/ 78581 w 592931"/>
              <a:gd name="connsiteY4" fmla="*/ 377429 h 1025129"/>
              <a:gd name="connsiteX5" fmla="*/ 109537 w 592931"/>
              <a:gd name="connsiteY5" fmla="*/ 478632 h 1025129"/>
              <a:gd name="connsiteX6" fmla="*/ 114300 w 592931"/>
              <a:gd name="connsiteY6" fmla="*/ 621507 h 1025129"/>
              <a:gd name="connsiteX7" fmla="*/ 107156 w 592931"/>
              <a:gd name="connsiteY7" fmla="*/ 683419 h 1025129"/>
              <a:gd name="connsiteX8" fmla="*/ 90487 w 592931"/>
              <a:gd name="connsiteY8" fmla="*/ 744141 h 1025129"/>
              <a:gd name="connsiteX9" fmla="*/ 110728 w 592931"/>
              <a:gd name="connsiteY9" fmla="*/ 850107 h 1025129"/>
              <a:gd name="connsiteX10" fmla="*/ 200025 w 592931"/>
              <a:gd name="connsiteY10" fmla="*/ 942975 h 1025129"/>
              <a:gd name="connsiteX11" fmla="*/ 258365 w 592931"/>
              <a:gd name="connsiteY11" fmla="*/ 994172 h 1025129"/>
              <a:gd name="connsiteX12" fmla="*/ 367903 w 592931"/>
              <a:gd name="connsiteY12" fmla="*/ 1025129 h 1025129"/>
              <a:gd name="connsiteX13" fmla="*/ 459581 w 592931"/>
              <a:gd name="connsiteY13" fmla="*/ 1000125 h 1025129"/>
              <a:gd name="connsiteX14" fmla="*/ 533400 w 592931"/>
              <a:gd name="connsiteY14" fmla="*/ 937022 h 1025129"/>
              <a:gd name="connsiteX15" fmla="*/ 585787 w 592931"/>
              <a:gd name="connsiteY15" fmla="*/ 837010 h 1025129"/>
              <a:gd name="connsiteX16" fmla="*/ 592931 w 592931"/>
              <a:gd name="connsiteY16" fmla="*/ 726282 h 1025129"/>
              <a:gd name="connsiteX17" fmla="*/ 558403 w 592931"/>
              <a:gd name="connsiteY17" fmla="*/ 645319 h 1025129"/>
              <a:gd name="connsiteX18" fmla="*/ 429815 w 592931"/>
              <a:gd name="connsiteY18" fmla="*/ 502444 h 1025129"/>
              <a:gd name="connsiteX19" fmla="*/ 351234 w 592931"/>
              <a:gd name="connsiteY19" fmla="*/ 371475 h 1025129"/>
              <a:gd name="connsiteX20" fmla="*/ 282178 w 592931"/>
              <a:gd name="connsiteY20" fmla="*/ 204788 h 1025129"/>
              <a:gd name="connsiteX21" fmla="*/ 220265 w 592931"/>
              <a:gd name="connsiteY21" fmla="*/ 83344 h 1025129"/>
              <a:gd name="connsiteX22" fmla="*/ 185737 w 592931"/>
              <a:gd name="connsiteY22" fmla="*/ 23813 h 1025129"/>
              <a:gd name="connsiteX23" fmla="*/ 169068 w 592931"/>
              <a:gd name="connsiteY23" fmla="*/ 7144 h 1025129"/>
              <a:gd name="connsiteX24" fmla="*/ 147637 w 592931"/>
              <a:gd name="connsiteY24" fmla="*/ 8335 h 1025129"/>
              <a:gd name="connsiteX0" fmla="*/ 33337 w 592931"/>
              <a:gd name="connsiteY0" fmla="*/ 0 h 1025129"/>
              <a:gd name="connsiteX1" fmla="*/ 10715 w 592931"/>
              <a:gd name="connsiteY1" fmla="*/ 63104 h 1025129"/>
              <a:gd name="connsiteX2" fmla="*/ 0 w 592931"/>
              <a:gd name="connsiteY2" fmla="*/ 145257 h 1025129"/>
              <a:gd name="connsiteX3" fmla="*/ 10715 w 592931"/>
              <a:gd name="connsiteY3" fmla="*/ 205979 h 1025129"/>
              <a:gd name="connsiteX4" fmla="*/ 78581 w 592931"/>
              <a:gd name="connsiteY4" fmla="*/ 377429 h 1025129"/>
              <a:gd name="connsiteX5" fmla="*/ 109537 w 592931"/>
              <a:gd name="connsiteY5" fmla="*/ 478632 h 1025129"/>
              <a:gd name="connsiteX6" fmla="*/ 114300 w 592931"/>
              <a:gd name="connsiteY6" fmla="*/ 621507 h 1025129"/>
              <a:gd name="connsiteX7" fmla="*/ 107156 w 592931"/>
              <a:gd name="connsiteY7" fmla="*/ 683419 h 1025129"/>
              <a:gd name="connsiteX8" fmla="*/ 90487 w 592931"/>
              <a:gd name="connsiteY8" fmla="*/ 744141 h 1025129"/>
              <a:gd name="connsiteX9" fmla="*/ 110728 w 592931"/>
              <a:gd name="connsiteY9" fmla="*/ 850107 h 1025129"/>
              <a:gd name="connsiteX10" fmla="*/ 200025 w 592931"/>
              <a:gd name="connsiteY10" fmla="*/ 942975 h 1025129"/>
              <a:gd name="connsiteX11" fmla="*/ 258365 w 592931"/>
              <a:gd name="connsiteY11" fmla="*/ 994172 h 1025129"/>
              <a:gd name="connsiteX12" fmla="*/ 367903 w 592931"/>
              <a:gd name="connsiteY12" fmla="*/ 1025129 h 1025129"/>
              <a:gd name="connsiteX13" fmla="*/ 459581 w 592931"/>
              <a:gd name="connsiteY13" fmla="*/ 1000125 h 1025129"/>
              <a:gd name="connsiteX14" fmla="*/ 533400 w 592931"/>
              <a:gd name="connsiteY14" fmla="*/ 937022 h 1025129"/>
              <a:gd name="connsiteX15" fmla="*/ 585787 w 592931"/>
              <a:gd name="connsiteY15" fmla="*/ 837010 h 1025129"/>
              <a:gd name="connsiteX16" fmla="*/ 592931 w 592931"/>
              <a:gd name="connsiteY16" fmla="*/ 726282 h 1025129"/>
              <a:gd name="connsiteX17" fmla="*/ 558403 w 592931"/>
              <a:gd name="connsiteY17" fmla="*/ 645319 h 1025129"/>
              <a:gd name="connsiteX18" fmla="*/ 429815 w 592931"/>
              <a:gd name="connsiteY18" fmla="*/ 502444 h 1025129"/>
              <a:gd name="connsiteX19" fmla="*/ 351234 w 592931"/>
              <a:gd name="connsiteY19" fmla="*/ 371475 h 1025129"/>
              <a:gd name="connsiteX20" fmla="*/ 282178 w 592931"/>
              <a:gd name="connsiteY20" fmla="*/ 204788 h 1025129"/>
              <a:gd name="connsiteX21" fmla="*/ 220265 w 592931"/>
              <a:gd name="connsiteY21" fmla="*/ 83344 h 1025129"/>
              <a:gd name="connsiteX22" fmla="*/ 185737 w 592931"/>
              <a:gd name="connsiteY22" fmla="*/ 23813 h 1025129"/>
              <a:gd name="connsiteX23" fmla="*/ 169068 w 592931"/>
              <a:gd name="connsiteY23" fmla="*/ 7144 h 1025129"/>
              <a:gd name="connsiteX24" fmla="*/ 147637 w 592931"/>
              <a:gd name="connsiteY24" fmla="*/ 8335 h 1025129"/>
              <a:gd name="connsiteX0" fmla="*/ 33337 w 592931"/>
              <a:gd name="connsiteY0" fmla="*/ 0 h 1025129"/>
              <a:gd name="connsiteX1" fmla="*/ 10715 w 592931"/>
              <a:gd name="connsiteY1" fmla="*/ 63104 h 1025129"/>
              <a:gd name="connsiteX2" fmla="*/ 0 w 592931"/>
              <a:gd name="connsiteY2" fmla="*/ 145257 h 1025129"/>
              <a:gd name="connsiteX3" fmla="*/ 10715 w 592931"/>
              <a:gd name="connsiteY3" fmla="*/ 205979 h 1025129"/>
              <a:gd name="connsiteX4" fmla="*/ 78581 w 592931"/>
              <a:gd name="connsiteY4" fmla="*/ 377429 h 1025129"/>
              <a:gd name="connsiteX5" fmla="*/ 109537 w 592931"/>
              <a:gd name="connsiteY5" fmla="*/ 478632 h 1025129"/>
              <a:gd name="connsiteX6" fmla="*/ 114300 w 592931"/>
              <a:gd name="connsiteY6" fmla="*/ 621507 h 1025129"/>
              <a:gd name="connsiteX7" fmla="*/ 107156 w 592931"/>
              <a:gd name="connsiteY7" fmla="*/ 683419 h 1025129"/>
              <a:gd name="connsiteX8" fmla="*/ 90487 w 592931"/>
              <a:gd name="connsiteY8" fmla="*/ 744141 h 1025129"/>
              <a:gd name="connsiteX9" fmla="*/ 110728 w 592931"/>
              <a:gd name="connsiteY9" fmla="*/ 850107 h 1025129"/>
              <a:gd name="connsiteX10" fmla="*/ 200025 w 592931"/>
              <a:gd name="connsiteY10" fmla="*/ 942975 h 1025129"/>
              <a:gd name="connsiteX11" fmla="*/ 258365 w 592931"/>
              <a:gd name="connsiteY11" fmla="*/ 994172 h 1025129"/>
              <a:gd name="connsiteX12" fmla="*/ 367903 w 592931"/>
              <a:gd name="connsiteY12" fmla="*/ 1025129 h 1025129"/>
              <a:gd name="connsiteX13" fmla="*/ 459581 w 592931"/>
              <a:gd name="connsiteY13" fmla="*/ 1000125 h 1025129"/>
              <a:gd name="connsiteX14" fmla="*/ 533400 w 592931"/>
              <a:gd name="connsiteY14" fmla="*/ 937022 h 1025129"/>
              <a:gd name="connsiteX15" fmla="*/ 585787 w 592931"/>
              <a:gd name="connsiteY15" fmla="*/ 837010 h 1025129"/>
              <a:gd name="connsiteX16" fmla="*/ 592931 w 592931"/>
              <a:gd name="connsiteY16" fmla="*/ 726282 h 1025129"/>
              <a:gd name="connsiteX17" fmla="*/ 558403 w 592931"/>
              <a:gd name="connsiteY17" fmla="*/ 645319 h 1025129"/>
              <a:gd name="connsiteX18" fmla="*/ 429815 w 592931"/>
              <a:gd name="connsiteY18" fmla="*/ 502444 h 1025129"/>
              <a:gd name="connsiteX19" fmla="*/ 351234 w 592931"/>
              <a:gd name="connsiteY19" fmla="*/ 371475 h 1025129"/>
              <a:gd name="connsiteX20" fmla="*/ 282178 w 592931"/>
              <a:gd name="connsiteY20" fmla="*/ 204788 h 1025129"/>
              <a:gd name="connsiteX21" fmla="*/ 220265 w 592931"/>
              <a:gd name="connsiteY21" fmla="*/ 83344 h 1025129"/>
              <a:gd name="connsiteX22" fmla="*/ 185737 w 592931"/>
              <a:gd name="connsiteY22" fmla="*/ 23813 h 1025129"/>
              <a:gd name="connsiteX23" fmla="*/ 169068 w 592931"/>
              <a:gd name="connsiteY23" fmla="*/ 7144 h 1025129"/>
              <a:gd name="connsiteX24" fmla="*/ 147637 w 592931"/>
              <a:gd name="connsiteY24" fmla="*/ 8335 h 1025129"/>
              <a:gd name="connsiteX0" fmla="*/ 33337 w 592931"/>
              <a:gd name="connsiteY0" fmla="*/ 0 h 1025129"/>
              <a:gd name="connsiteX1" fmla="*/ 10715 w 592931"/>
              <a:gd name="connsiteY1" fmla="*/ 63104 h 1025129"/>
              <a:gd name="connsiteX2" fmla="*/ 0 w 592931"/>
              <a:gd name="connsiteY2" fmla="*/ 145257 h 1025129"/>
              <a:gd name="connsiteX3" fmla="*/ 10715 w 592931"/>
              <a:gd name="connsiteY3" fmla="*/ 205979 h 1025129"/>
              <a:gd name="connsiteX4" fmla="*/ 78581 w 592931"/>
              <a:gd name="connsiteY4" fmla="*/ 377429 h 1025129"/>
              <a:gd name="connsiteX5" fmla="*/ 109537 w 592931"/>
              <a:gd name="connsiteY5" fmla="*/ 478632 h 1025129"/>
              <a:gd name="connsiteX6" fmla="*/ 114300 w 592931"/>
              <a:gd name="connsiteY6" fmla="*/ 621507 h 1025129"/>
              <a:gd name="connsiteX7" fmla="*/ 107156 w 592931"/>
              <a:gd name="connsiteY7" fmla="*/ 683419 h 1025129"/>
              <a:gd name="connsiteX8" fmla="*/ 90487 w 592931"/>
              <a:gd name="connsiteY8" fmla="*/ 744141 h 1025129"/>
              <a:gd name="connsiteX9" fmla="*/ 110728 w 592931"/>
              <a:gd name="connsiteY9" fmla="*/ 850107 h 1025129"/>
              <a:gd name="connsiteX10" fmla="*/ 200025 w 592931"/>
              <a:gd name="connsiteY10" fmla="*/ 942975 h 1025129"/>
              <a:gd name="connsiteX11" fmla="*/ 258365 w 592931"/>
              <a:gd name="connsiteY11" fmla="*/ 994172 h 1025129"/>
              <a:gd name="connsiteX12" fmla="*/ 367903 w 592931"/>
              <a:gd name="connsiteY12" fmla="*/ 1025129 h 1025129"/>
              <a:gd name="connsiteX13" fmla="*/ 459581 w 592931"/>
              <a:gd name="connsiteY13" fmla="*/ 1000125 h 1025129"/>
              <a:gd name="connsiteX14" fmla="*/ 533400 w 592931"/>
              <a:gd name="connsiteY14" fmla="*/ 937022 h 1025129"/>
              <a:gd name="connsiteX15" fmla="*/ 585787 w 592931"/>
              <a:gd name="connsiteY15" fmla="*/ 837010 h 1025129"/>
              <a:gd name="connsiteX16" fmla="*/ 592931 w 592931"/>
              <a:gd name="connsiteY16" fmla="*/ 726282 h 1025129"/>
              <a:gd name="connsiteX17" fmla="*/ 558403 w 592931"/>
              <a:gd name="connsiteY17" fmla="*/ 645319 h 1025129"/>
              <a:gd name="connsiteX18" fmla="*/ 429815 w 592931"/>
              <a:gd name="connsiteY18" fmla="*/ 502444 h 1025129"/>
              <a:gd name="connsiteX19" fmla="*/ 351234 w 592931"/>
              <a:gd name="connsiteY19" fmla="*/ 371475 h 1025129"/>
              <a:gd name="connsiteX20" fmla="*/ 282178 w 592931"/>
              <a:gd name="connsiteY20" fmla="*/ 204788 h 1025129"/>
              <a:gd name="connsiteX21" fmla="*/ 220265 w 592931"/>
              <a:gd name="connsiteY21" fmla="*/ 83344 h 1025129"/>
              <a:gd name="connsiteX22" fmla="*/ 185737 w 592931"/>
              <a:gd name="connsiteY22" fmla="*/ 23813 h 1025129"/>
              <a:gd name="connsiteX23" fmla="*/ 169068 w 592931"/>
              <a:gd name="connsiteY23" fmla="*/ 7144 h 1025129"/>
              <a:gd name="connsiteX24" fmla="*/ 147637 w 592931"/>
              <a:gd name="connsiteY24" fmla="*/ 8335 h 1025129"/>
              <a:gd name="connsiteX0" fmla="*/ 33337 w 592931"/>
              <a:gd name="connsiteY0" fmla="*/ 0 h 1025129"/>
              <a:gd name="connsiteX1" fmla="*/ 10715 w 592931"/>
              <a:gd name="connsiteY1" fmla="*/ 63104 h 1025129"/>
              <a:gd name="connsiteX2" fmla="*/ 0 w 592931"/>
              <a:gd name="connsiteY2" fmla="*/ 145257 h 1025129"/>
              <a:gd name="connsiteX3" fmla="*/ 10715 w 592931"/>
              <a:gd name="connsiteY3" fmla="*/ 205979 h 1025129"/>
              <a:gd name="connsiteX4" fmla="*/ 78581 w 592931"/>
              <a:gd name="connsiteY4" fmla="*/ 377429 h 1025129"/>
              <a:gd name="connsiteX5" fmla="*/ 109537 w 592931"/>
              <a:gd name="connsiteY5" fmla="*/ 478632 h 1025129"/>
              <a:gd name="connsiteX6" fmla="*/ 114300 w 592931"/>
              <a:gd name="connsiteY6" fmla="*/ 621507 h 1025129"/>
              <a:gd name="connsiteX7" fmla="*/ 107156 w 592931"/>
              <a:gd name="connsiteY7" fmla="*/ 683419 h 1025129"/>
              <a:gd name="connsiteX8" fmla="*/ 90487 w 592931"/>
              <a:gd name="connsiteY8" fmla="*/ 744141 h 1025129"/>
              <a:gd name="connsiteX9" fmla="*/ 110728 w 592931"/>
              <a:gd name="connsiteY9" fmla="*/ 850107 h 1025129"/>
              <a:gd name="connsiteX10" fmla="*/ 200025 w 592931"/>
              <a:gd name="connsiteY10" fmla="*/ 942975 h 1025129"/>
              <a:gd name="connsiteX11" fmla="*/ 258365 w 592931"/>
              <a:gd name="connsiteY11" fmla="*/ 994172 h 1025129"/>
              <a:gd name="connsiteX12" fmla="*/ 367903 w 592931"/>
              <a:gd name="connsiteY12" fmla="*/ 1025129 h 1025129"/>
              <a:gd name="connsiteX13" fmla="*/ 459581 w 592931"/>
              <a:gd name="connsiteY13" fmla="*/ 1000125 h 1025129"/>
              <a:gd name="connsiteX14" fmla="*/ 533400 w 592931"/>
              <a:gd name="connsiteY14" fmla="*/ 937022 h 1025129"/>
              <a:gd name="connsiteX15" fmla="*/ 585787 w 592931"/>
              <a:gd name="connsiteY15" fmla="*/ 837010 h 1025129"/>
              <a:gd name="connsiteX16" fmla="*/ 592931 w 592931"/>
              <a:gd name="connsiteY16" fmla="*/ 726282 h 1025129"/>
              <a:gd name="connsiteX17" fmla="*/ 558403 w 592931"/>
              <a:gd name="connsiteY17" fmla="*/ 645319 h 1025129"/>
              <a:gd name="connsiteX18" fmla="*/ 429815 w 592931"/>
              <a:gd name="connsiteY18" fmla="*/ 502444 h 1025129"/>
              <a:gd name="connsiteX19" fmla="*/ 351234 w 592931"/>
              <a:gd name="connsiteY19" fmla="*/ 371475 h 1025129"/>
              <a:gd name="connsiteX20" fmla="*/ 282178 w 592931"/>
              <a:gd name="connsiteY20" fmla="*/ 204788 h 1025129"/>
              <a:gd name="connsiteX21" fmla="*/ 220265 w 592931"/>
              <a:gd name="connsiteY21" fmla="*/ 83344 h 1025129"/>
              <a:gd name="connsiteX22" fmla="*/ 185737 w 592931"/>
              <a:gd name="connsiteY22" fmla="*/ 23813 h 1025129"/>
              <a:gd name="connsiteX23" fmla="*/ 169068 w 592931"/>
              <a:gd name="connsiteY23" fmla="*/ 7144 h 1025129"/>
              <a:gd name="connsiteX24" fmla="*/ 147637 w 592931"/>
              <a:gd name="connsiteY24" fmla="*/ 8335 h 1025129"/>
              <a:gd name="connsiteX0" fmla="*/ 33337 w 592931"/>
              <a:gd name="connsiteY0" fmla="*/ 0 h 1025129"/>
              <a:gd name="connsiteX1" fmla="*/ 10715 w 592931"/>
              <a:gd name="connsiteY1" fmla="*/ 63104 h 1025129"/>
              <a:gd name="connsiteX2" fmla="*/ 0 w 592931"/>
              <a:gd name="connsiteY2" fmla="*/ 145257 h 1025129"/>
              <a:gd name="connsiteX3" fmla="*/ 10715 w 592931"/>
              <a:gd name="connsiteY3" fmla="*/ 205979 h 1025129"/>
              <a:gd name="connsiteX4" fmla="*/ 78581 w 592931"/>
              <a:gd name="connsiteY4" fmla="*/ 377429 h 1025129"/>
              <a:gd name="connsiteX5" fmla="*/ 109537 w 592931"/>
              <a:gd name="connsiteY5" fmla="*/ 478632 h 1025129"/>
              <a:gd name="connsiteX6" fmla="*/ 114300 w 592931"/>
              <a:gd name="connsiteY6" fmla="*/ 621507 h 1025129"/>
              <a:gd name="connsiteX7" fmla="*/ 107156 w 592931"/>
              <a:gd name="connsiteY7" fmla="*/ 683419 h 1025129"/>
              <a:gd name="connsiteX8" fmla="*/ 90487 w 592931"/>
              <a:gd name="connsiteY8" fmla="*/ 744141 h 1025129"/>
              <a:gd name="connsiteX9" fmla="*/ 110728 w 592931"/>
              <a:gd name="connsiteY9" fmla="*/ 850107 h 1025129"/>
              <a:gd name="connsiteX10" fmla="*/ 200025 w 592931"/>
              <a:gd name="connsiteY10" fmla="*/ 942975 h 1025129"/>
              <a:gd name="connsiteX11" fmla="*/ 258365 w 592931"/>
              <a:gd name="connsiteY11" fmla="*/ 994172 h 1025129"/>
              <a:gd name="connsiteX12" fmla="*/ 367903 w 592931"/>
              <a:gd name="connsiteY12" fmla="*/ 1025129 h 1025129"/>
              <a:gd name="connsiteX13" fmla="*/ 459581 w 592931"/>
              <a:gd name="connsiteY13" fmla="*/ 1000125 h 1025129"/>
              <a:gd name="connsiteX14" fmla="*/ 533400 w 592931"/>
              <a:gd name="connsiteY14" fmla="*/ 937022 h 1025129"/>
              <a:gd name="connsiteX15" fmla="*/ 585787 w 592931"/>
              <a:gd name="connsiteY15" fmla="*/ 837010 h 1025129"/>
              <a:gd name="connsiteX16" fmla="*/ 592931 w 592931"/>
              <a:gd name="connsiteY16" fmla="*/ 726282 h 1025129"/>
              <a:gd name="connsiteX17" fmla="*/ 558403 w 592931"/>
              <a:gd name="connsiteY17" fmla="*/ 645319 h 1025129"/>
              <a:gd name="connsiteX18" fmla="*/ 429815 w 592931"/>
              <a:gd name="connsiteY18" fmla="*/ 502444 h 1025129"/>
              <a:gd name="connsiteX19" fmla="*/ 351234 w 592931"/>
              <a:gd name="connsiteY19" fmla="*/ 371475 h 1025129"/>
              <a:gd name="connsiteX20" fmla="*/ 282178 w 592931"/>
              <a:gd name="connsiteY20" fmla="*/ 204788 h 1025129"/>
              <a:gd name="connsiteX21" fmla="*/ 220265 w 592931"/>
              <a:gd name="connsiteY21" fmla="*/ 83344 h 1025129"/>
              <a:gd name="connsiteX22" fmla="*/ 185737 w 592931"/>
              <a:gd name="connsiteY22" fmla="*/ 23813 h 1025129"/>
              <a:gd name="connsiteX23" fmla="*/ 169068 w 592931"/>
              <a:gd name="connsiteY23" fmla="*/ 7144 h 1025129"/>
              <a:gd name="connsiteX24" fmla="*/ 147637 w 592931"/>
              <a:gd name="connsiteY24" fmla="*/ 8335 h 1025129"/>
              <a:gd name="connsiteX0" fmla="*/ 33337 w 592931"/>
              <a:gd name="connsiteY0" fmla="*/ 0 h 1025129"/>
              <a:gd name="connsiteX1" fmla="*/ 10715 w 592931"/>
              <a:gd name="connsiteY1" fmla="*/ 63104 h 1025129"/>
              <a:gd name="connsiteX2" fmla="*/ 0 w 592931"/>
              <a:gd name="connsiteY2" fmla="*/ 145257 h 1025129"/>
              <a:gd name="connsiteX3" fmla="*/ 10715 w 592931"/>
              <a:gd name="connsiteY3" fmla="*/ 205979 h 1025129"/>
              <a:gd name="connsiteX4" fmla="*/ 78581 w 592931"/>
              <a:gd name="connsiteY4" fmla="*/ 377429 h 1025129"/>
              <a:gd name="connsiteX5" fmla="*/ 109537 w 592931"/>
              <a:gd name="connsiteY5" fmla="*/ 478632 h 1025129"/>
              <a:gd name="connsiteX6" fmla="*/ 114300 w 592931"/>
              <a:gd name="connsiteY6" fmla="*/ 621507 h 1025129"/>
              <a:gd name="connsiteX7" fmla="*/ 107156 w 592931"/>
              <a:gd name="connsiteY7" fmla="*/ 683419 h 1025129"/>
              <a:gd name="connsiteX8" fmla="*/ 90487 w 592931"/>
              <a:gd name="connsiteY8" fmla="*/ 744141 h 1025129"/>
              <a:gd name="connsiteX9" fmla="*/ 110728 w 592931"/>
              <a:gd name="connsiteY9" fmla="*/ 850107 h 1025129"/>
              <a:gd name="connsiteX10" fmla="*/ 200025 w 592931"/>
              <a:gd name="connsiteY10" fmla="*/ 942975 h 1025129"/>
              <a:gd name="connsiteX11" fmla="*/ 258365 w 592931"/>
              <a:gd name="connsiteY11" fmla="*/ 994172 h 1025129"/>
              <a:gd name="connsiteX12" fmla="*/ 367903 w 592931"/>
              <a:gd name="connsiteY12" fmla="*/ 1025129 h 1025129"/>
              <a:gd name="connsiteX13" fmla="*/ 459581 w 592931"/>
              <a:gd name="connsiteY13" fmla="*/ 1000125 h 1025129"/>
              <a:gd name="connsiteX14" fmla="*/ 533400 w 592931"/>
              <a:gd name="connsiteY14" fmla="*/ 937022 h 1025129"/>
              <a:gd name="connsiteX15" fmla="*/ 585787 w 592931"/>
              <a:gd name="connsiteY15" fmla="*/ 837010 h 1025129"/>
              <a:gd name="connsiteX16" fmla="*/ 592931 w 592931"/>
              <a:gd name="connsiteY16" fmla="*/ 726282 h 1025129"/>
              <a:gd name="connsiteX17" fmla="*/ 558403 w 592931"/>
              <a:gd name="connsiteY17" fmla="*/ 645319 h 1025129"/>
              <a:gd name="connsiteX18" fmla="*/ 429815 w 592931"/>
              <a:gd name="connsiteY18" fmla="*/ 502444 h 1025129"/>
              <a:gd name="connsiteX19" fmla="*/ 351234 w 592931"/>
              <a:gd name="connsiteY19" fmla="*/ 371475 h 1025129"/>
              <a:gd name="connsiteX20" fmla="*/ 282178 w 592931"/>
              <a:gd name="connsiteY20" fmla="*/ 204788 h 1025129"/>
              <a:gd name="connsiteX21" fmla="*/ 220265 w 592931"/>
              <a:gd name="connsiteY21" fmla="*/ 83344 h 1025129"/>
              <a:gd name="connsiteX22" fmla="*/ 185737 w 592931"/>
              <a:gd name="connsiteY22" fmla="*/ 23813 h 1025129"/>
              <a:gd name="connsiteX23" fmla="*/ 169068 w 592931"/>
              <a:gd name="connsiteY23" fmla="*/ 7144 h 1025129"/>
              <a:gd name="connsiteX24" fmla="*/ 147637 w 592931"/>
              <a:gd name="connsiteY24" fmla="*/ 8335 h 1025129"/>
              <a:gd name="connsiteX0" fmla="*/ 33337 w 592931"/>
              <a:gd name="connsiteY0" fmla="*/ 0 h 1025129"/>
              <a:gd name="connsiteX1" fmla="*/ 10715 w 592931"/>
              <a:gd name="connsiteY1" fmla="*/ 63104 h 1025129"/>
              <a:gd name="connsiteX2" fmla="*/ 0 w 592931"/>
              <a:gd name="connsiteY2" fmla="*/ 145257 h 1025129"/>
              <a:gd name="connsiteX3" fmla="*/ 10715 w 592931"/>
              <a:gd name="connsiteY3" fmla="*/ 205979 h 1025129"/>
              <a:gd name="connsiteX4" fmla="*/ 78581 w 592931"/>
              <a:gd name="connsiteY4" fmla="*/ 377429 h 1025129"/>
              <a:gd name="connsiteX5" fmla="*/ 109537 w 592931"/>
              <a:gd name="connsiteY5" fmla="*/ 478632 h 1025129"/>
              <a:gd name="connsiteX6" fmla="*/ 114300 w 592931"/>
              <a:gd name="connsiteY6" fmla="*/ 621507 h 1025129"/>
              <a:gd name="connsiteX7" fmla="*/ 107156 w 592931"/>
              <a:gd name="connsiteY7" fmla="*/ 683419 h 1025129"/>
              <a:gd name="connsiteX8" fmla="*/ 90487 w 592931"/>
              <a:gd name="connsiteY8" fmla="*/ 744141 h 1025129"/>
              <a:gd name="connsiteX9" fmla="*/ 110728 w 592931"/>
              <a:gd name="connsiteY9" fmla="*/ 850107 h 1025129"/>
              <a:gd name="connsiteX10" fmla="*/ 200025 w 592931"/>
              <a:gd name="connsiteY10" fmla="*/ 942975 h 1025129"/>
              <a:gd name="connsiteX11" fmla="*/ 258365 w 592931"/>
              <a:gd name="connsiteY11" fmla="*/ 994172 h 1025129"/>
              <a:gd name="connsiteX12" fmla="*/ 367903 w 592931"/>
              <a:gd name="connsiteY12" fmla="*/ 1025129 h 1025129"/>
              <a:gd name="connsiteX13" fmla="*/ 459581 w 592931"/>
              <a:gd name="connsiteY13" fmla="*/ 1000125 h 1025129"/>
              <a:gd name="connsiteX14" fmla="*/ 533400 w 592931"/>
              <a:gd name="connsiteY14" fmla="*/ 937022 h 1025129"/>
              <a:gd name="connsiteX15" fmla="*/ 585787 w 592931"/>
              <a:gd name="connsiteY15" fmla="*/ 837010 h 1025129"/>
              <a:gd name="connsiteX16" fmla="*/ 592931 w 592931"/>
              <a:gd name="connsiteY16" fmla="*/ 726282 h 1025129"/>
              <a:gd name="connsiteX17" fmla="*/ 558403 w 592931"/>
              <a:gd name="connsiteY17" fmla="*/ 645319 h 1025129"/>
              <a:gd name="connsiteX18" fmla="*/ 429815 w 592931"/>
              <a:gd name="connsiteY18" fmla="*/ 502444 h 1025129"/>
              <a:gd name="connsiteX19" fmla="*/ 351234 w 592931"/>
              <a:gd name="connsiteY19" fmla="*/ 371475 h 1025129"/>
              <a:gd name="connsiteX20" fmla="*/ 282178 w 592931"/>
              <a:gd name="connsiteY20" fmla="*/ 204788 h 1025129"/>
              <a:gd name="connsiteX21" fmla="*/ 220265 w 592931"/>
              <a:gd name="connsiteY21" fmla="*/ 83344 h 1025129"/>
              <a:gd name="connsiteX22" fmla="*/ 185737 w 592931"/>
              <a:gd name="connsiteY22" fmla="*/ 23813 h 1025129"/>
              <a:gd name="connsiteX23" fmla="*/ 169068 w 592931"/>
              <a:gd name="connsiteY23" fmla="*/ 7144 h 1025129"/>
              <a:gd name="connsiteX24" fmla="*/ 147637 w 592931"/>
              <a:gd name="connsiteY24" fmla="*/ 8335 h 1025129"/>
              <a:gd name="connsiteX0" fmla="*/ 33337 w 595185"/>
              <a:gd name="connsiteY0" fmla="*/ 0 h 1025129"/>
              <a:gd name="connsiteX1" fmla="*/ 10715 w 595185"/>
              <a:gd name="connsiteY1" fmla="*/ 63104 h 1025129"/>
              <a:gd name="connsiteX2" fmla="*/ 0 w 595185"/>
              <a:gd name="connsiteY2" fmla="*/ 145257 h 1025129"/>
              <a:gd name="connsiteX3" fmla="*/ 10715 w 595185"/>
              <a:gd name="connsiteY3" fmla="*/ 205979 h 1025129"/>
              <a:gd name="connsiteX4" fmla="*/ 78581 w 595185"/>
              <a:gd name="connsiteY4" fmla="*/ 377429 h 1025129"/>
              <a:gd name="connsiteX5" fmla="*/ 109537 w 595185"/>
              <a:gd name="connsiteY5" fmla="*/ 478632 h 1025129"/>
              <a:gd name="connsiteX6" fmla="*/ 114300 w 595185"/>
              <a:gd name="connsiteY6" fmla="*/ 621507 h 1025129"/>
              <a:gd name="connsiteX7" fmla="*/ 107156 w 595185"/>
              <a:gd name="connsiteY7" fmla="*/ 683419 h 1025129"/>
              <a:gd name="connsiteX8" fmla="*/ 90487 w 595185"/>
              <a:gd name="connsiteY8" fmla="*/ 744141 h 1025129"/>
              <a:gd name="connsiteX9" fmla="*/ 110728 w 595185"/>
              <a:gd name="connsiteY9" fmla="*/ 850107 h 1025129"/>
              <a:gd name="connsiteX10" fmla="*/ 200025 w 595185"/>
              <a:gd name="connsiteY10" fmla="*/ 942975 h 1025129"/>
              <a:gd name="connsiteX11" fmla="*/ 258365 w 595185"/>
              <a:gd name="connsiteY11" fmla="*/ 994172 h 1025129"/>
              <a:gd name="connsiteX12" fmla="*/ 367903 w 595185"/>
              <a:gd name="connsiteY12" fmla="*/ 1025129 h 1025129"/>
              <a:gd name="connsiteX13" fmla="*/ 459581 w 595185"/>
              <a:gd name="connsiteY13" fmla="*/ 1000125 h 1025129"/>
              <a:gd name="connsiteX14" fmla="*/ 533400 w 595185"/>
              <a:gd name="connsiteY14" fmla="*/ 937022 h 1025129"/>
              <a:gd name="connsiteX15" fmla="*/ 585787 w 595185"/>
              <a:gd name="connsiteY15" fmla="*/ 837010 h 1025129"/>
              <a:gd name="connsiteX16" fmla="*/ 592931 w 595185"/>
              <a:gd name="connsiteY16" fmla="*/ 726282 h 1025129"/>
              <a:gd name="connsiteX17" fmla="*/ 558403 w 595185"/>
              <a:gd name="connsiteY17" fmla="*/ 645319 h 1025129"/>
              <a:gd name="connsiteX18" fmla="*/ 429815 w 595185"/>
              <a:gd name="connsiteY18" fmla="*/ 502444 h 1025129"/>
              <a:gd name="connsiteX19" fmla="*/ 351234 w 595185"/>
              <a:gd name="connsiteY19" fmla="*/ 371475 h 1025129"/>
              <a:gd name="connsiteX20" fmla="*/ 282178 w 595185"/>
              <a:gd name="connsiteY20" fmla="*/ 204788 h 1025129"/>
              <a:gd name="connsiteX21" fmla="*/ 220265 w 595185"/>
              <a:gd name="connsiteY21" fmla="*/ 83344 h 1025129"/>
              <a:gd name="connsiteX22" fmla="*/ 185737 w 595185"/>
              <a:gd name="connsiteY22" fmla="*/ 23813 h 1025129"/>
              <a:gd name="connsiteX23" fmla="*/ 169068 w 595185"/>
              <a:gd name="connsiteY23" fmla="*/ 7144 h 1025129"/>
              <a:gd name="connsiteX24" fmla="*/ 147637 w 595185"/>
              <a:gd name="connsiteY24" fmla="*/ 8335 h 1025129"/>
              <a:gd name="connsiteX0" fmla="*/ 33337 w 595185"/>
              <a:gd name="connsiteY0" fmla="*/ 0 h 1025129"/>
              <a:gd name="connsiteX1" fmla="*/ 10715 w 595185"/>
              <a:gd name="connsiteY1" fmla="*/ 63104 h 1025129"/>
              <a:gd name="connsiteX2" fmla="*/ 0 w 595185"/>
              <a:gd name="connsiteY2" fmla="*/ 145257 h 1025129"/>
              <a:gd name="connsiteX3" fmla="*/ 10715 w 595185"/>
              <a:gd name="connsiteY3" fmla="*/ 205979 h 1025129"/>
              <a:gd name="connsiteX4" fmla="*/ 78581 w 595185"/>
              <a:gd name="connsiteY4" fmla="*/ 377429 h 1025129"/>
              <a:gd name="connsiteX5" fmla="*/ 109537 w 595185"/>
              <a:gd name="connsiteY5" fmla="*/ 478632 h 1025129"/>
              <a:gd name="connsiteX6" fmla="*/ 114300 w 595185"/>
              <a:gd name="connsiteY6" fmla="*/ 621507 h 1025129"/>
              <a:gd name="connsiteX7" fmla="*/ 107156 w 595185"/>
              <a:gd name="connsiteY7" fmla="*/ 683419 h 1025129"/>
              <a:gd name="connsiteX8" fmla="*/ 90487 w 595185"/>
              <a:gd name="connsiteY8" fmla="*/ 744141 h 1025129"/>
              <a:gd name="connsiteX9" fmla="*/ 110728 w 595185"/>
              <a:gd name="connsiteY9" fmla="*/ 850107 h 1025129"/>
              <a:gd name="connsiteX10" fmla="*/ 200025 w 595185"/>
              <a:gd name="connsiteY10" fmla="*/ 942975 h 1025129"/>
              <a:gd name="connsiteX11" fmla="*/ 258365 w 595185"/>
              <a:gd name="connsiteY11" fmla="*/ 994172 h 1025129"/>
              <a:gd name="connsiteX12" fmla="*/ 367903 w 595185"/>
              <a:gd name="connsiteY12" fmla="*/ 1025129 h 1025129"/>
              <a:gd name="connsiteX13" fmla="*/ 459581 w 595185"/>
              <a:gd name="connsiteY13" fmla="*/ 1000125 h 1025129"/>
              <a:gd name="connsiteX14" fmla="*/ 533400 w 595185"/>
              <a:gd name="connsiteY14" fmla="*/ 937022 h 1025129"/>
              <a:gd name="connsiteX15" fmla="*/ 585787 w 595185"/>
              <a:gd name="connsiteY15" fmla="*/ 837010 h 1025129"/>
              <a:gd name="connsiteX16" fmla="*/ 592931 w 595185"/>
              <a:gd name="connsiteY16" fmla="*/ 726282 h 1025129"/>
              <a:gd name="connsiteX17" fmla="*/ 558403 w 595185"/>
              <a:gd name="connsiteY17" fmla="*/ 645319 h 1025129"/>
              <a:gd name="connsiteX18" fmla="*/ 429815 w 595185"/>
              <a:gd name="connsiteY18" fmla="*/ 502444 h 1025129"/>
              <a:gd name="connsiteX19" fmla="*/ 351234 w 595185"/>
              <a:gd name="connsiteY19" fmla="*/ 371475 h 1025129"/>
              <a:gd name="connsiteX20" fmla="*/ 282178 w 595185"/>
              <a:gd name="connsiteY20" fmla="*/ 204788 h 1025129"/>
              <a:gd name="connsiteX21" fmla="*/ 220265 w 595185"/>
              <a:gd name="connsiteY21" fmla="*/ 83344 h 1025129"/>
              <a:gd name="connsiteX22" fmla="*/ 185737 w 595185"/>
              <a:gd name="connsiteY22" fmla="*/ 23813 h 1025129"/>
              <a:gd name="connsiteX23" fmla="*/ 169068 w 595185"/>
              <a:gd name="connsiteY23" fmla="*/ 7144 h 1025129"/>
              <a:gd name="connsiteX24" fmla="*/ 147637 w 595185"/>
              <a:gd name="connsiteY24" fmla="*/ 8335 h 1025129"/>
              <a:gd name="connsiteX0" fmla="*/ 33337 w 595185"/>
              <a:gd name="connsiteY0" fmla="*/ 0 h 1025129"/>
              <a:gd name="connsiteX1" fmla="*/ 10715 w 595185"/>
              <a:gd name="connsiteY1" fmla="*/ 63104 h 1025129"/>
              <a:gd name="connsiteX2" fmla="*/ 0 w 595185"/>
              <a:gd name="connsiteY2" fmla="*/ 145257 h 1025129"/>
              <a:gd name="connsiteX3" fmla="*/ 10715 w 595185"/>
              <a:gd name="connsiteY3" fmla="*/ 205979 h 1025129"/>
              <a:gd name="connsiteX4" fmla="*/ 78581 w 595185"/>
              <a:gd name="connsiteY4" fmla="*/ 377429 h 1025129"/>
              <a:gd name="connsiteX5" fmla="*/ 109537 w 595185"/>
              <a:gd name="connsiteY5" fmla="*/ 478632 h 1025129"/>
              <a:gd name="connsiteX6" fmla="*/ 114300 w 595185"/>
              <a:gd name="connsiteY6" fmla="*/ 621507 h 1025129"/>
              <a:gd name="connsiteX7" fmla="*/ 107156 w 595185"/>
              <a:gd name="connsiteY7" fmla="*/ 683419 h 1025129"/>
              <a:gd name="connsiteX8" fmla="*/ 90487 w 595185"/>
              <a:gd name="connsiteY8" fmla="*/ 744141 h 1025129"/>
              <a:gd name="connsiteX9" fmla="*/ 110728 w 595185"/>
              <a:gd name="connsiteY9" fmla="*/ 850107 h 1025129"/>
              <a:gd name="connsiteX10" fmla="*/ 200025 w 595185"/>
              <a:gd name="connsiteY10" fmla="*/ 942975 h 1025129"/>
              <a:gd name="connsiteX11" fmla="*/ 258365 w 595185"/>
              <a:gd name="connsiteY11" fmla="*/ 994172 h 1025129"/>
              <a:gd name="connsiteX12" fmla="*/ 367903 w 595185"/>
              <a:gd name="connsiteY12" fmla="*/ 1025129 h 1025129"/>
              <a:gd name="connsiteX13" fmla="*/ 459581 w 595185"/>
              <a:gd name="connsiteY13" fmla="*/ 1000125 h 1025129"/>
              <a:gd name="connsiteX14" fmla="*/ 533400 w 595185"/>
              <a:gd name="connsiteY14" fmla="*/ 937022 h 1025129"/>
              <a:gd name="connsiteX15" fmla="*/ 585787 w 595185"/>
              <a:gd name="connsiteY15" fmla="*/ 837010 h 1025129"/>
              <a:gd name="connsiteX16" fmla="*/ 592931 w 595185"/>
              <a:gd name="connsiteY16" fmla="*/ 726282 h 1025129"/>
              <a:gd name="connsiteX17" fmla="*/ 558403 w 595185"/>
              <a:gd name="connsiteY17" fmla="*/ 645319 h 1025129"/>
              <a:gd name="connsiteX18" fmla="*/ 429815 w 595185"/>
              <a:gd name="connsiteY18" fmla="*/ 502444 h 1025129"/>
              <a:gd name="connsiteX19" fmla="*/ 351234 w 595185"/>
              <a:gd name="connsiteY19" fmla="*/ 371475 h 1025129"/>
              <a:gd name="connsiteX20" fmla="*/ 282178 w 595185"/>
              <a:gd name="connsiteY20" fmla="*/ 204788 h 1025129"/>
              <a:gd name="connsiteX21" fmla="*/ 220265 w 595185"/>
              <a:gd name="connsiteY21" fmla="*/ 83344 h 1025129"/>
              <a:gd name="connsiteX22" fmla="*/ 185737 w 595185"/>
              <a:gd name="connsiteY22" fmla="*/ 23813 h 1025129"/>
              <a:gd name="connsiteX23" fmla="*/ 169068 w 595185"/>
              <a:gd name="connsiteY23" fmla="*/ 7144 h 1025129"/>
              <a:gd name="connsiteX24" fmla="*/ 147637 w 595185"/>
              <a:gd name="connsiteY24" fmla="*/ 8335 h 1025129"/>
              <a:gd name="connsiteX0" fmla="*/ 33337 w 595185"/>
              <a:gd name="connsiteY0" fmla="*/ 0 h 1025129"/>
              <a:gd name="connsiteX1" fmla="*/ 10715 w 595185"/>
              <a:gd name="connsiteY1" fmla="*/ 63104 h 1025129"/>
              <a:gd name="connsiteX2" fmla="*/ 0 w 595185"/>
              <a:gd name="connsiteY2" fmla="*/ 145257 h 1025129"/>
              <a:gd name="connsiteX3" fmla="*/ 10715 w 595185"/>
              <a:gd name="connsiteY3" fmla="*/ 205979 h 1025129"/>
              <a:gd name="connsiteX4" fmla="*/ 78581 w 595185"/>
              <a:gd name="connsiteY4" fmla="*/ 377429 h 1025129"/>
              <a:gd name="connsiteX5" fmla="*/ 109537 w 595185"/>
              <a:gd name="connsiteY5" fmla="*/ 478632 h 1025129"/>
              <a:gd name="connsiteX6" fmla="*/ 114300 w 595185"/>
              <a:gd name="connsiteY6" fmla="*/ 621507 h 1025129"/>
              <a:gd name="connsiteX7" fmla="*/ 107156 w 595185"/>
              <a:gd name="connsiteY7" fmla="*/ 683419 h 1025129"/>
              <a:gd name="connsiteX8" fmla="*/ 90487 w 595185"/>
              <a:gd name="connsiteY8" fmla="*/ 744141 h 1025129"/>
              <a:gd name="connsiteX9" fmla="*/ 110728 w 595185"/>
              <a:gd name="connsiteY9" fmla="*/ 850107 h 1025129"/>
              <a:gd name="connsiteX10" fmla="*/ 200025 w 595185"/>
              <a:gd name="connsiteY10" fmla="*/ 942975 h 1025129"/>
              <a:gd name="connsiteX11" fmla="*/ 258365 w 595185"/>
              <a:gd name="connsiteY11" fmla="*/ 994172 h 1025129"/>
              <a:gd name="connsiteX12" fmla="*/ 367903 w 595185"/>
              <a:gd name="connsiteY12" fmla="*/ 1025129 h 1025129"/>
              <a:gd name="connsiteX13" fmla="*/ 459581 w 595185"/>
              <a:gd name="connsiteY13" fmla="*/ 1000125 h 1025129"/>
              <a:gd name="connsiteX14" fmla="*/ 533400 w 595185"/>
              <a:gd name="connsiteY14" fmla="*/ 937022 h 1025129"/>
              <a:gd name="connsiteX15" fmla="*/ 585787 w 595185"/>
              <a:gd name="connsiteY15" fmla="*/ 837010 h 1025129"/>
              <a:gd name="connsiteX16" fmla="*/ 592931 w 595185"/>
              <a:gd name="connsiteY16" fmla="*/ 726282 h 1025129"/>
              <a:gd name="connsiteX17" fmla="*/ 558403 w 595185"/>
              <a:gd name="connsiteY17" fmla="*/ 645319 h 1025129"/>
              <a:gd name="connsiteX18" fmla="*/ 429815 w 595185"/>
              <a:gd name="connsiteY18" fmla="*/ 502444 h 1025129"/>
              <a:gd name="connsiteX19" fmla="*/ 351234 w 595185"/>
              <a:gd name="connsiteY19" fmla="*/ 371475 h 1025129"/>
              <a:gd name="connsiteX20" fmla="*/ 282178 w 595185"/>
              <a:gd name="connsiteY20" fmla="*/ 204788 h 1025129"/>
              <a:gd name="connsiteX21" fmla="*/ 220265 w 595185"/>
              <a:gd name="connsiteY21" fmla="*/ 83344 h 1025129"/>
              <a:gd name="connsiteX22" fmla="*/ 185737 w 595185"/>
              <a:gd name="connsiteY22" fmla="*/ 23813 h 1025129"/>
              <a:gd name="connsiteX23" fmla="*/ 169068 w 595185"/>
              <a:gd name="connsiteY23" fmla="*/ 7144 h 1025129"/>
              <a:gd name="connsiteX24" fmla="*/ 147637 w 595185"/>
              <a:gd name="connsiteY24" fmla="*/ 8335 h 1025129"/>
              <a:gd name="connsiteX0" fmla="*/ 33337 w 595185"/>
              <a:gd name="connsiteY0" fmla="*/ 0 h 1025129"/>
              <a:gd name="connsiteX1" fmla="*/ 10715 w 595185"/>
              <a:gd name="connsiteY1" fmla="*/ 63104 h 1025129"/>
              <a:gd name="connsiteX2" fmla="*/ 0 w 595185"/>
              <a:gd name="connsiteY2" fmla="*/ 145257 h 1025129"/>
              <a:gd name="connsiteX3" fmla="*/ 10715 w 595185"/>
              <a:gd name="connsiteY3" fmla="*/ 205979 h 1025129"/>
              <a:gd name="connsiteX4" fmla="*/ 78581 w 595185"/>
              <a:gd name="connsiteY4" fmla="*/ 377429 h 1025129"/>
              <a:gd name="connsiteX5" fmla="*/ 109537 w 595185"/>
              <a:gd name="connsiteY5" fmla="*/ 478632 h 1025129"/>
              <a:gd name="connsiteX6" fmla="*/ 114300 w 595185"/>
              <a:gd name="connsiteY6" fmla="*/ 621507 h 1025129"/>
              <a:gd name="connsiteX7" fmla="*/ 107156 w 595185"/>
              <a:gd name="connsiteY7" fmla="*/ 683419 h 1025129"/>
              <a:gd name="connsiteX8" fmla="*/ 90487 w 595185"/>
              <a:gd name="connsiteY8" fmla="*/ 744141 h 1025129"/>
              <a:gd name="connsiteX9" fmla="*/ 110728 w 595185"/>
              <a:gd name="connsiteY9" fmla="*/ 850107 h 1025129"/>
              <a:gd name="connsiteX10" fmla="*/ 200025 w 595185"/>
              <a:gd name="connsiteY10" fmla="*/ 942975 h 1025129"/>
              <a:gd name="connsiteX11" fmla="*/ 258365 w 595185"/>
              <a:gd name="connsiteY11" fmla="*/ 994172 h 1025129"/>
              <a:gd name="connsiteX12" fmla="*/ 367903 w 595185"/>
              <a:gd name="connsiteY12" fmla="*/ 1025129 h 1025129"/>
              <a:gd name="connsiteX13" fmla="*/ 459581 w 595185"/>
              <a:gd name="connsiteY13" fmla="*/ 1000125 h 1025129"/>
              <a:gd name="connsiteX14" fmla="*/ 533400 w 595185"/>
              <a:gd name="connsiteY14" fmla="*/ 937022 h 1025129"/>
              <a:gd name="connsiteX15" fmla="*/ 585787 w 595185"/>
              <a:gd name="connsiteY15" fmla="*/ 837010 h 1025129"/>
              <a:gd name="connsiteX16" fmla="*/ 592931 w 595185"/>
              <a:gd name="connsiteY16" fmla="*/ 726282 h 1025129"/>
              <a:gd name="connsiteX17" fmla="*/ 558403 w 595185"/>
              <a:gd name="connsiteY17" fmla="*/ 645319 h 1025129"/>
              <a:gd name="connsiteX18" fmla="*/ 429815 w 595185"/>
              <a:gd name="connsiteY18" fmla="*/ 502444 h 1025129"/>
              <a:gd name="connsiteX19" fmla="*/ 351234 w 595185"/>
              <a:gd name="connsiteY19" fmla="*/ 371475 h 1025129"/>
              <a:gd name="connsiteX20" fmla="*/ 282178 w 595185"/>
              <a:gd name="connsiteY20" fmla="*/ 204788 h 1025129"/>
              <a:gd name="connsiteX21" fmla="*/ 220265 w 595185"/>
              <a:gd name="connsiteY21" fmla="*/ 83344 h 1025129"/>
              <a:gd name="connsiteX22" fmla="*/ 185737 w 595185"/>
              <a:gd name="connsiteY22" fmla="*/ 23813 h 1025129"/>
              <a:gd name="connsiteX23" fmla="*/ 169068 w 595185"/>
              <a:gd name="connsiteY23" fmla="*/ 7144 h 1025129"/>
              <a:gd name="connsiteX24" fmla="*/ 147637 w 595185"/>
              <a:gd name="connsiteY24" fmla="*/ 8335 h 1025129"/>
              <a:gd name="connsiteX0" fmla="*/ 33337 w 595185"/>
              <a:gd name="connsiteY0" fmla="*/ 0 h 1025129"/>
              <a:gd name="connsiteX1" fmla="*/ 10715 w 595185"/>
              <a:gd name="connsiteY1" fmla="*/ 63104 h 1025129"/>
              <a:gd name="connsiteX2" fmla="*/ 0 w 595185"/>
              <a:gd name="connsiteY2" fmla="*/ 145257 h 1025129"/>
              <a:gd name="connsiteX3" fmla="*/ 10715 w 595185"/>
              <a:gd name="connsiteY3" fmla="*/ 205979 h 1025129"/>
              <a:gd name="connsiteX4" fmla="*/ 78581 w 595185"/>
              <a:gd name="connsiteY4" fmla="*/ 377429 h 1025129"/>
              <a:gd name="connsiteX5" fmla="*/ 109537 w 595185"/>
              <a:gd name="connsiteY5" fmla="*/ 478632 h 1025129"/>
              <a:gd name="connsiteX6" fmla="*/ 114300 w 595185"/>
              <a:gd name="connsiteY6" fmla="*/ 621507 h 1025129"/>
              <a:gd name="connsiteX7" fmla="*/ 107156 w 595185"/>
              <a:gd name="connsiteY7" fmla="*/ 683419 h 1025129"/>
              <a:gd name="connsiteX8" fmla="*/ 90487 w 595185"/>
              <a:gd name="connsiteY8" fmla="*/ 744141 h 1025129"/>
              <a:gd name="connsiteX9" fmla="*/ 110728 w 595185"/>
              <a:gd name="connsiteY9" fmla="*/ 850107 h 1025129"/>
              <a:gd name="connsiteX10" fmla="*/ 200025 w 595185"/>
              <a:gd name="connsiteY10" fmla="*/ 942975 h 1025129"/>
              <a:gd name="connsiteX11" fmla="*/ 258365 w 595185"/>
              <a:gd name="connsiteY11" fmla="*/ 994172 h 1025129"/>
              <a:gd name="connsiteX12" fmla="*/ 367903 w 595185"/>
              <a:gd name="connsiteY12" fmla="*/ 1025129 h 1025129"/>
              <a:gd name="connsiteX13" fmla="*/ 459581 w 595185"/>
              <a:gd name="connsiteY13" fmla="*/ 1000125 h 1025129"/>
              <a:gd name="connsiteX14" fmla="*/ 533400 w 595185"/>
              <a:gd name="connsiteY14" fmla="*/ 937022 h 1025129"/>
              <a:gd name="connsiteX15" fmla="*/ 585787 w 595185"/>
              <a:gd name="connsiteY15" fmla="*/ 837010 h 1025129"/>
              <a:gd name="connsiteX16" fmla="*/ 592931 w 595185"/>
              <a:gd name="connsiteY16" fmla="*/ 726282 h 1025129"/>
              <a:gd name="connsiteX17" fmla="*/ 558403 w 595185"/>
              <a:gd name="connsiteY17" fmla="*/ 645319 h 1025129"/>
              <a:gd name="connsiteX18" fmla="*/ 429815 w 595185"/>
              <a:gd name="connsiteY18" fmla="*/ 502444 h 1025129"/>
              <a:gd name="connsiteX19" fmla="*/ 351234 w 595185"/>
              <a:gd name="connsiteY19" fmla="*/ 371475 h 1025129"/>
              <a:gd name="connsiteX20" fmla="*/ 282178 w 595185"/>
              <a:gd name="connsiteY20" fmla="*/ 204788 h 1025129"/>
              <a:gd name="connsiteX21" fmla="*/ 220265 w 595185"/>
              <a:gd name="connsiteY21" fmla="*/ 83344 h 1025129"/>
              <a:gd name="connsiteX22" fmla="*/ 185737 w 595185"/>
              <a:gd name="connsiteY22" fmla="*/ 23813 h 1025129"/>
              <a:gd name="connsiteX23" fmla="*/ 169068 w 595185"/>
              <a:gd name="connsiteY23" fmla="*/ 7144 h 1025129"/>
              <a:gd name="connsiteX24" fmla="*/ 147637 w 595185"/>
              <a:gd name="connsiteY24" fmla="*/ 8335 h 1025129"/>
              <a:gd name="connsiteX0" fmla="*/ 33337 w 595185"/>
              <a:gd name="connsiteY0" fmla="*/ 0 h 1025129"/>
              <a:gd name="connsiteX1" fmla="*/ 10715 w 595185"/>
              <a:gd name="connsiteY1" fmla="*/ 63104 h 1025129"/>
              <a:gd name="connsiteX2" fmla="*/ 0 w 595185"/>
              <a:gd name="connsiteY2" fmla="*/ 145257 h 1025129"/>
              <a:gd name="connsiteX3" fmla="*/ 10715 w 595185"/>
              <a:gd name="connsiteY3" fmla="*/ 205979 h 1025129"/>
              <a:gd name="connsiteX4" fmla="*/ 78581 w 595185"/>
              <a:gd name="connsiteY4" fmla="*/ 377429 h 1025129"/>
              <a:gd name="connsiteX5" fmla="*/ 109537 w 595185"/>
              <a:gd name="connsiteY5" fmla="*/ 478632 h 1025129"/>
              <a:gd name="connsiteX6" fmla="*/ 114300 w 595185"/>
              <a:gd name="connsiteY6" fmla="*/ 621507 h 1025129"/>
              <a:gd name="connsiteX7" fmla="*/ 107156 w 595185"/>
              <a:gd name="connsiteY7" fmla="*/ 683419 h 1025129"/>
              <a:gd name="connsiteX8" fmla="*/ 90487 w 595185"/>
              <a:gd name="connsiteY8" fmla="*/ 744141 h 1025129"/>
              <a:gd name="connsiteX9" fmla="*/ 110728 w 595185"/>
              <a:gd name="connsiteY9" fmla="*/ 850107 h 1025129"/>
              <a:gd name="connsiteX10" fmla="*/ 200025 w 595185"/>
              <a:gd name="connsiteY10" fmla="*/ 942975 h 1025129"/>
              <a:gd name="connsiteX11" fmla="*/ 258365 w 595185"/>
              <a:gd name="connsiteY11" fmla="*/ 994172 h 1025129"/>
              <a:gd name="connsiteX12" fmla="*/ 367903 w 595185"/>
              <a:gd name="connsiteY12" fmla="*/ 1025129 h 1025129"/>
              <a:gd name="connsiteX13" fmla="*/ 459581 w 595185"/>
              <a:gd name="connsiteY13" fmla="*/ 1000125 h 1025129"/>
              <a:gd name="connsiteX14" fmla="*/ 533400 w 595185"/>
              <a:gd name="connsiteY14" fmla="*/ 937022 h 1025129"/>
              <a:gd name="connsiteX15" fmla="*/ 585787 w 595185"/>
              <a:gd name="connsiteY15" fmla="*/ 837010 h 1025129"/>
              <a:gd name="connsiteX16" fmla="*/ 592931 w 595185"/>
              <a:gd name="connsiteY16" fmla="*/ 726282 h 1025129"/>
              <a:gd name="connsiteX17" fmla="*/ 558403 w 595185"/>
              <a:gd name="connsiteY17" fmla="*/ 645319 h 1025129"/>
              <a:gd name="connsiteX18" fmla="*/ 429815 w 595185"/>
              <a:gd name="connsiteY18" fmla="*/ 502444 h 1025129"/>
              <a:gd name="connsiteX19" fmla="*/ 351234 w 595185"/>
              <a:gd name="connsiteY19" fmla="*/ 371475 h 1025129"/>
              <a:gd name="connsiteX20" fmla="*/ 282178 w 595185"/>
              <a:gd name="connsiteY20" fmla="*/ 204788 h 1025129"/>
              <a:gd name="connsiteX21" fmla="*/ 220265 w 595185"/>
              <a:gd name="connsiteY21" fmla="*/ 83344 h 1025129"/>
              <a:gd name="connsiteX22" fmla="*/ 185737 w 595185"/>
              <a:gd name="connsiteY22" fmla="*/ 23813 h 1025129"/>
              <a:gd name="connsiteX23" fmla="*/ 169068 w 595185"/>
              <a:gd name="connsiteY23" fmla="*/ 7144 h 1025129"/>
              <a:gd name="connsiteX24" fmla="*/ 147637 w 595185"/>
              <a:gd name="connsiteY24" fmla="*/ 8335 h 1025129"/>
              <a:gd name="connsiteX0" fmla="*/ 33337 w 595185"/>
              <a:gd name="connsiteY0" fmla="*/ 0 h 1025129"/>
              <a:gd name="connsiteX1" fmla="*/ 10715 w 595185"/>
              <a:gd name="connsiteY1" fmla="*/ 63104 h 1025129"/>
              <a:gd name="connsiteX2" fmla="*/ 0 w 595185"/>
              <a:gd name="connsiteY2" fmla="*/ 145257 h 1025129"/>
              <a:gd name="connsiteX3" fmla="*/ 10715 w 595185"/>
              <a:gd name="connsiteY3" fmla="*/ 205979 h 1025129"/>
              <a:gd name="connsiteX4" fmla="*/ 78581 w 595185"/>
              <a:gd name="connsiteY4" fmla="*/ 377429 h 1025129"/>
              <a:gd name="connsiteX5" fmla="*/ 109537 w 595185"/>
              <a:gd name="connsiteY5" fmla="*/ 478632 h 1025129"/>
              <a:gd name="connsiteX6" fmla="*/ 114300 w 595185"/>
              <a:gd name="connsiteY6" fmla="*/ 621507 h 1025129"/>
              <a:gd name="connsiteX7" fmla="*/ 107156 w 595185"/>
              <a:gd name="connsiteY7" fmla="*/ 683419 h 1025129"/>
              <a:gd name="connsiteX8" fmla="*/ 90487 w 595185"/>
              <a:gd name="connsiteY8" fmla="*/ 744141 h 1025129"/>
              <a:gd name="connsiteX9" fmla="*/ 110728 w 595185"/>
              <a:gd name="connsiteY9" fmla="*/ 850107 h 1025129"/>
              <a:gd name="connsiteX10" fmla="*/ 200025 w 595185"/>
              <a:gd name="connsiteY10" fmla="*/ 942975 h 1025129"/>
              <a:gd name="connsiteX11" fmla="*/ 258365 w 595185"/>
              <a:gd name="connsiteY11" fmla="*/ 994172 h 1025129"/>
              <a:gd name="connsiteX12" fmla="*/ 367903 w 595185"/>
              <a:gd name="connsiteY12" fmla="*/ 1025129 h 1025129"/>
              <a:gd name="connsiteX13" fmla="*/ 459581 w 595185"/>
              <a:gd name="connsiteY13" fmla="*/ 1000125 h 1025129"/>
              <a:gd name="connsiteX14" fmla="*/ 533400 w 595185"/>
              <a:gd name="connsiteY14" fmla="*/ 937022 h 1025129"/>
              <a:gd name="connsiteX15" fmla="*/ 585787 w 595185"/>
              <a:gd name="connsiteY15" fmla="*/ 837010 h 1025129"/>
              <a:gd name="connsiteX16" fmla="*/ 592931 w 595185"/>
              <a:gd name="connsiteY16" fmla="*/ 726282 h 1025129"/>
              <a:gd name="connsiteX17" fmla="*/ 558403 w 595185"/>
              <a:gd name="connsiteY17" fmla="*/ 645319 h 1025129"/>
              <a:gd name="connsiteX18" fmla="*/ 429815 w 595185"/>
              <a:gd name="connsiteY18" fmla="*/ 502444 h 1025129"/>
              <a:gd name="connsiteX19" fmla="*/ 351234 w 595185"/>
              <a:gd name="connsiteY19" fmla="*/ 371475 h 1025129"/>
              <a:gd name="connsiteX20" fmla="*/ 282178 w 595185"/>
              <a:gd name="connsiteY20" fmla="*/ 204788 h 1025129"/>
              <a:gd name="connsiteX21" fmla="*/ 220265 w 595185"/>
              <a:gd name="connsiteY21" fmla="*/ 83344 h 1025129"/>
              <a:gd name="connsiteX22" fmla="*/ 185737 w 595185"/>
              <a:gd name="connsiteY22" fmla="*/ 23813 h 1025129"/>
              <a:gd name="connsiteX23" fmla="*/ 169068 w 595185"/>
              <a:gd name="connsiteY23" fmla="*/ 7144 h 1025129"/>
              <a:gd name="connsiteX24" fmla="*/ 147637 w 595185"/>
              <a:gd name="connsiteY24" fmla="*/ 8335 h 1025129"/>
              <a:gd name="connsiteX0" fmla="*/ 33337 w 595185"/>
              <a:gd name="connsiteY0" fmla="*/ 0 h 1025129"/>
              <a:gd name="connsiteX1" fmla="*/ 10715 w 595185"/>
              <a:gd name="connsiteY1" fmla="*/ 63104 h 1025129"/>
              <a:gd name="connsiteX2" fmla="*/ 0 w 595185"/>
              <a:gd name="connsiteY2" fmla="*/ 145257 h 1025129"/>
              <a:gd name="connsiteX3" fmla="*/ 10715 w 595185"/>
              <a:gd name="connsiteY3" fmla="*/ 205979 h 1025129"/>
              <a:gd name="connsiteX4" fmla="*/ 78581 w 595185"/>
              <a:gd name="connsiteY4" fmla="*/ 377429 h 1025129"/>
              <a:gd name="connsiteX5" fmla="*/ 109537 w 595185"/>
              <a:gd name="connsiteY5" fmla="*/ 478632 h 1025129"/>
              <a:gd name="connsiteX6" fmla="*/ 114300 w 595185"/>
              <a:gd name="connsiteY6" fmla="*/ 621507 h 1025129"/>
              <a:gd name="connsiteX7" fmla="*/ 107156 w 595185"/>
              <a:gd name="connsiteY7" fmla="*/ 683419 h 1025129"/>
              <a:gd name="connsiteX8" fmla="*/ 90487 w 595185"/>
              <a:gd name="connsiteY8" fmla="*/ 744141 h 1025129"/>
              <a:gd name="connsiteX9" fmla="*/ 110728 w 595185"/>
              <a:gd name="connsiteY9" fmla="*/ 850107 h 1025129"/>
              <a:gd name="connsiteX10" fmla="*/ 200025 w 595185"/>
              <a:gd name="connsiteY10" fmla="*/ 942975 h 1025129"/>
              <a:gd name="connsiteX11" fmla="*/ 258365 w 595185"/>
              <a:gd name="connsiteY11" fmla="*/ 994172 h 1025129"/>
              <a:gd name="connsiteX12" fmla="*/ 367903 w 595185"/>
              <a:gd name="connsiteY12" fmla="*/ 1025129 h 1025129"/>
              <a:gd name="connsiteX13" fmla="*/ 459581 w 595185"/>
              <a:gd name="connsiteY13" fmla="*/ 1000125 h 1025129"/>
              <a:gd name="connsiteX14" fmla="*/ 533400 w 595185"/>
              <a:gd name="connsiteY14" fmla="*/ 937022 h 1025129"/>
              <a:gd name="connsiteX15" fmla="*/ 585787 w 595185"/>
              <a:gd name="connsiteY15" fmla="*/ 837010 h 1025129"/>
              <a:gd name="connsiteX16" fmla="*/ 592931 w 595185"/>
              <a:gd name="connsiteY16" fmla="*/ 726282 h 1025129"/>
              <a:gd name="connsiteX17" fmla="*/ 558403 w 595185"/>
              <a:gd name="connsiteY17" fmla="*/ 645319 h 1025129"/>
              <a:gd name="connsiteX18" fmla="*/ 429815 w 595185"/>
              <a:gd name="connsiteY18" fmla="*/ 502444 h 1025129"/>
              <a:gd name="connsiteX19" fmla="*/ 351234 w 595185"/>
              <a:gd name="connsiteY19" fmla="*/ 371475 h 1025129"/>
              <a:gd name="connsiteX20" fmla="*/ 282178 w 595185"/>
              <a:gd name="connsiteY20" fmla="*/ 204788 h 1025129"/>
              <a:gd name="connsiteX21" fmla="*/ 220265 w 595185"/>
              <a:gd name="connsiteY21" fmla="*/ 83344 h 1025129"/>
              <a:gd name="connsiteX22" fmla="*/ 185737 w 595185"/>
              <a:gd name="connsiteY22" fmla="*/ 23813 h 1025129"/>
              <a:gd name="connsiteX23" fmla="*/ 169068 w 595185"/>
              <a:gd name="connsiteY23" fmla="*/ 7144 h 1025129"/>
              <a:gd name="connsiteX24" fmla="*/ 147637 w 595185"/>
              <a:gd name="connsiteY24" fmla="*/ 8335 h 1025129"/>
              <a:gd name="connsiteX0" fmla="*/ 33714 w 595562"/>
              <a:gd name="connsiteY0" fmla="*/ 0 h 1025129"/>
              <a:gd name="connsiteX1" fmla="*/ 11092 w 595562"/>
              <a:gd name="connsiteY1" fmla="*/ 63104 h 1025129"/>
              <a:gd name="connsiteX2" fmla="*/ 377 w 595562"/>
              <a:gd name="connsiteY2" fmla="*/ 145257 h 1025129"/>
              <a:gd name="connsiteX3" fmla="*/ 11092 w 595562"/>
              <a:gd name="connsiteY3" fmla="*/ 205979 h 1025129"/>
              <a:gd name="connsiteX4" fmla="*/ 78958 w 595562"/>
              <a:gd name="connsiteY4" fmla="*/ 377429 h 1025129"/>
              <a:gd name="connsiteX5" fmla="*/ 109914 w 595562"/>
              <a:gd name="connsiteY5" fmla="*/ 478632 h 1025129"/>
              <a:gd name="connsiteX6" fmla="*/ 114677 w 595562"/>
              <a:gd name="connsiteY6" fmla="*/ 621507 h 1025129"/>
              <a:gd name="connsiteX7" fmla="*/ 107533 w 595562"/>
              <a:gd name="connsiteY7" fmla="*/ 683419 h 1025129"/>
              <a:gd name="connsiteX8" fmla="*/ 90864 w 595562"/>
              <a:gd name="connsiteY8" fmla="*/ 744141 h 1025129"/>
              <a:gd name="connsiteX9" fmla="*/ 111105 w 595562"/>
              <a:gd name="connsiteY9" fmla="*/ 850107 h 1025129"/>
              <a:gd name="connsiteX10" fmla="*/ 200402 w 595562"/>
              <a:gd name="connsiteY10" fmla="*/ 942975 h 1025129"/>
              <a:gd name="connsiteX11" fmla="*/ 258742 w 595562"/>
              <a:gd name="connsiteY11" fmla="*/ 994172 h 1025129"/>
              <a:gd name="connsiteX12" fmla="*/ 368280 w 595562"/>
              <a:gd name="connsiteY12" fmla="*/ 1025129 h 1025129"/>
              <a:gd name="connsiteX13" fmla="*/ 459958 w 595562"/>
              <a:gd name="connsiteY13" fmla="*/ 1000125 h 1025129"/>
              <a:gd name="connsiteX14" fmla="*/ 533777 w 595562"/>
              <a:gd name="connsiteY14" fmla="*/ 937022 h 1025129"/>
              <a:gd name="connsiteX15" fmla="*/ 586164 w 595562"/>
              <a:gd name="connsiteY15" fmla="*/ 837010 h 1025129"/>
              <a:gd name="connsiteX16" fmla="*/ 593308 w 595562"/>
              <a:gd name="connsiteY16" fmla="*/ 726282 h 1025129"/>
              <a:gd name="connsiteX17" fmla="*/ 558780 w 595562"/>
              <a:gd name="connsiteY17" fmla="*/ 645319 h 1025129"/>
              <a:gd name="connsiteX18" fmla="*/ 430192 w 595562"/>
              <a:gd name="connsiteY18" fmla="*/ 502444 h 1025129"/>
              <a:gd name="connsiteX19" fmla="*/ 351611 w 595562"/>
              <a:gd name="connsiteY19" fmla="*/ 371475 h 1025129"/>
              <a:gd name="connsiteX20" fmla="*/ 282555 w 595562"/>
              <a:gd name="connsiteY20" fmla="*/ 204788 h 1025129"/>
              <a:gd name="connsiteX21" fmla="*/ 220642 w 595562"/>
              <a:gd name="connsiteY21" fmla="*/ 83344 h 1025129"/>
              <a:gd name="connsiteX22" fmla="*/ 186114 w 595562"/>
              <a:gd name="connsiteY22" fmla="*/ 23813 h 1025129"/>
              <a:gd name="connsiteX23" fmla="*/ 169445 w 595562"/>
              <a:gd name="connsiteY23" fmla="*/ 7144 h 1025129"/>
              <a:gd name="connsiteX24" fmla="*/ 148014 w 595562"/>
              <a:gd name="connsiteY24" fmla="*/ 8335 h 1025129"/>
              <a:gd name="connsiteX0" fmla="*/ 33714 w 595562"/>
              <a:gd name="connsiteY0" fmla="*/ 0 h 1025129"/>
              <a:gd name="connsiteX1" fmla="*/ 11092 w 595562"/>
              <a:gd name="connsiteY1" fmla="*/ 63104 h 1025129"/>
              <a:gd name="connsiteX2" fmla="*/ 377 w 595562"/>
              <a:gd name="connsiteY2" fmla="*/ 145257 h 1025129"/>
              <a:gd name="connsiteX3" fmla="*/ 11092 w 595562"/>
              <a:gd name="connsiteY3" fmla="*/ 205979 h 1025129"/>
              <a:gd name="connsiteX4" fmla="*/ 78958 w 595562"/>
              <a:gd name="connsiteY4" fmla="*/ 377429 h 1025129"/>
              <a:gd name="connsiteX5" fmla="*/ 109914 w 595562"/>
              <a:gd name="connsiteY5" fmla="*/ 478632 h 1025129"/>
              <a:gd name="connsiteX6" fmla="*/ 114677 w 595562"/>
              <a:gd name="connsiteY6" fmla="*/ 621507 h 1025129"/>
              <a:gd name="connsiteX7" fmla="*/ 107533 w 595562"/>
              <a:gd name="connsiteY7" fmla="*/ 683419 h 1025129"/>
              <a:gd name="connsiteX8" fmla="*/ 90864 w 595562"/>
              <a:gd name="connsiteY8" fmla="*/ 744141 h 1025129"/>
              <a:gd name="connsiteX9" fmla="*/ 111105 w 595562"/>
              <a:gd name="connsiteY9" fmla="*/ 850107 h 1025129"/>
              <a:gd name="connsiteX10" fmla="*/ 200402 w 595562"/>
              <a:gd name="connsiteY10" fmla="*/ 942975 h 1025129"/>
              <a:gd name="connsiteX11" fmla="*/ 258742 w 595562"/>
              <a:gd name="connsiteY11" fmla="*/ 994172 h 1025129"/>
              <a:gd name="connsiteX12" fmla="*/ 368280 w 595562"/>
              <a:gd name="connsiteY12" fmla="*/ 1025129 h 1025129"/>
              <a:gd name="connsiteX13" fmla="*/ 459958 w 595562"/>
              <a:gd name="connsiteY13" fmla="*/ 1000125 h 1025129"/>
              <a:gd name="connsiteX14" fmla="*/ 533777 w 595562"/>
              <a:gd name="connsiteY14" fmla="*/ 937022 h 1025129"/>
              <a:gd name="connsiteX15" fmla="*/ 586164 w 595562"/>
              <a:gd name="connsiteY15" fmla="*/ 837010 h 1025129"/>
              <a:gd name="connsiteX16" fmla="*/ 593308 w 595562"/>
              <a:gd name="connsiteY16" fmla="*/ 726282 h 1025129"/>
              <a:gd name="connsiteX17" fmla="*/ 558780 w 595562"/>
              <a:gd name="connsiteY17" fmla="*/ 645319 h 1025129"/>
              <a:gd name="connsiteX18" fmla="*/ 430192 w 595562"/>
              <a:gd name="connsiteY18" fmla="*/ 502444 h 1025129"/>
              <a:gd name="connsiteX19" fmla="*/ 351611 w 595562"/>
              <a:gd name="connsiteY19" fmla="*/ 371475 h 1025129"/>
              <a:gd name="connsiteX20" fmla="*/ 282555 w 595562"/>
              <a:gd name="connsiteY20" fmla="*/ 204788 h 1025129"/>
              <a:gd name="connsiteX21" fmla="*/ 220642 w 595562"/>
              <a:gd name="connsiteY21" fmla="*/ 83344 h 1025129"/>
              <a:gd name="connsiteX22" fmla="*/ 186114 w 595562"/>
              <a:gd name="connsiteY22" fmla="*/ 23813 h 1025129"/>
              <a:gd name="connsiteX23" fmla="*/ 169445 w 595562"/>
              <a:gd name="connsiteY23" fmla="*/ 7144 h 1025129"/>
              <a:gd name="connsiteX24" fmla="*/ 148014 w 595562"/>
              <a:gd name="connsiteY24" fmla="*/ 8335 h 1025129"/>
              <a:gd name="connsiteX0" fmla="*/ 33714 w 595562"/>
              <a:gd name="connsiteY0" fmla="*/ 0 h 1025129"/>
              <a:gd name="connsiteX1" fmla="*/ 11092 w 595562"/>
              <a:gd name="connsiteY1" fmla="*/ 63104 h 1025129"/>
              <a:gd name="connsiteX2" fmla="*/ 377 w 595562"/>
              <a:gd name="connsiteY2" fmla="*/ 145257 h 1025129"/>
              <a:gd name="connsiteX3" fmla="*/ 11092 w 595562"/>
              <a:gd name="connsiteY3" fmla="*/ 205979 h 1025129"/>
              <a:gd name="connsiteX4" fmla="*/ 78958 w 595562"/>
              <a:gd name="connsiteY4" fmla="*/ 377429 h 1025129"/>
              <a:gd name="connsiteX5" fmla="*/ 109914 w 595562"/>
              <a:gd name="connsiteY5" fmla="*/ 478632 h 1025129"/>
              <a:gd name="connsiteX6" fmla="*/ 114677 w 595562"/>
              <a:gd name="connsiteY6" fmla="*/ 621507 h 1025129"/>
              <a:gd name="connsiteX7" fmla="*/ 107533 w 595562"/>
              <a:gd name="connsiteY7" fmla="*/ 683419 h 1025129"/>
              <a:gd name="connsiteX8" fmla="*/ 90864 w 595562"/>
              <a:gd name="connsiteY8" fmla="*/ 744141 h 1025129"/>
              <a:gd name="connsiteX9" fmla="*/ 111105 w 595562"/>
              <a:gd name="connsiteY9" fmla="*/ 850107 h 1025129"/>
              <a:gd name="connsiteX10" fmla="*/ 200402 w 595562"/>
              <a:gd name="connsiteY10" fmla="*/ 942975 h 1025129"/>
              <a:gd name="connsiteX11" fmla="*/ 258742 w 595562"/>
              <a:gd name="connsiteY11" fmla="*/ 994172 h 1025129"/>
              <a:gd name="connsiteX12" fmla="*/ 368280 w 595562"/>
              <a:gd name="connsiteY12" fmla="*/ 1025129 h 1025129"/>
              <a:gd name="connsiteX13" fmla="*/ 459958 w 595562"/>
              <a:gd name="connsiteY13" fmla="*/ 1000125 h 1025129"/>
              <a:gd name="connsiteX14" fmla="*/ 533777 w 595562"/>
              <a:gd name="connsiteY14" fmla="*/ 937022 h 1025129"/>
              <a:gd name="connsiteX15" fmla="*/ 586164 w 595562"/>
              <a:gd name="connsiteY15" fmla="*/ 837010 h 1025129"/>
              <a:gd name="connsiteX16" fmla="*/ 593308 w 595562"/>
              <a:gd name="connsiteY16" fmla="*/ 726282 h 1025129"/>
              <a:gd name="connsiteX17" fmla="*/ 558780 w 595562"/>
              <a:gd name="connsiteY17" fmla="*/ 645319 h 1025129"/>
              <a:gd name="connsiteX18" fmla="*/ 430192 w 595562"/>
              <a:gd name="connsiteY18" fmla="*/ 502444 h 1025129"/>
              <a:gd name="connsiteX19" fmla="*/ 351611 w 595562"/>
              <a:gd name="connsiteY19" fmla="*/ 371475 h 1025129"/>
              <a:gd name="connsiteX20" fmla="*/ 282555 w 595562"/>
              <a:gd name="connsiteY20" fmla="*/ 204788 h 1025129"/>
              <a:gd name="connsiteX21" fmla="*/ 220642 w 595562"/>
              <a:gd name="connsiteY21" fmla="*/ 83344 h 1025129"/>
              <a:gd name="connsiteX22" fmla="*/ 186114 w 595562"/>
              <a:gd name="connsiteY22" fmla="*/ 23813 h 1025129"/>
              <a:gd name="connsiteX23" fmla="*/ 169445 w 595562"/>
              <a:gd name="connsiteY23" fmla="*/ 7144 h 1025129"/>
              <a:gd name="connsiteX24" fmla="*/ 148014 w 595562"/>
              <a:gd name="connsiteY24" fmla="*/ 8335 h 1025129"/>
              <a:gd name="connsiteX0" fmla="*/ 33714 w 595562"/>
              <a:gd name="connsiteY0" fmla="*/ 0 h 1025129"/>
              <a:gd name="connsiteX1" fmla="*/ 11092 w 595562"/>
              <a:gd name="connsiteY1" fmla="*/ 63104 h 1025129"/>
              <a:gd name="connsiteX2" fmla="*/ 377 w 595562"/>
              <a:gd name="connsiteY2" fmla="*/ 145257 h 1025129"/>
              <a:gd name="connsiteX3" fmla="*/ 11092 w 595562"/>
              <a:gd name="connsiteY3" fmla="*/ 205979 h 1025129"/>
              <a:gd name="connsiteX4" fmla="*/ 78958 w 595562"/>
              <a:gd name="connsiteY4" fmla="*/ 377429 h 1025129"/>
              <a:gd name="connsiteX5" fmla="*/ 109914 w 595562"/>
              <a:gd name="connsiteY5" fmla="*/ 478632 h 1025129"/>
              <a:gd name="connsiteX6" fmla="*/ 114677 w 595562"/>
              <a:gd name="connsiteY6" fmla="*/ 621507 h 1025129"/>
              <a:gd name="connsiteX7" fmla="*/ 107533 w 595562"/>
              <a:gd name="connsiteY7" fmla="*/ 683419 h 1025129"/>
              <a:gd name="connsiteX8" fmla="*/ 90864 w 595562"/>
              <a:gd name="connsiteY8" fmla="*/ 744141 h 1025129"/>
              <a:gd name="connsiteX9" fmla="*/ 111105 w 595562"/>
              <a:gd name="connsiteY9" fmla="*/ 850107 h 1025129"/>
              <a:gd name="connsiteX10" fmla="*/ 200402 w 595562"/>
              <a:gd name="connsiteY10" fmla="*/ 942975 h 1025129"/>
              <a:gd name="connsiteX11" fmla="*/ 258742 w 595562"/>
              <a:gd name="connsiteY11" fmla="*/ 994172 h 1025129"/>
              <a:gd name="connsiteX12" fmla="*/ 368280 w 595562"/>
              <a:gd name="connsiteY12" fmla="*/ 1025129 h 1025129"/>
              <a:gd name="connsiteX13" fmla="*/ 459958 w 595562"/>
              <a:gd name="connsiteY13" fmla="*/ 1000125 h 1025129"/>
              <a:gd name="connsiteX14" fmla="*/ 533777 w 595562"/>
              <a:gd name="connsiteY14" fmla="*/ 937022 h 1025129"/>
              <a:gd name="connsiteX15" fmla="*/ 586164 w 595562"/>
              <a:gd name="connsiteY15" fmla="*/ 837010 h 1025129"/>
              <a:gd name="connsiteX16" fmla="*/ 593308 w 595562"/>
              <a:gd name="connsiteY16" fmla="*/ 726282 h 1025129"/>
              <a:gd name="connsiteX17" fmla="*/ 558780 w 595562"/>
              <a:gd name="connsiteY17" fmla="*/ 645319 h 1025129"/>
              <a:gd name="connsiteX18" fmla="*/ 430192 w 595562"/>
              <a:gd name="connsiteY18" fmla="*/ 502444 h 1025129"/>
              <a:gd name="connsiteX19" fmla="*/ 351611 w 595562"/>
              <a:gd name="connsiteY19" fmla="*/ 371475 h 1025129"/>
              <a:gd name="connsiteX20" fmla="*/ 282555 w 595562"/>
              <a:gd name="connsiteY20" fmla="*/ 204788 h 1025129"/>
              <a:gd name="connsiteX21" fmla="*/ 220642 w 595562"/>
              <a:gd name="connsiteY21" fmla="*/ 83344 h 1025129"/>
              <a:gd name="connsiteX22" fmla="*/ 186114 w 595562"/>
              <a:gd name="connsiteY22" fmla="*/ 23813 h 1025129"/>
              <a:gd name="connsiteX23" fmla="*/ 169445 w 595562"/>
              <a:gd name="connsiteY23" fmla="*/ 7144 h 1025129"/>
              <a:gd name="connsiteX24" fmla="*/ 148014 w 595562"/>
              <a:gd name="connsiteY24" fmla="*/ 8335 h 1025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95562" h="1025129">
                <a:moveTo>
                  <a:pt x="33714" y="0"/>
                </a:moveTo>
                <a:lnTo>
                  <a:pt x="11092" y="63104"/>
                </a:lnTo>
                <a:cubicBezTo>
                  <a:pt x="7520" y="90488"/>
                  <a:pt x="-2004" y="117873"/>
                  <a:pt x="377" y="145257"/>
                </a:cubicBezTo>
                <a:lnTo>
                  <a:pt x="11092" y="205979"/>
                </a:lnTo>
                <a:lnTo>
                  <a:pt x="78958" y="377429"/>
                </a:lnTo>
                <a:cubicBezTo>
                  <a:pt x="89277" y="411163"/>
                  <a:pt x="107929" y="444898"/>
                  <a:pt x="109914" y="478632"/>
                </a:cubicBezTo>
                <a:cubicBezTo>
                  <a:pt x="118645" y="526257"/>
                  <a:pt x="113089" y="573882"/>
                  <a:pt x="114677" y="621507"/>
                </a:cubicBezTo>
                <a:lnTo>
                  <a:pt x="107533" y="683419"/>
                </a:lnTo>
                <a:cubicBezTo>
                  <a:pt x="101977" y="703660"/>
                  <a:pt x="95229" y="716757"/>
                  <a:pt x="90864" y="744141"/>
                </a:cubicBezTo>
                <a:cubicBezTo>
                  <a:pt x="88086" y="783035"/>
                  <a:pt x="98405" y="817167"/>
                  <a:pt x="111105" y="850107"/>
                </a:cubicBezTo>
                <a:cubicBezTo>
                  <a:pt x="134918" y="887017"/>
                  <a:pt x="170636" y="912019"/>
                  <a:pt x="200402" y="942975"/>
                </a:cubicBezTo>
                <a:cubicBezTo>
                  <a:pt x="219849" y="960041"/>
                  <a:pt x="234532" y="977106"/>
                  <a:pt x="258742" y="994172"/>
                </a:cubicBezTo>
                <a:cubicBezTo>
                  <a:pt x="290493" y="1018779"/>
                  <a:pt x="329386" y="1021954"/>
                  <a:pt x="368280" y="1025129"/>
                </a:cubicBezTo>
                <a:cubicBezTo>
                  <a:pt x="398839" y="1021557"/>
                  <a:pt x="427018" y="1020367"/>
                  <a:pt x="459958" y="1000125"/>
                </a:cubicBezTo>
                <a:cubicBezTo>
                  <a:pt x="489327" y="983853"/>
                  <a:pt x="509171" y="969963"/>
                  <a:pt x="533777" y="937022"/>
                </a:cubicBezTo>
                <a:cubicBezTo>
                  <a:pt x="554811" y="904876"/>
                  <a:pt x="568702" y="870347"/>
                  <a:pt x="586164" y="837010"/>
                </a:cubicBezTo>
                <a:cubicBezTo>
                  <a:pt x="588545" y="800101"/>
                  <a:pt x="600452" y="763191"/>
                  <a:pt x="593308" y="726282"/>
                </a:cubicBezTo>
                <a:cubicBezTo>
                  <a:pt x="587752" y="699294"/>
                  <a:pt x="570289" y="672307"/>
                  <a:pt x="558780" y="645319"/>
                </a:cubicBezTo>
                <a:lnTo>
                  <a:pt x="430192" y="502444"/>
                </a:lnTo>
                <a:lnTo>
                  <a:pt x="351611" y="371475"/>
                </a:lnTo>
                <a:lnTo>
                  <a:pt x="282555" y="204788"/>
                </a:lnTo>
                <a:lnTo>
                  <a:pt x="220642" y="83344"/>
                </a:lnTo>
                <a:lnTo>
                  <a:pt x="186114" y="23813"/>
                </a:lnTo>
                <a:lnTo>
                  <a:pt x="169445" y="7144"/>
                </a:lnTo>
                <a:lnTo>
                  <a:pt x="148014" y="8335"/>
                </a:ln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1616C1AC-3821-694C-2C0E-E7CB2C41FF04}"/>
              </a:ext>
            </a:extLst>
          </p:cNvPr>
          <p:cNvSpPr/>
          <p:nvPr/>
        </p:nvSpPr>
        <p:spPr>
          <a:xfrm>
            <a:off x="3926682" y="3971925"/>
            <a:ext cx="2431256" cy="2643188"/>
          </a:xfrm>
          <a:custGeom>
            <a:avLst/>
            <a:gdLst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3103 w 2431256"/>
              <a:gd name="connsiteY12" fmla="*/ 34528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3103 w 2431256"/>
              <a:gd name="connsiteY12" fmla="*/ 34528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3103 w 2431256"/>
              <a:gd name="connsiteY12" fmla="*/ 34528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3103 w 2431256"/>
              <a:gd name="connsiteY12" fmla="*/ 34528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431256" h="2643188">
                <a:moveTo>
                  <a:pt x="476249" y="271463"/>
                </a:moveTo>
                <a:lnTo>
                  <a:pt x="461962" y="371475"/>
                </a:lnTo>
                <a:cubicBezTo>
                  <a:pt x="461168" y="392906"/>
                  <a:pt x="460375" y="414338"/>
                  <a:pt x="459581" y="435769"/>
                </a:cubicBezTo>
                <a:lnTo>
                  <a:pt x="442912" y="464344"/>
                </a:lnTo>
                <a:lnTo>
                  <a:pt x="423862" y="471488"/>
                </a:lnTo>
                <a:cubicBezTo>
                  <a:pt x="408781" y="465932"/>
                  <a:pt x="393699" y="469900"/>
                  <a:pt x="378618" y="454819"/>
                </a:cubicBezTo>
                <a:cubicBezTo>
                  <a:pt x="363140" y="429022"/>
                  <a:pt x="373855" y="396082"/>
                  <a:pt x="371474" y="366713"/>
                </a:cubicBezTo>
                <a:cubicBezTo>
                  <a:pt x="375443" y="338138"/>
                  <a:pt x="385366" y="310753"/>
                  <a:pt x="383381" y="280988"/>
                </a:cubicBezTo>
                <a:cubicBezTo>
                  <a:pt x="389334" y="242491"/>
                  <a:pt x="364331" y="206375"/>
                  <a:pt x="354806" y="169069"/>
                </a:cubicBezTo>
                <a:cubicBezTo>
                  <a:pt x="328612" y="134938"/>
                  <a:pt x="311943" y="93662"/>
                  <a:pt x="276224" y="66675"/>
                </a:cubicBezTo>
                <a:cubicBezTo>
                  <a:pt x="259952" y="46038"/>
                  <a:pt x="236537" y="34925"/>
                  <a:pt x="216693" y="19050"/>
                </a:cubicBezTo>
                <a:cubicBezTo>
                  <a:pt x="200024" y="12700"/>
                  <a:pt x="195262" y="6350"/>
                  <a:pt x="166687" y="0"/>
                </a:cubicBezTo>
                <a:cubicBezTo>
                  <a:pt x="130571" y="1985"/>
                  <a:pt x="87313" y="9922"/>
                  <a:pt x="63103" y="34528"/>
                </a:cubicBezTo>
                <a:cubicBezTo>
                  <a:pt x="26590" y="50006"/>
                  <a:pt x="26986" y="72628"/>
                  <a:pt x="9524" y="95250"/>
                </a:cubicBezTo>
                <a:cubicBezTo>
                  <a:pt x="-1" y="137320"/>
                  <a:pt x="-2381" y="174625"/>
                  <a:pt x="2381" y="214313"/>
                </a:cubicBezTo>
                <a:cubicBezTo>
                  <a:pt x="4762" y="265907"/>
                  <a:pt x="20240" y="284163"/>
                  <a:pt x="38099" y="319088"/>
                </a:cubicBezTo>
                <a:cubicBezTo>
                  <a:pt x="78580" y="365125"/>
                  <a:pt x="134540" y="405210"/>
                  <a:pt x="159543" y="457200"/>
                </a:cubicBezTo>
                <a:cubicBezTo>
                  <a:pt x="197246" y="523081"/>
                  <a:pt x="218280" y="588963"/>
                  <a:pt x="247649" y="654844"/>
                </a:cubicBezTo>
                <a:lnTo>
                  <a:pt x="309562" y="954881"/>
                </a:lnTo>
                <a:cubicBezTo>
                  <a:pt x="320674" y="1046162"/>
                  <a:pt x="325834" y="1138635"/>
                  <a:pt x="342899" y="1228725"/>
                </a:cubicBezTo>
                <a:cubicBezTo>
                  <a:pt x="363140" y="1300956"/>
                  <a:pt x="390524" y="1370807"/>
                  <a:pt x="435768" y="1416844"/>
                </a:cubicBezTo>
                <a:cubicBezTo>
                  <a:pt x="494110" y="1480344"/>
                  <a:pt x="557212" y="1529556"/>
                  <a:pt x="621506" y="1571625"/>
                </a:cubicBezTo>
                <a:cubicBezTo>
                  <a:pt x="697706" y="1611710"/>
                  <a:pt x="775097" y="1638697"/>
                  <a:pt x="864393" y="1659731"/>
                </a:cubicBezTo>
                <a:cubicBezTo>
                  <a:pt x="975915" y="1664097"/>
                  <a:pt x="1088628" y="1658937"/>
                  <a:pt x="1188243" y="1633538"/>
                </a:cubicBezTo>
                <a:cubicBezTo>
                  <a:pt x="1301352" y="1604170"/>
                  <a:pt x="1397793" y="1550988"/>
                  <a:pt x="1502568" y="1509713"/>
                </a:cubicBezTo>
                <a:cubicBezTo>
                  <a:pt x="1569243" y="1487488"/>
                  <a:pt x="1639490" y="1477169"/>
                  <a:pt x="1702593" y="1443038"/>
                </a:cubicBezTo>
                <a:cubicBezTo>
                  <a:pt x="1753393" y="1423194"/>
                  <a:pt x="1778000" y="1379538"/>
                  <a:pt x="1833562" y="1362075"/>
                </a:cubicBezTo>
                <a:cubicBezTo>
                  <a:pt x="1881584" y="1361282"/>
                  <a:pt x="1918890" y="1361678"/>
                  <a:pt x="1952624" y="1373981"/>
                </a:cubicBezTo>
                <a:cubicBezTo>
                  <a:pt x="1976833" y="1404541"/>
                  <a:pt x="1978421" y="1431528"/>
                  <a:pt x="1978818" y="1462088"/>
                </a:cubicBezTo>
                <a:cubicBezTo>
                  <a:pt x="1984374" y="1557338"/>
                  <a:pt x="1981597" y="1653779"/>
                  <a:pt x="1995487" y="1747838"/>
                </a:cubicBezTo>
                <a:cubicBezTo>
                  <a:pt x="2018902" y="1836737"/>
                  <a:pt x="2044699" y="1922463"/>
                  <a:pt x="2083593" y="2000250"/>
                </a:cubicBezTo>
                <a:cubicBezTo>
                  <a:pt x="2131218" y="2082801"/>
                  <a:pt x="2191543" y="2149475"/>
                  <a:pt x="2245518" y="2224088"/>
                </a:cubicBezTo>
                <a:lnTo>
                  <a:pt x="2366962" y="2493169"/>
                </a:lnTo>
                <a:lnTo>
                  <a:pt x="2431256" y="2643188"/>
                </a:ln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E23B890B-2F97-B226-D536-E43B82B13156}"/>
              </a:ext>
            </a:extLst>
          </p:cNvPr>
          <p:cNvSpPr/>
          <p:nvPr/>
        </p:nvSpPr>
        <p:spPr>
          <a:xfrm>
            <a:off x="4549775" y="3090863"/>
            <a:ext cx="2398045" cy="1412875"/>
          </a:xfrm>
          <a:custGeom>
            <a:avLst/>
            <a:gdLst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7180"/>
              <a:gd name="connsiteY0" fmla="*/ 1125537 h 1412875"/>
              <a:gd name="connsiteX1" fmla="*/ 61913 w 2397180"/>
              <a:gd name="connsiteY1" fmla="*/ 1138237 h 1412875"/>
              <a:gd name="connsiteX2" fmla="*/ 98425 w 2397180"/>
              <a:gd name="connsiteY2" fmla="*/ 1209675 h 1412875"/>
              <a:gd name="connsiteX3" fmla="*/ 123825 w 2397180"/>
              <a:gd name="connsiteY3" fmla="*/ 1262062 h 1412875"/>
              <a:gd name="connsiteX4" fmla="*/ 242888 w 2397180"/>
              <a:gd name="connsiteY4" fmla="*/ 1309687 h 1412875"/>
              <a:gd name="connsiteX5" fmla="*/ 328613 w 2397180"/>
              <a:gd name="connsiteY5" fmla="*/ 1343025 h 1412875"/>
              <a:gd name="connsiteX6" fmla="*/ 401638 w 2397180"/>
              <a:gd name="connsiteY6" fmla="*/ 1398587 h 1412875"/>
              <a:gd name="connsiteX7" fmla="*/ 515938 w 2397180"/>
              <a:gd name="connsiteY7" fmla="*/ 1412875 h 1412875"/>
              <a:gd name="connsiteX8" fmla="*/ 566738 w 2397180"/>
              <a:gd name="connsiteY8" fmla="*/ 1385887 h 1412875"/>
              <a:gd name="connsiteX9" fmla="*/ 573088 w 2397180"/>
              <a:gd name="connsiteY9" fmla="*/ 1325562 h 1412875"/>
              <a:gd name="connsiteX10" fmla="*/ 508000 w 2397180"/>
              <a:gd name="connsiteY10" fmla="*/ 1231900 h 1412875"/>
              <a:gd name="connsiteX11" fmla="*/ 439738 w 2397180"/>
              <a:gd name="connsiteY11" fmla="*/ 1154112 h 1412875"/>
              <a:gd name="connsiteX12" fmla="*/ 250825 w 2397180"/>
              <a:gd name="connsiteY12" fmla="*/ 1039812 h 1412875"/>
              <a:gd name="connsiteX13" fmla="*/ 138113 w 2397180"/>
              <a:gd name="connsiteY13" fmla="*/ 969962 h 1412875"/>
              <a:gd name="connsiteX14" fmla="*/ 53975 w 2397180"/>
              <a:gd name="connsiteY14" fmla="*/ 869950 h 1412875"/>
              <a:gd name="connsiteX15" fmla="*/ 7938 w 2397180"/>
              <a:gd name="connsiteY15" fmla="*/ 741362 h 1412875"/>
              <a:gd name="connsiteX16" fmla="*/ 39688 w 2397180"/>
              <a:gd name="connsiteY16" fmla="*/ 608012 h 1412875"/>
              <a:gd name="connsiteX17" fmla="*/ 188913 w 2397180"/>
              <a:gd name="connsiteY17" fmla="*/ 427037 h 1412875"/>
              <a:gd name="connsiteX18" fmla="*/ 442913 w 2397180"/>
              <a:gd name="connsiteY18" fmla="*/ 223837 h 1412875"/>
              <a:gd name="connsiteX19" fmla="*/ 692150 w 2397180"/>
              <a:gd name="connsiteY19" fmla="*/ 85725 h 1412875"/>
              <a:gd name="connsiteX20" fmla="*/ 942975 w 2397180"/>
              <a:gd name="connsiteY20" fmla="*/ 19050 h 1412875"/>
              <a:gd name="connsiteX21" fmla="*/ 1162050 w 2397180"/>
              <a:gd name="connsiteY21" fmla="*/ 0 h 1412875"/>
              <a:gd name="connsiteX22" fmla="*/ 1589088 w 2397180"/>
              <a:gd name="connsiteY22" fmla="*/ 14287 h 1412875"/>
              <a:gd name="connsiteX23" fmla="*/ 1968500 w 2397180"/>
              <a:gd name="connsiteY23" fmla="*/ 101600 h 1412875"/>
              <a:gd name="connsiteX24" fmla="*/ 2200275 w 2397180"/>
              <a:gd name="connsiteY24" fmla="*/ 222250 h 1412875"/>
              <a:gd name="connsiteX25" fmla="*/ 2333625 w 2397180"/>
              <a:gd name="connsiteY25" fmla="*/ 396875 h 1412875"/>
              <a:gd name="connsiteX26" fmla="*/ 2395538 w 2397180"/>
              <a:gd name="connsiteY26" fmla="*/ 609600 h 1412875"/>
              <a:gd name="connsiteX27" fmla="*/ 2378075 w 2397180"/>
              <a:gd name="connsiteY27" fmla="*/ 850900 h 1412875"/>
              <a:gd name="connsiteX28" fmla="*/ 2300288 w 2397180"/>
              <a:gd name="connsiteY28" fmla="*/ 1017587 h 1412875"/>
              <a:gd name="connsiteX29" fmla="*/ 2232025 w 2397180"/>
              <a:gd name="connsiteY29" fmla="*/ 1133475 h 1412875"/>
              <a:gd name="connsiteX30" fmla="*/ 2181225 w 2397180"/>
              <a:gd name="connsiteY30" fmla="*/ 1201737 h 1412875"/>
              <a:gd name="connsiteX31" fmla="*/ 2184400 w 2397180"/>
              <a:gd name="connsiteY31" fmla="*/ 1231900 h 1412875"/>
              <a:gd name="connsiteX0" fmla="*/ 0 w 2398045"/>
              <a:gd name="connsiteY0" fmla="*/ 1125537 h 1412875"/>
              <a:gd name="connsiteX1" fmla="*/ 61913 w 2398045"/>
              <a:gd name="connsiteY1" fmla="*/ 1138237 h 1412875"/>
              <a:gd name="connsiteX2" fmla="*/ 98425 w 2398045"/>
              <a:gd name="connsiteY2" fmla="*/ 1209675 h 1412875"/>
              <a:gd name="connsiteX3" fmla="*/ 123825 w 2398045"/>
              <a:gd name="connsiteY3" fmla="*/ 1262062 h 1412875"/>
              <a:gd name="connsiteX4" fmla="*/ 242888 w 2398045"/>
              <a:gd name="connsiteY4" fmla="*/ 1309687 h 1412875"/>
              <a:gd name="connsiteX5" fmla="*/ 328613 w 2398045"/>
              <a:gd name="connsiteY5" fmla="*/ 1343025 h 1412875"/>
              <a:gd name="connsiteX6" fmla="*/ 401638 w 2398045"/>
              <a:gd name="connsiteY6" fmla="*/ 1398587 h 1412875"/>
              <a:gd name="connsiteX7" fmla="*/ 515938 w 2398045"/>
              <a:gd name="connsiteY7" fmla="*/ 1412875 h 1412875"/>
              <a:gd name="connsiteX8" fmla="*/ 566738 w 2398045"/>
              <a:gd name="connsiteY8" fmla="*/ 1385887 h 1412875"/>
              <a:gd name="connsiteX9" fmla="*/ 573088 w 2398045"/>
              <a:gd name="connsiteY9" fmla="*/ 1325562 h 1412875"/>
              <a:gd name="connsiteX10" fmla="*/ 508000 w 2398045"/>
              <a:gd name="connsiteY10" fmla="*/ 1231900 h 1412875"/>
              <a:gd name="connsiteX11" fmla="*/ 439738 w 2398045"/>
              <a:gd name="connsiteY11" fmla="*/ 1154112 h 1412875"/>
              <a:gd name="connsiteX12" fmla="*/ 250825 w 2398045"/>
              <a:gd name="connsiteY12" fmla="*/ 1039812 h 1412875"/>
              <a:gd name="connsiteX13" fmla="*/ 138113 w 2398045"/>
              <a:gd name="connsiteY13" fmla="*/ 969962 h 1412875"/>
              <a:gd name="connsiteX14" fmla="*/ 53975 w 2398045"/>
              <a:gd name="connsiteY14" fmla="*/ 869950 h 1412875"/>
              <a:gd name="connsiteX15" fmla="*/ 7938 w 2398045"/>
              <a:gd name="connsiteY15" fmla="*/ 741362 h 1412875"/>
              <a:gd name="connsiteX16" fmla="*/ 39688 w 2398045"/>
              <a:gd name="connsiteY16" fmla="*/ 608012 h 1412875"/>
              <a:gd name="connsiteX17" fmla="*/ 188913 w 2398045"/>
              <a:gd name="connsiteY17" fmla="*/ 427037 h 1412875"/>
              <a:gd name="connsiteX18" fmla="*/ 442913 w 2398045"/>
              <a:gd name="connsiteY18" fmla="*/ 223837 h 1412875"/>
              <a:gd name="connsiteX19" fmla="*/ 692150 w 2398045"/>
              <a:gd name="connsiteY19" fmla="*/ 85725 h 1412875"/>
              <a:gd name="connsiteX20" fmla="*/ 942975 w 2398045"/>
              <a:gd name="connsiteY20" fmla="*/ 19050 h 1412875"/>
              <a:gd name="connsiteX21" fmla="*/ 1162050 w 2398045"/>
              <a:gd name="connsiteY21" fmla="*/ 0 h 1412875"/>
              <a:gd name="connsiteX22" fmla="*/ 1589088 w 2398045"/>
              <a:gd name="connsiteY22" fmla="*/ 14287 h 1412875"/>
              <a:gd name="connsiteX23" fmla="*/ 1968500 w 2398045"/>
              <a:gd name="connsiteY23" fmla="*/ 101600 h 1412875"/>
              <a:gd name="connsiteX24" fmla="*/ 2200275 w 2398045"/>
              <a:gd name="connsiteY24" fmla="*/ 222250 h 1412875"/>
              <a:gd name="connsiteX25" fmla="*/ 2333625 w 2398045"/>
              <a:gd name="connsiteY25" fmla="*/ 396875 h 1412875"/>
              <a:gd name="connsiteX26" fmla="*/ 2395538 w 2398045"/>
              <a:gd name="connsiteY26" fmla="*/ 609600 h 1412875"/>
              <a:gd name="connsiteX27" fmla="*/ 2378075 w 2398045"/>
              <a:gd name="connsiteY27" fmla="*/ 850900 h 1412875"/>
              <a:gd name="connsiteX28" fmla="*/ 2300288 w 2398045"/>
              <a:gd name="connsiteY28" fmla="*/ 1017587 h 1412875"/>
              <a:gd name="connsiteX29" fmla="*/ 2232025 w 2398045"/>
              <a:gd name="connsiteY29" fmla="*/ 1133475 h 1412875"/>
              <a:gd name="connsiteX30" fmla="*/ 2181225 w 2398045"/>
              <a:gd name="connsiteY30" fmla="*/ 1201737 h 1412875"/>
              <a:gd name="connsiteX31" fmla="*/ 2184400 w 2398045"/>
              <a:gd name="connsiteY31" fmla="*/ 1231900 h 1412875"/>
              <a:gd name="connsiteX0" fmla="*/ 0 w 2398045"/>
              <a:gd name="connsiteY0" fmla="*/ 1125537 h 1412875"/>
              <a:gd name="connsiteX1" fmla="*/ 61913 w 2398045"/>
              <a:gd name="connsiteY1" fmla="*/ 1138237 h 1412875"/>
              <a:gd name="connsiteX2" fmla="*/ 98425 w 2398045"/>
              <a:gd name="connsiteY2" fmla="*/ 1209675 h 1412875"/>
              <a:gd name="connsiteX3" fmla="*/ 123825 w 2398045"/>
              <a:gd name="connsiteY3" fmla="*/ 1262062 h 1412875"/>
              <a:gd name="connsiteX4" fmla="*/ 242888 w 2398045"/>
              <a:gd name="connsiteY4" fmla="*/ 1309687 h 1412875"/>
              <a:gd name="connsiteX5" fmla="*/ 328613 w 2398045"/>
              <a:gd name="connsiteY5" fmla="*/ 1343025 h 1412875"/>
              <a:gd name="connsiteX6" fmla="*/ 401638 w 2398045"/>
              <a:gd name="connsiteY6" fmla="*/ 1398587 h 1412875"/>
              <a:gd name="connsiteX7" fmla="*/ 515938 w 2398045"/>
              <a:gd name="connsiteY7" fmla="*/ 1412875 h 1412875"/>
              <a:gd name="connsiteX8" fmla="*/ 566738 w 2398045"/>
              <a:gd name="connsiteY8" fmla="*/ 1385887 h 1412875"/>
              <a:gd name="connsiteX9" fmla="*/ 573088 w 2398045"/>
              <a:gd name="connsiteY9" fmla="*/ 1325562 h 1412875"/>
              <a:gd name="connsiteX10" fmla="*/ 508000 w 2398045"/>
              <a:gd name="connsiteY10" fmla="*/ 1231900 h 1412875"/>
              <a:gd name="connsiteX11" fmla="*/ 439738 w 2398045"/>
              <a:gd name="connsiteY11" fmla="*/ 1154112 h 1412875"/>
              <a:gd name="connsiteX12" fmla="*/ 250825 w 2398045"/>
              <a:gd name="connsiteY12" fmla="*/ 1039812 h 1412875"/>
              <a:gd name="connsiteX13" fmla="*/ 138113 w 2398045"/>
              <a:gd name="connsiteY13" fmla="*/ 969962 h 1412875"/>
              <a:gd name="connsiteX14" fmla="*/ 53975 w 2398045"/>
              <a:gd name="connsiteY14" fmla="*/ 869950 h 1412875"/>
              <a:gd name="connsiteX15" fmla="*/ 7938 w 2398045"/>
              <a:gd name="connsiteY15" fmla="*/ 741362 h 1412875"/>
              <a:gd name="connsiteX16" fmla="*/ 39688 w 2398045"/>
              <a:gd name="connsiteY16" fmla="*/ 608012 h 1412875"/>
              <a:gd name="connsiteX17" fmla="*/ 188913 w 2398045"/>
              <a:gd name="connsiteY17" fmla="*/ 427037 h 1412875"/>
              <a:gd name="connsiteX18" fmla="*/ 442913 w 2398045"/>
              <a:gd name="connsiteY18" fmla="*/ 223837 h 1412875"/>
              <a:gd name="connsiteX19" fmla="*/ 692150 w 2398045"/>
              <a:gd name="connsiteY19" fmla="*/ 85725 h 1412875"/>
              <a:gd name="connsiteX20" fmla="*/ 942975 w 2398045"/>
              <a:gd name="connsiteY20" fmla="*/ 19050 h 1412875"/>
              <a:gd name="connsiteX21" fmla="*/ 1162050 w 2398045"/>
              <a:gd name="connsiteY21" fmla="*/ 0 h 1412875"/>
              <a:gd name="connsiteX22" fmla="*/ 1589088 w 2398045"/>
              <a:gd name="connsiteY22" fmla="*/ 14287 h 1412875"/>
              <a:gd name="connsiteX23" fmla="*/ 1968500 w 2398045"/>
              <a:gd name="connsiteY23" fmla="*/ 101600 h 1412875"/>
              <a:gd name="connsiteX24" fmla="*/ 2200275 w 2398045"/>
              <a:gd name="connsiteY24" fmla="*/ 222250 h 1412875"/>
              <a:gd name="connsiteX25" fmla="*/ 2333625 w 2398045"/>
              <a:gd name="connsiteY25" fmla="*/ 396875 h 1412875"/>
              <a:gd name="connsiteX26" fmla="*/ 2395538 w 2398045"/>
              <a:gd name="connsiteY26" fmla="*/ 609600 h 1412875"/>
              <a:gd name="connsiteX27" fmla="*/ 2378075 w 2398045"/>
              <a:gd name="connsiteY27" fmla="*/ 850900 h 1412875"/>
              <a:gd name="connsiteX28" fmla="*/ 2300288 w 2398045"/>
              <a:gd name="connsiteY28" fmla="*/ 1017587 h 1412875"/>
              <a:gd name="connsiteX29" fmla="*/ 2232025 w 2398045"/>
              <a:gd name="connsiteY29" fmla="*/ 1133475 h 1412875"/>
              <a:gd name="connsiteX30" fmla="*/ 2181225 w 2398045"/>
              <a:gd name="connsiteY30" fmla="*/ 1201737 h 1412875"/>
              <a:gd name="connsiteX31" fmla="*/ 2184400 w 2398045"/>
              <a:gd name="connsiteY31" fmla="*/ 1231900 h 1412875"/>
              <a:gd name="connsiteX0" fmla="*/ 0 w 2398045"/>
              <a:gd name="connsiteY0" fmla="*/ 1125537 h 1412875"/>
              <a:gd name="connsiteX1" fmla="*/ 61913 w 2398045"/>
              <a:gd name="connsiteY1" fmla="*/ 1138237 h 1412875"/>
              <a:gd name="connsiteX2" fmla="*/ 98425 w 2398045"/>
              <a:gd name="connsiteY2" fmla="*/ 1209675 h 1412875"/>
              <a:gd name="connsiteX3" fmla="*/ 123825 w 2398045"/>
              <a:gd name="connsiteY3" fmla="*/ 1262062 h 1412875"/>
              <a:gd name="connsiteX4" fmla="*/ 242888 w 2398045"/>
              <a:gd name="connsiteY4" fmla="*/ 1309687 h 1412875"/>
              <a:gd name="connsiteX5" fmla="*/ 328613 w 2398045"/>
              <a:gd name="connsiteY5" fmla="*/ 1343025 h 1412875"/>
              <a:gd name="connsiteX6" fmla="*/ 401638 w 2398045"/>
              <a:gd name="connsiteY6" fmla="*/ 1398587 h 1412875"/>
              <a:gd name="connsiteX7" fmla="*/ 515938 w 2398045"/>
              <a:gd name="connsiteY7" fmla="*/ 1412875 h 1412875"/>
              <a:gd name="connsiteX8" fmla="*/ 566738 w 2398045"/>
              <a:gd name="connsiteY8" fmla="*/ 1385887 h 1412875"/>
              <a:gd name="connsiteX9" fmla="*/ 573088 w 2398045"/>
              <a:gd name="connsiteY9" fmla="*/ 1325562 h 1412875"/>
              <a:gd name="connsiteX10" fmla="*/ 508000 w 2398045"/>
              <a:gd name="connsiteY10" fmla="*/ 1231900 h 1412875"/>
              <a:gd name="connsiteX11" fmla="*/ 439738 w 2398045"/>
              <a:gd name="connsiteY11" fmla="*/ 1154112 h 1412875"/>
              <a:gd name="connsiteX12" fmla="*/ 250825 w 2398045"/>
              <a:gd name="connsiteY12" fmla="*/ 1039812 h 1412875"/>
              <a:gd name="connsiteX13" fmla="*/ 138113 w 2398045"/>
              <a:gd name="connsiteY13" fmla="*/ 969962 h 1412875"/>
              <a:gd name="connsiteX14" fmla="*/ 53975 w 2398045"/>
              <a:gd name="connsiteY14" fmla="*/ 869950 h 1412875"/>
              <a:gd name="connsiteX15" fmla="*/ 7938 w 2398045"/>
              <a:gd name="connsiteY15" fmla="*/ 741362 h 1412875"/>
              <a:gd name="connsiteX16" fmla="*/ 39688 w 2398045"/>
              <a:gd name="connsiteY16" fmla="*/ 608012 h 1412875"/>
              <a:gd name="connsiteX17" fmla="*/ 188913 w 2398045"/>
              <a:gd name="connsiteY17" fmla="*/ 427037 h 1412875"/>
              <a:gd name="connsiteX18" fmla="*/ 442913 w 2398045"/>
              <a:gd name="connsiteY18" fmla="*/ 223837 h 1412875"/>
              <a:gd name="connsiteX19" fmla="*/ 692150 w 2398045"/>
              <a:gd name="connsiteY19" fmla="*/ 85725 h 1412875"/>
              <a:gd name="connsiteX20" fmla="*/ 942975 w 2398045"/>
              <a:gd name="connsiteY20" fmla="*/ 19050 h 1412875"/>
              <a:gd name="connsiteX21" fmla="*/ 1162050 w 2398045"/>
              <a:gd name="connsiteY21" fmla="*/ 0 h 1412875"/>
              <a:gd name="connsiteX22" fmla="*/ 1589088 w 2398045"/>
              <a:gd name="connsiteY22" fmla="*/ 14287 h 1412875"/>
              <a:gd name="connsiteX23" fmla="*/ 1968500 w 2398045"/>
              <a:gd name="connsiteY23" fmla="*/ 101600 h 1412875"/>
              <a:gd name="connsiteX24" fmla="*/ 2200275 w 2398045"/>
              <a:gd name="connsiteY24" fmla="*/ 222250 h 1412875"/>
              <a:gd name="connsiteX25" fmla="*/ 2333625 w 2398045"/>
              <a:gd name="connsiteY25" fmla="*/ 396875 h 1412875"/>
              <a:gd name="connsiteX26" fmla="*/ 2395538 w 2398045"/>
              <a:gd name="connsiteY26" fmla="*/ 609600 h 1412875"/>
              <a:gd name="connsiteX27" fmla="*/ 2378075 w 2398045"/>
              <a:gd name="connsiteY27" fmla="*/ 850900 h 1412875"/>
              <a:gd name="connsiteX28" fmla="*/ 2300288 w 2398045"/>
              <a:gd name="connsiteY28" fmla="*/ 1017587 h 1412875"/>
              <a:gd name="connsiteX29" fmla="*/ 2232025 w 2398045"/>
              <a:gd name="connsiteY29" fmla="*/ 1133475 h 1412875"/>
              <a:gd name="connsiteX30" fmla="*/ 2181225 w 2398045"/>
              <a:gd name="connsiteY30" fmla="*/ 1201737 h 1412875"/>
              <a:gd name="connsiteX31" fmla="*/ 2184400 w 2398045"/>
              <a:gd name="connsiteY31" fmla="*/ 1231900 h 1412875"/>
              <a:gd name="connsiteX0" fmla="*/ 0 w 2398045"/>
              <a:gd name="connsiteY0" fmla="*/ 1125537 h 1412875"/>
              <a:gd name="connsiteX1" fmla="*/ 61913 w 2398045"/>
              <a:gd name="connsiteY1" fmla="*/ 1138237 h 1412875"/>
              <a:gd name="connsiteX2" fmla="*/ 98425 w 2398045"/>
              <a:gd name="connsiteY2" fmla="*/ 1209675 h 1412875"/>
              <a:gd name="connsiteX3" fmla="*/ 123825 w 2398045"/>
              <a:gd name="connsiteY3" fmla="*/ 1262062 h 1412875"/>
              <a:gd name="connsiteX4" fmla="*/ 242888 w 2398045"/>
              <a:gd name="connsiteY4" fmla="*/ 1309687 h 1412875"/>
              <a:gd name="connsiteX5" fmla="*/ 328613 w 2398045"/>
              <a:gd name="connsiteY5" fmla="*/ 1343025 h 1412875"/>
              <a:gd name="connsiteX6" fmla="*/ 401638 w 2398045"/>
              <a:gd name="connsiteY6" fmla="*/ 1398587 h 1412875"/>
              <a:gd name="connsiteX7" fmla="*/ 515938 w 2398045"/>
              <a:gd name="connsiteY7" fmla="*/ 1412875 h 1412875"/>
              <a:gd name="connsiteX8" fmla="*/ 566738 w 2398045"/>
              <a:gd name="connsiteY8" fmla="*/ 1385887 h 1412875"/>
              <a:gd name="connsiteX9" fmla="*/ 573088 w 2398045"/>
              <a:gd name="connsiteY9" fmla="*/ 1325562 h 1412875"/>
              <a:gd name="connsiteX10" fmla="*/ 508000 w 2398045"/>
              <a:gd name="connsiteY10" fmla="*/ 1231900 h 1412875"/>
              <a:gd name="connsiteX11" fmla="*/ 439738 w 2398045"/>
              <a:gd name="connsiteY11" fmla="*/ 1154112 h 1412875"/>
              <a:gd name="connsiteX12" fmla="*/ 250825 w 2398045"/>
              <a:gd name="connsiteY12" fmla="*/ 1039812 h 1412875"/>
              <a:gd name="connsiteX13" fmla="*/ 138113 w 2398045"/>
              <a:gd name="connsiteY13" fmla="*/ 969962 h 1412875"/>
              <a:gd name="connsiteX14" fmla="*/ 53975 w 2398045"/>
              <a:gd name="connsiteY14" fmla="*/ 869950 h 1412875"/>
              <a:gd name="connsiteX15" fmla="*/ 7938 w 2398045"/>
              <a:gd name="connsiteY15" fmla="*/ 741362 h 1412875"/>
              <a:gd name="connsiteX16" fmla="*/ 39688 w 2398045"/>
              <a:gd name="connsiteY16" fmla="*/ 608012 h 1412875"/>
              <a:gd name="connsiteX17" fmla="*/ 188913 w 2398045"/>
              <a:gd name="connsiteY17" fmla="*/ 427037 h 1412875"/>
              <a:gd name="connsiteX18" fmla="*/ 442913 w 2398045"/>
              <a:gd name="connsiteY18" fmla="*/ 223837 h 1412875"/>
              <a:gd name="connsiteX19" fmla="*/ 692150 w 2398045"/>
              <a:gd name="connsiteY19" fmla="*/ 85725 h 1412875"/>
              <a:gd name="connsiteX20" fmla="*/ 942975 w 2398045"/>
              <a:gd name="connsiteY20" fmla="*/ 19050 h 1412875"/>
              <a:gd name="connsiteX21" fmla="*/ 1162050 w 2398045"/>
              <a:gd name="connsiteY21" fmla="*/ 0 h 1412875"/>
              <a:gd name="connsiteX22" fmla="*/ 1589088 w 2398045"/>
              <a:gd name="connsiteY22" fmla="*/ 14287 h 1412875"/>
              <a:gd name="connsiteX23" fmla="*/ 1968500 w 2398045"/>
              <a:gd name="connsiteY23" fmla="*/ 101600 h 1412875"/>
              <a:gd name="connsiteX24" fmla="*/ 2200275 w 2398045"/>
              <a:gd name="connsiteY24" fmla="*/ 222250 h 1412875"/>
              <a:gd name="connsiteX25" fmla="*/ 2333625 w 2398045"/>
              <a:gd name="connsiteY25" fmla="*/ 396875 h 1412875"/>
              <a:gd name="connsiteX26" fmla="*/ 2395538 w 2398045"/>
              <a:gd name="connsiteY26" fmla="*/ 609600 h 1412875"/>
              <a:gd name="connsiteX27" fmla="*/ 2378075 w 2398045"/>
              <a:gd name="connsiteY27" fmla="*/ 850900 h 1412875"/>
              <a:gd name="connsiteX28" fmla="*/ 2300288 w 2398045"/>
              <a:gd name="connsiteY28" fmla="*/ 1017587 h 1412875"/>
              <a:gd name="connsiteX29" fmla="*/ 2232025 w 2398045"/>
              <a:gd name="connsiteY29" fmla="*/ 1133475 h 1412875"/>
              <a:gd name="connsiteX30" fmla="*/ 2181225 w 2398045"/>
              <a:gd name="connsiteY30" fmla="*/ 1201737 h 1412875"/>
              <a:gd name="connsiteX31" fmla="*/ 2184400 w 2398045"/>
              <a:gd name="connsiteY31" fmla="*/ 1231900 h 1412875"/>
              <a:gd name="connsiteX0" fmla="*/ 0 w 2398045"/>
              <a:gd name="connsiteY0" fmla="*/ 1125537 h 1412875"/>
              <a:gd name="connsiteX1" fmla="*/ 61913 w 2398045"/>
              <a:gd name="connsiteY1" fmla="*/ 1138237 h 1412875"/>
              <a:gd name="connsiteX2" fmla="*/ 98425 w 2398045"/>
              <a:gd name="connsiteY2" fmla="*/ 1209675 h 1412875"/>
              <a:gd name="connsiteX3" fmla="*/ 123825 w 2398045"/>
              <a:gd name="connsiteY3" fmla="*/ 1262062 h 1412875"/>
              <a:gd name="connsiteX4" fmla="*/ 242888 w 2398045"/>
              <a:gd name="connsiteY4" fmla="*/ 1309687 h 1412875"/>
              <a:gd name="connsiteX5" fmla="*/ 328613 w 2398045"/>
              <a:gd name="connsiteY5" fmla="*/ 1343025 h 1412875"/>
              <a:gd name="connsiteX6" fmla="*/ 401638 w 2398045"/>
              <a:gd name="connsiteY6" fmla="*/ 1398587 h 1412875"/>
              <a:gd name="connsiteX7" fmla="*/ 515938 w 2398045"/>
              <a:gd name="connsiteY7" fmla="*/ 1412875 h 1412875"/>
              <a:gd name="connsiteX8" fmla="*/ 566738 w 2398045"/>
              <a:gd name="connsiteY8" fmla="*/ 1385887 h 1412875"/>
              <a:gd name="connsiteX9" fmla="*/ 573088 w 2398045"/>
              <a:gd name="connsiteY9" fmla="*/ 1325562 h 1412875"/>
              <a:gd name="connsiteX10" fmla="*/ 508000 w 2398045"/>
              <a:gd name="connsiteY10" fmla="*/ 1231900 h 1412875"/>
              <a:gd name="connsiteX11" fmla="*/ 439738 w 2398045"/>
              <a:gd name="connsiteY11" fmla="*/ 1154112 h 1412875"/>
              <a:gd name="connsiteX12" fmla="*/ 250825 w 2398045"/>
              <a:gd name="connsiteY12" fmla="*/ 1039812 h 1412875"/>
              <a:gd name="connsiteX13" fmla="*/ 138113 w 2398045"/>
              <a:gd name="connsiteY13" fmla="*/ 969962 h 1412875"/>
              <a:gd name="connsiteX14" fmla="*/ 53975 w 2398045"/>
              <a:gd name="connsiteY14" fmla="*/ 869950 h 1412875"/>
              <a:gd name="connsiteX15" fmla="*/ 7938 w 2398045"/>
              <a:gd name="connsiteY15" fmla="*/ 741362 h 1412875"/>
              <a:gd name="connsiteX16" fmla="*/ 39688 w 2398045"/>
              <a:gd name="connsiteY16" fmla="*/ 608012 h 1412875"/>
              <a:gd name="connsiteX17" fmla="*/ 188913 w 2398045"/>
              <a:gd name="connsiteY17" fmla="*/ 427037 h 1412875"/>
              <a:gd name="connsiteX18" fmla="*/ 442913 w 2398045"/>
              <a:gd name="connsiteY18" fmla="*/ 223837 h 1412875"/>
              <a:gd name="connsiteX19" fmla="*/ 692150 w 2398045"/>
              <a:gd name="connsiteY19" fmla="*/ 85725 h 1412875"/>
              <a:gd name="connsiteX20" fmla="*/ 942975 w 2398045"/>
              <a:gd name="connsiteY20" fmla="*/ 19050 h 1412875"/>
              <a:gd name="connsiteX21" fmla="*/ 1162050 w 2398045"/>
              <a:gd name="connsiteY21" fmla="*/ 0 h 1412875"/>
              <a:gd name="connsiteX22" fmla="*/ 1589088 w 2398045"/>
              <a:gd name="connsiteY22" fmla="*/ 14287 h 1412875"/>
              <a:gd name="connsiteX23" fmla="*/ 1968500 w 2398045"/>
              <a:gd name="connsiteY23" fmla="*/ 101600 h 1412875"/>
              <a:gd name="connsiteX24" fmla="*/ 2200275 w 2398045"/>
              <a:gd name="connsiteY24" fmla="*/ 222250 h 1412875"/>
              <a:gd name="connsiteX25" fmla="*/ 2333625 w 2398045"/>
              <a:gd name="connsiteY25" fmla="*/ 396875 h 1412875"/>
              <a:gd name="connsiteX26" fmla="*/ 2395538 w 2398045"/>
              <a:gd name="connsiteY26" fmla="*/ 609600 h 1412875"/>
              <a:gd name="connsiteX27" fmla="*/ 2378075 w 2398045"/>
              <a:gd name="connsiteY27" fmla="*/ 850900 h 1412875"/>
              <a:gd name="connsiteX28" fmla="*/ 2300288 w 2398045"/>
              <a:gd name="connsiteY28" fmla="*/ 1017587 h 1412875"/>
              <a:gd name="connsiteX29" fmla="*/ 2232025 w 2398045"/>
              <a:gd name="connsiteY29" fmla="*/ 1133475 h 1412875"/>
              <a:gd name="connsiteX30" fmla="*/ 2181225 w 2398045"/>
              <a:gd name="connsiteY30" fmla="*/ 1201737 h 1412875"/>
              <a:gd name="connsiteX31" fmla="*/ 2184400 w 2398045"/>
              <a:gd name="connsiteY31" fmla="*/ 1231900 h 1412875"/>
              <a:gd name="connsiteX0" fmla="*/ 0 w 2398045"/>
              <a:gd name="connsiteY0" fmla="*/ 1125537 h 1412875"/>
              <a:gd name="connsiteX1" fmla="*/ 61913 w 2398045"/>
              <a:gd name="connsiteY1" fmla="*/ 1138237 h 1412875"/>
              <a:gd name="connsiteX2" fmla="*/ 98425 w 2398045"/>
              <a:gd name="connsiteY2" fmla="*/ 1209675 h 1412875"/>
              <a:gd name="connsiteX3" fmla="*/ 123825 w 2398045"/>
              <a:gd name="connsiteY3" fmla="*/ 1262062 h 1412875"/>
              <a:gd name="connsiteX4" fmla="*/ 242888 w 2398045"/>
              <a:gd name="connsiteY4" fmla="*/ 1309687 h 1412875"/>
              <a:gd name="connsiteX5" fmla="*/ 328613 w 2398045"/>
              <a:gd name="connsiteY5" fmla="*/ 1343025 h 1412875"/>
              <a:gd name="connsiteX6" fmla="*/ 401638 w 2398045"/>
              <a:gd name="connsiteY6" fmla="*/ 1398587 h 1412875"/>
              <a:gd name="connsiteX7" fmla="*/ 515938 w 2398045"/>
              <a:gd name="connsiteY7" fmla="*/ 1412875 h 1412875"/>
              <a:gd name="connsiteX8" fmla="*/ 566738 w 2398045"/>
              <a:gd name="connsiteY8" fmla="*/ 1385887 h 1412875"/>
              <a:gd name="connsiteX9" fmla="*/ 573088 w 2398045"/>
              <a:gd name="connsiteY9" fmla="*/ 1325562 h 1412875"/>
              <a:gd name="connsiteX10" fmla="*/ 508000 w 2398045"/>
              <a:gd name="connsiteY10" fmla="*/ 1231900 h 1412875"/>
              <a:gd name="connsiteX11" fmla="*/ 439738 w 2398045"/>
              <a:gd name="connsiteY11" fmla="*/ 1154112 h 1412875"/>
              <a:gd name="connsiteX12" fmla="*/ 250825 w 2398045"/>
              <a:gd name="connsiteY12" fmla="*/ 1039812 h 1412875"/>
              <a:gd name="connsiteX13" fmla="*/ 138113 w 2398045"/>
              <a:gd name="connsiteY13" fmla="*/ 969962 h 1412875"/>
              <a:gd name="connsiteX14" fmla="*/ 53975 w 2398045"/>
              <a:gd name="connsiteY14" fmla="*/ 869950 h 1412875"/>
              <a:gd name="connsiteX15" fmla="*/ 7938 w 2398045"/>
              <a:gd name="connsiteY15" fmla="*/ 741362 h 1412875"/>
              <a:gd name="connsiteX16" fmla="*/ 39688 w 2398045"/>
              <a:gd name="connsiteY16" fmla="*/ 608012 h 1412875"/>
              <a:gd name="connsiteX17" fmla="*/ 188913 w 2398045"/>
              <a:gd name="connsiteY17" fmla="*/ 427037 h 1412875"/>
              <a:gd name="connsiteX18" fmla="*/ 442913 w 2398045"/>
              <a:gd name="connsiteY18" fmla="*/ 223837 h 1412875"/>
              <a:gd name="connsiteX19" fmla="*/ 692150 w 2398045"/>
              <a:gd name="connsiteY19" fmla="*/ 85725 h 1412875"/>
              <a:gd name="connsiteX20" fmla="*/ 942975 w 2398045"/>
              <a:gd name="connsiteY20" fmla="*/ 19050 h 1412875"/>
              <a:gd name="connsiteX21" fmla="*/ 1162050 w 2398045"/>
              <a:gd name="connsiteY21" fmla="*/ 0 h 1412875"/>
              <a:gd name="connsiteX22" fmla="*/ 1589088 w 2398045"/>
              <a:gd name="connsiteY22" fmla="*/ 14287 h 1412875"/>
              <a:gd name="connsiteX23" fmla="*/ 1968500 w 2398045"/>
              <a:gd name="connsiteY23" fmla="*/ 101600 h 1412875"/>
              <a:gd name="connsiteX24" fmla="*/ 2200275 w 2398045"/>
              <a:gd name="connsiteY24" fmla="*/ 222250 h 1412875"/>
              <a:gd name="connsiteX25" fmla="*/ 2333625 w 2398045"/>
              <a:gd name="connsiteY25" fmla="*/ 396875 h 1412875"/>
              <a:gd name="connsiteX26" fmla="*/ 2395538 w 2398045"/>
              <a:gd name="connsiteY26" fmla="*/ 609600 h 1412875"/>
              <a:gd name="connsiteX27" fmla="*/ 2378075 w 2398045"/>
              <a:gd name="connsiteY27" fmla="*/ 850900 h 1412875"/>
              <a:gd name="connsiteX28" fmla="*/ 2300288 w 2398045"/>
              <a:gd name="connsiteY28" fmla="*/ 1017587 h 1412875"/>
              <a:gd name="connsiteX29" fmla="*/ 2232025 w 2398045"/>
              <a:gd name="connsiteY29" fmla="*/ 1133475 h 1412875"/>
              <a:gd name="connsiteX30" fmla="*/ 2181225 w 2398045"/>
              <a:gd name="connsiteY30" fmla="*/ 1201737 h 1412875"/>
              <a:gd name="connsiteX31" fmla="*/ 2184400 w 2398045"/>
              <a:gd name="connsiteY31" fmla="*/ 1231900 h 141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398045" h="1412875">
                <a:moveTo>
                  <a:pt x="0" y="1125537"/>
                </a:moveTo>
                <a:cubicBezTo>
                  <a:pt x="20638" y="1129770"/>
                  <a:pt x="43657" y="1125670"/>
                  <a:pt x="61913" y="1138237"/>
                </a:cubicBezTo>
                <a:cubicBezTo>
                  <a:pt x="84800" y="1158478"/>
                  <a:pt x="86254" y="1185862"/>
                  <a:pt x="98425" y="1209675"/>
                </a:cubicBezTo>
                <a:cubicBezTo>
                  <a:pt x="106892" y="1227137"/>
                  <a:pt x="108214" y="1249363"/>
                  <a:pt x="123825" y="1262062"/>
                </a:cubicBezTo>
                <a:cubicBezTo>
                  <a:pt x="158750" y="1289843"/>
                  <a:pt x="203200" y="1293812"/>
                  <a:pt x="242888" y="1309687"/>
                </a:cubicBezTo>
                <a:lnTo>
                  <a:pt x="328613" y="1343025"/>
                </a:lnTo>
                <a:cubicBezTo>
                  <a:pt x="352955" y="1361546"/>
                  <a:pt x="370152" y="1387210"/>
                  <a:pt x="401638" y="1398587"/>
                </a:cubicBezTo>
                <a:cubicBezTo>
                  <a:pt x="445692" y="1412875"/>
                  <a:pt x="477838" y="1408112"/>
                  <a:pt x="515938" y="1412875"/>
                </a:cubicBezTo>
                <a:cubicBezTo>
                  <a:pt x="532871" y="1403879"/>
                  <a:pt x="554568" y="1403217"/>
                  <a:pt x="566738" y="1385887"/>
                </a:cubicBezTo>
                <a:cubicBezTo>
                  <a:pt x="572427" y="1365779"/>
                  <a:pt x="575734" y="1346860"/>
                  <a:pt x="573088" y="1325562"/>
                </a:cubicBezTo>
                <a:cubicBezTo>
                  <a:pt x="562108" y="1291960"/>
                  <a:pt x="529696" y="1263121"/>
                  <a:pt x="508000" y="1231900"/>
                </a:cubicBezTo>
                <a:cubicBezTo>
                  <a:pt x="485246" y="1205971"/>
                  <a:pt x="473208" y="1178850"/>
                  <a:pt x="439738" y="1154112"/>
                </a:cubicBezTo>
                <a:cubicBezTo>
                  <a:pt x="388673" y="1105297"/>
                  <a:pt x="313796" y="1077912"/>
                  <a:pt x="250825" y="1039812"/>
                </a:cubicBezTo>
                <a:lnTo>
                  <a:pt x="138113" y="969962"/>
                </a:lnTo>
                <a:cubicBezTo>
                  <a:pt x="110067" y="936625"/>
                  <a:pt x="76068" y="911621"/>
                  <a:pt x="53975" y="869950"/>
                </a:cubicBezTo>
                <a:cubicBezTo>
                  <a:pt x="26722" y="827087"/>
                  <a:pt x="18521" y="790178"/>
                  <a:pt x="7938" y="741362"/>
                </a:cubicBezTo>
                <a:cubicBezTo>
                  <a:pt x="7805" y="696912"/>
                  <a:pt x="19580" y="641746"/>
                  <a:pt x="39688" y="608012"/>
                </a:cubicBezTo>
                <a:cubicBezTo>
                  <a:pt x="83477" y="539353"/>
                  <a:pt x="129646" y="480218"/>
                  <a:pt x="188913" y="427037"/>
                </a:cubicBezTo>
                <a:cubicBezTo>
                  <a:pt x="270008" y="352160"/>
                  <a:pt x="347530" y="284426"/>
                  <a:pt x="442913" y="223837"/>
                </a:cubicBezTo>
                <a:cubicBezTo>
                  <a:pt x="524802" y="174228"/>
                  <a:pt x="601927" y="127000"/>
                  <a:pt x="692150" y="85725"/>
                </a:cubicBezTo>
                <a:cubicBezTo>
                  <a:pt x="773377" y="50403"/>
                  <a:pt x="856986" y="23416"/>
                  <a:pt x="942975" y="19050"/>
                </a:cubicBezTo>
                <a:cubicBezTo>
                  <a:pt x="1020762" y="4366"/>
                  <a:pt x="1089025" y="6350"/>
                  <a:pt x="1162050" y="0"/>
                </a:cubicBezTo>
                <a:cubicBezTo>
                  <a:pt x="1304396" y="4762"/>
                  <a:pt x="1446742" y="0"/>
                  <a:pt x="1589088" y="14287"/>
                </a:cubicBezTo>
                <a:cubicBezTo>
                  <a:pt x="1727466" y="33866"/>
                  <a:pt x="1842029" y="58208"/>
                  <a:pt x="1968500" y="101600"/>
                </a:cubicBezTo>
                <a:cubicBezTo>
                  <a:pt x="2055283" y="132292"/>
                  <a:pt x="2124208" y="168936"/>
                  <a:pt x="2200275" y="222250"/>
                </a:cubicBezTo>
                <a:cubicBezTo>
                  <a:pt x="2257822" y="274505"/>
                  <a:pt x="2299891" y="329142"/>
                  <a:pt x="2333625" y="396875"/>
                </a:cubicBezTo>
                <a:cubicBezTo>
                  <a:pt x="2363788" y="467783"/>
                  <a:pt x="2383235" y="535120"/>
                  <a:pt x="2395538" y="609600"/>
                </a:cubicBezTo>
                <a:cubicBezTo>
                  <a:pt x="2402814" y="690033"/>
                  <a:pt x="2393421" y="770467"/>
                  <a:pt x="2378075" y="850900"/>
                </a:cubicBezTo>
                <a:cubicBezTo>
                  <a:pt x="2361671" y="920750"/>
                  <a:pt x="2326217" y="962025"/>
                  <a:pt x="2300288" y="1017587"/>
                </a:cubicBezTo>
                <a:lnTo>
                  <a:pt x="2232025" y="1133475"/>
                </a:lnTo>
                <a:lnTo>
                  <a:pt x="2181225" y="1201737"/>
                </a:lnTo>
                <a:lnTo>
                  <a:pt x="2184400" y="1231900"/>
                </a:ln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7C625F09-5E35-E54C-B37E-9177B557FBE9}"/>
              </a:ext>
            </a:extLst>
          </p:cNvPr>
          <p:cNvSpPr/>
          <p:nvPr/>
        </p:nvSpPr>
        <p:spPr>
          <a:xfrm>
            <a:off x="6738938" y="3805236"/>
            <a:ext cx="452741" cy="1050131"/>
          </a:xfrm>
          <a:custGeom>
            <a:avLst/>
            <a:gdLst>
              <a:gd name="connsiteX0" fmla="*/ 433388 w 883444"/>
              <a:gd name="connsiteY0" fmla="*/ 516731 h 2800350"/>
              <a:gd name="connsiteX1" fmla="*/ 578644 w 883444"/>
              <a:gd name="connsiteY1" fmla="*/ 392906 h 2800350"/>
              <a:gd name="connsiteX2" fmla="*/ 690563 w 883444"/>
              <a:gd name="connsiteY2" fmla="*/ 250031 h 2800350"/>
              <a:gd name="connsiteX3" fmla="*/ 740569 w 883444"/>
              <a:gd name="connsiteY3" fmla="*/ 111918 h 2800350"/>
              <a:gd name="connsiteX4" fmla="*/ 809625 w 883444"/>
              <a:gd name="connsiteY4" fmla="*/ 9525 h 2800350"/>
              <a:gd name="connsiteX5" fmla="*/ 823913 w 883444"/>
              <a:gd name="connsiteY5" fmla="*/ 0 h 2800350"/>
              <a:gd name="connsiteX6" fmla="*/ 859631 w 883444"/>
              <a:gd name="connsiteY6" fmla="*/ 14287 h 2800350"/>
              <a:gd name="connsiteX7" fmla="*/ 873919 w 883444"/>
              <a:gd name="connsiteY7" fmla="*/ 95250 h 2800350"/>
              <a:gd name="connsiteX8" fmla="*/ 883444 w 883444"/>
              <a:gd name="connsiteY8" fmla="*/ 319087 h 2800350"/>
              <a:gd name="connsiteX9" fmla="*/ 754856 w 883444"/>
              <a:gd name="connsiteY9" fmla="*/ 642937 h 2800350"/>
              <a:gd name="connsiteX10" fmla="*/ 454819 w 883444"/>
              <a:gd name="connsiteY10" fmla="*/ 1050131 h 2800350"/>
              <a:gd name="connsiteX11" fmla="*/ 185738 w 883444"/>
              <a:gd name="connsiteY11" fmla="*/ 1319212 h 2800350"/>
              <a:gd name="connsiteX12" fmla="*/ 38100 w 883444"/>
              <a:gd name="connsiteY12" fmla="*/ 1493043 h 2800350"/>
              <a:gd name="connsiteX13" fmla="*/ 0 w 883444"/>
              <a:gd name="connsiteY13" fmla="*/ 1743075 h 2800350"/>
              <a:gd name="connsiteX14" fmla="*/ 121444 w 883444"/>
              <a:gd name="connsiteY14" fmla="*/ 2152650 h 2800350"/>
              <a:gd name="connsiteX15" fmla="*/ 197644 w 883444"/>
              <a:gd name="connsiteY15" fmla="*/ 2383631 h 2800350"/>
              <a:gd name="connsiteX16" fmla="*/ 378619 w 883444"/>
              <a:gd name="connsiteY16" fmla="*/ 2800350 h 2800350"/>
              <a:gd name="connsiteX0" fmla="*/ 433893 w 883949"/>
              <a:gd name="connsiteY0" fmla="*/ 516731 h 2800350"/>
              <a:gd name="connsiteX1" fmla="*/ 579149 w 883949"/>
              <a:gd name="connsiteY1" fmla="*/ 392906 h 2800350"/>
              <a:gd name="connsiteX2" fmla="*/ 691068 w 883949"/>
              <a:gd name="connsiteY2" fmla="*/ 250031 h 2800350"/>
              <a:gd name="connsiteX3" fmla="*/ 741074 w 883949"/>
              <a:gd name="connsiteY3" fmla="*/ 111918 h 2800350"/>
              <a:gd name="connsiteX4" fmla="*/ 810130 w 883949"/>
              <a:gd name="connsiteY4" fmla="*/ 9525 h 2800350"/>
              <a:gd name="connsiteX5" fmla="*/ 824418 w 883949"/>
              <a:gd name="connsiteY5" fmla="*/ 0 h 2800350"/>
              <a:gd name="connsiteX6" fmla="*/ 860136 w 883949"/>
              <a:gd name="connsiteY6" fmla="*/ 14287 h 2800350"/>
              <a:gd name="connsiteX7" fmla="*/ 874424 w 883949"/>
              <a:gd name="connsiteY7" fmla="*/ 95250 h 2800350"/>
              <a:gd name="connsiteX8" fmla="*/ 883949 w 883949"/>
              <a:gd name="connsiteY8" fmla="*/ 319087 h 2800350"/>
              <a:gd name="connsiteX9" fmla="*/ 755361 w 883949"/>
              <a:gd name="connsiteY9" fmla="*/ 642937 h 2800350"/>
              <a:gd name="connsiteX10" fmla="*/ 455324 w 883949"/>
              <a:gd name="connsiteY10" fmla="*/ 1050131 h 2800350"/>
              <a:gd name="connsiteX11" fmla="*/ 186243 w 883949"/>
              <a:gd name="connsiteY11" fmla="*/ 1319212 h 2800350"/>
              <a:gd name="connsiteX12" fmla="*/ 38605 w 883949"/>
              <a:gd name="connsiteY12" fmla="*/ 1493043 h 2800350"/>
              <a:gd name="connsiteX13" fmla="*/ 505 w 883949"/>
              <a:gd name="connsiteY13" fmla="*/ 1743075 h 2800350"/>
              <a:gd name="connsiteX14" fmla="*/ 121949 w 883949"/>
              <a:gd name="connsiteY14" fmla="*/ 2152650 h 2800350"/>
              <a:gd name="connsiteX15" fmla="*/ 198149 w 883949"/>
              <a:gd name="connsiteY15" fmla="*/ 2383631 h 2800350"/>
              <a:gd name="connsiteX16" fmla="*/ 379124 w 883949"/>
              <a:gd name="connsiteY16" fmla="*/ 2800350 h 2800350"/>
              <a:gd name="connsiteX0" fmla="*/ 433893 w 883949"/>
              <a:gd name="connsiteY0" fmla="*/ 516731 h 2800350"/>
              <a:gd name="connsiteX1" fmla="*/ 579149 w 883949"/>
              <a:gd name="connsiteY1" fmla="*/ 392906 h 2800350"/>
              <a:gd name="connsiteX2" fmla="*/ 691068 w 883949"/>
              <a:gd name="connsiteY2" fmla="*/ 250031 h 2800350"/>
              <a:gd name="connsiteX3" fmla="*/ 741074 w 883949"/>
              <a:gd name="connsiteY3" fmla="*/ 111918 h 2800350"/>
              <a:gd name="connsiteX4" fmla="*/ 810130 w 883949"/>
              <a:gd name="connsiteY4" fmla="*/ 9525 h 2800350"/>
              <a:gd name="connsiteX5" fmla="*/ 824418 w 883949"/>
              <a:gd name="connsiteY5" fmla="*/ 0 h 2800350"/>
              <a:gd name="connsiteX6" fmla="*/ 860136 w 883949"/>
              <a:gd name="connsiteY6" fmla="*/ 14287 h 2800350"/>
              <a:gd name="connsiteX7" fmla="*/ 874424 w 883949"/>
              <a:gd name="connsiteY7" fmla="*/ 95250 h 2800350"/>
              <a:gd name="connsiteX8" fmla="*/ 883949 w 883949"/>
              <a:gd name="connsiteY8" fmla="*/ 319087 h 2800350"/>
              <a:gd name="connsiteX9" fmla="*/ 755361 w 883949"/>
              <a:gd name="connsiteY9" fmla="*/ 642937 h 2800350"/>
              <a:gd name="connsiteX10" fmla="*/ 455324 w 883949"/>
              <a:gd name="connsiteY10" fmla="*/ 1050131 h 2800350"/>
              <a:gd name="connsiteX11" fmla="*/ 186243 w 883949"/>
              <a:gd name="connsiteY11" fmla="*/ 1319212 h 2800350"/>
              <a:gd name="connsiteX12" fmla="*/ 38605 w 883949"/>
              <a:gd name="connsiteY12" fmla="*/ 1493043 h 2800350"/>
              <a:gd name="connsiteX13" fmla="*/ 505 w 883949"/>
              <a:gd name="connsiteY13" fmla="*/ 1743075 h 2800350"/>
              <a:gd name="connsiteX14" fmla="*/ 121949 w 883949"/>
              <a:gd name="connsiteY14" fmla="*/ 2152650 h 2800350"/>
              <a:gd name="connsiteX15" fmla="*/ 198149 w 883949"/>
              <a:gd name="connsiteY15" fmla="*/ 2383631 h 2800350"/>
              <a:gd name="connsiteX16" fmla="*/ 379124 w 883949"/>
              <a:gd name="connsiteY16" fmla="*/ 2800350 h 2800350"/>
              <a:gd name="connsiteX0" fmla="*/ 434171 w 884227"/>
              <a:gd name="connsiteY0" fmla="*/ 516731 h 2800350"/>
              <a:gd name="connsiteX1" fmla="*/ 579427 w 884227"/>
              <a:gd name="connsiteY1" fmla="*/ 392906 h 2800350"/>
              <a:gd name="connsiteX2" fmla="*/ 691346 w 884227"/>
              <a:gd name="connsiteY2" fmla="*/ 250031 h 2800350"/>
              <a:gd name="connsiteX3" fmla="*/ 741352 w 884227"/>
              <a:gd name="connsiteY3" fmla="*/ 111918 h 2800350"/>
              <a:gd name="connsiteX4" fmla="*/ 810408 w 884227"/>
              <a:gd name="connsiteY4" fmla="*/ 9525 h 2800350"/>
              <a:gd name="connsiteX5" fmla="*/ 824696 w 884227"/>
              <a:gd name="connsiteY5" fmla="*/ 0 h 2800350"/>
              <a:gd name="connsiteX6" fmla="*/ 860414 w 884227"/>
              <a:gd name="connsiteY6" fmla="*/ 14287 h 2800350"/>
              <a:gd name="connsiteX7" fmla="*/ 874702 w 884227"/>
              <a:gd name="connsiteY7" fmla="*/ 95250 h 2800350"/>
              <a:gd name="connsiteX8" fmla="*/ 884227 w 884227"/>
              <a:gd name="connsiteY8" fmla="*/ 319087 h 2800350"/>
              <a:gd name="connsiteX9" fmla="*/ 755639 w 884227"/>
              <a:gd name="connsiteY9" fmla="*/ 642937 h 2800350"/>
              <a:gd name="connsiteX10" fmla="*/ 455602 w 884227"/>
              <a:gd name="connsiteY10" fmla="*/ 1050131 h 2800350"/>
              <a:gd name="connsiteX11" fmla="*/ 186521 w 884227"/>
              <a:gd name="connsiteY11" fmla="*/ 1319212 h 2800350"/>
              <a:gd name="connsiteX12" fmla="*/ 38883 w 884227"/>
              <a:gd name="connsiteY12" fmla="*/ 1493043 h 2800350"/>
              <a:gd name="connsiteX13" fmla="*/ 783 w 884227"/>
              <a:gd name="connsiteY13" fmla="*/ 1743075 h 2800350"/>
              <a:gd name="connsiteX14" fmla="*/ 122227 w 884227"/>
              <a:gd name="connsiteY14" fmla="*/ 2152650 h 2800350"/>
              <a:gd name="connsiteX15" fmla="*/ 198427 w 884227"/>
              <a:gd name="connsiteY15" fmla="*/ 2383631 h 2800350"/>
              <a:gd name="connsiteX16" fmla="*/ 379402 w 884227"/>
              <a:gd name="connsiteY16" fmla="*/ 2800350 h 2800350"/>
              <a:gd name="connsiteX0" fmla="*/ 434171 w 884227"/>
              <a:gd name="connsiteY0" fmla="*/ 516731 h 2800350"/>
              <a:gd name="connsiteX1" fmla="*/ 579427 w 884227"/>
              <a:gd name="connsiteY1" fmla="*/ 392906 h 2800350"/>
              <a:gd name="connsiteX2" fmla="*/ 691346 w 884227"/>
              <a:gd name="connsiteY2" fmla="*/ 250031 h 2800350"/>
              <a:gd name="connsiteX3" fmla="*/ 741352 w 884227"/>
              <a:gd name="connsiteY3" fmla="*/ 111918 h 2800350"/>
              <a:gd name="connsiteX4" fmla="*/ 810408 w 884227"/>
              <a:gd name="connsiteY4" fmla="*/ 9525 h 2800350"/>
              <a:gd name="connsiteX5" fmla="*/ 824696 w 884227"/>
              <a:gd name="connsiteY5" fmla="*/ 0 h 2800350"/>
              <a:gd name="connsiteX6" fmla="*/ 860414 w 884227"/>
              <a:gd name="connsiteY6" fmla="*/ 14287 h 2800350"/>
              <a:gd name="connsiteX7" fmla="*/ 874702 w 884227"/>
              <a:gd name="connsiteY7" fmla="*/ 95250 h 2800350"/>
              <a:gd name="connsiteX8" fmla="*/ 884227 w 884227"/>
              <a:gd name="connsiteY8" fmla="*/ 319087 h 2800350"/>
              <a:gd name="connsiteX9" fmla="*/ 755639 w 884227"/>
              <a:gd name="connsiteY9" fmla="*/ 642937 h 2800350"/>
              <a:gd name="connsiteX10" fmla="*/ 455602 w 884227"/>
              <a:gd name="connsiteY10" fmla="*/ 1050131 h 2800350"/>
              <a:gd name="connsiteX11" fmla="*/ 186521 w 884227"/>
              <a:gd name="connsiteY11" fmla="*/ 1319212 h 2800350"/>
              <a:gd name="connsiteX12" fmla="*/ 38883 w 884227"/>
              <a:gd name="connsiteY12" fmla="*/ 1493043 h 2800350"/>
              <a:gd name="connsiteX13" fmla="*/ 783 w 884227"/>
              <a:gd name="connsiteY13" fmla="*/ 1743075 h 2800350"/>
              <a:gd name="connsiteX14" fmla="*/ 122227 w 884227"/>
              <a:gd name="connsiteY14" fmla="*/ 2152650 h 2800350"/>
              <a:gd name="connsiteX15" fmla="*/ 198427 w 884227"/>
              <a:gd name="connsiteY15" fmla="*/ 2383631 h 2800350"/>
              <a:gd name="connsiteX16" fmla="*/ 379402 w 884227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6912"/>
              <a:gd name="connsiteY0" fmla="*/ 516731 h 2800350"/>
              <a:gd name="connsiteX1" fmla="*/ 579427 w 886912"/>
              <a:gd name="connsiteY1" fmla="*/ 392906 h 2800350"/>
              <a:gd name="connsiteX2" fmla="*/ 691346 w 886912"/>
              <a:gd name="connsiteY2" fmla="*/ 250031 h 2800350"/>
              <a:gd name="connsiteX3" fmla="*/ 741352 w 886912"/>
              <a:gd name="connsiteY3" fmla="*/ 111918 h 2800350"/>
              <a:gd name="connsiteX4" fmla="*/ 810408 w 886912"/>
              <a:gd name="connsiteY4" fmla="*/ 9525 h 2800350"/>
              <a:gd name="connsiteX5" fmla="*/ 824696 w 886912"/>
              <a:gd name="connsiteY5" fmla="*/ 0 h 2800350"/>
              <a:gd name="connsiteX6" fmla="*/ 860414 w 886912"/>
              <a:gd name="connsiteY6" fmla="*/ 14287 h 2800350"/>
              <a:gd name="connsiteX7" fmla="*/ 874702 w 886912"/>
              <a:gd name="connsiteY7" fmla="*/ 95250 h 2800350"/>
              <a:gd name="connsiteX8" fmla="*/ 884227 w 886912"/>
              <a:gd name="connsiteY8" fmla="*/ 319087 h 2800350"/>
              <a:gd name="connsiteX9" fmla="*/ 755639 w 886912"/>
              <a:gd name="connsiteY9" fmla="*/ 642937 h 2800350"/>
              <a:gd name="connsiteX10" fmla="*/ 455602 w 886912"/>
              <a:gd name="connsiteY10" fmla="*/ 1050131 h 2800350"/>
              <a:gd name="connsiteX11" fmla="*/ 186521 w 886912"/>
              <a:gd name="connsiteY11" fmla="*/ 1319212 h 2800350"/>
              <a:gd name="connsiteX12" fmla="*/ 38883 w 886912"/>
              <a:gd name="connsiteY12" fmla="*/ 1493043 h 2800350"/>
              <a:gd name="connsiteX13" fmla="*/ 783 w 886912"/>
              <a:gd name="connsiteY13" fmla="*/ 1743075 h 2800350"/>
              <a:gd name="connsiteX14" fmla="*/ 122227 w 886912"/>
              <a:gd name="connsiteY14" fmla="*/ 2152650 h 2800350"/>
              <a:gd name="connsiteX15" fmla="*/ 198427 w 886912"/>
              <a:gd name="connsiteY15" fmla="*/ 2383631 h 2800350"/>
              <a:gd name="connsiteX16" fmla="*/ 379402 w 886912"/>
              <a:gd name="connsiteY16" fmla="*/ 2800350 h 2800350"/>
              <a:gd name="connsiteX0" fmla="*/ 434171 w 886912"/>
              <a:gd name="connsiteY0" fmla="*/ 516731 h 2800350"/>
              <a:gd name="connsiteX1" fmla="*/ 579427 w 886912"/>
              <a:gd name="connsiteY1" fmla="*/ 392906 h 2800350"/>
              <a:gd name="connsiteX2" fmla="*/ 691346 w 886912"/>
              <a:gd name="connsiteY2" fmla="*/ 250031 h 2800350"/>
              <a:gd name="connsiteX3" fmla="*/ 741352 w 886912"/>
              <a:gd name="connsiteY3" fmla="*/ 111918 h 2800350"/>
              <a:gd name="connsiteX4" fmla="*/ 810408 w 886912"/>
              <a:gd name="connsiteY4" fmla="*/ 9525 h 2800350"/>
              <a:gd name="connsiteX5" fmla="*/ 824696 w 886912"/>
              <a:gd name="connsiteY5" fmla="*/ 0 h 2800350"/>
              <a:gd name="connsiteX6" fmla="*/ 860414 w 886912"/>
              <a:gd name="connsiteY6" fmla="*/ 14287 h 2800350"/>
              <a:gd name="connsiteX7" fmla="*/ 874702 w 886912"/>
              <a:gd name="connsiteY7" fmla="*/ 95250 h 2800350"/>
              <a:gd name="connsiteX8" fmla="*/ 884227 w 886912"/>
              <a:gd name="connsiteY8" fmla="*/ 319087 h 2800350"/>
              <a:gd name="connsiteX9" fmla="*/ 755639 w 886912"/>
              <a:gd name="connsiteY9" fmla="*/ 642937 h 2800350"/>
              <a:gd name="connsiteX10" fmla="*/ 455602 w 886912"/>
              <a:gd name="connsiteY10" fmla="*/ 1050131 h 2800350"/>
              <a:gd name="connsiteX11" fmla="*/ 186521 w 886912"/>
              <a:gd name="connsiteY11" fmla="*/ 1319212 h 2800350"/>
              <a:gd name="connsiteX12" fmla="*/ 38883 w 886912"/>
              <a:gd name="connsiteY12" fmla="*/ 1493043 h 2800350"/>
              <a:gd name="connsiteX13" fmla="*/ 783 w 886912"/>
              <a:gd name="connsiteY13" fmla="*/ 1743075 h 2800350"/>
              <a:gd name="connsiteX14" fmla="*/ 122227 w 886912"/>
              <a:gd name="connsiteY14" fmla="*/ 2152650 h 2800350"/>
              <a:gd name="connsiteX15" fmla="*/ 198427 w 886912"/>
              <a:gd name="connsiteY15" fmla="*/ 2383631 h 2800350"/>
              <a:gd name="connsiteX16" fmla="*/ 379402 w 886912"/>
              <a:gd name="connsiteY16" fmla="*/ 2800350 h 2800350"/>
              <a:gd name="connsiteX0" fmla="*/ 434171 w 886912"/>
              <a:gd name="connsiteY0" fmla="*/ 516731 h 2800350"/>
              <a:gd name="connsiteX1" fmla="*/ 579427 w 886912"/>
              <a:gd name="connsiteY1" fmla="*/ 392906 h 2800350"/>
              <a:gd name="connsiteX2" fmla="*/ 691346 w 886912"/>
              <a:gd name="connsiteY2" fmla="*/ 250031 h 2800350"/>
              <a:gd name="connsiteX3" fmla="*/ 741352 w 886912"/>
              <a:gd name="connsiteY3" fmla="*/ 111918 h 2800350"/>
              <a:gd name="connsiteX4" fmla="*/ 810408 w 886912"/>
              <a:gd name="connsiteY4" fmla="*/ 9525 h 2800350"/>
              <a:gd name="connsiteX5" fmla="*/ 824696 w 886912"/>
              <a:gd name="connsiteY5" fmla="*/ 0 h 2800350"/>
              <a:gd name="connsiteX6" fmla="*/ 860414 w 886912"/>
              <a:gd name="connsiteY6" fmla="*/ 14287 h 2800350"/>
              <a:gd name="connsiteX7" fmla="*/ 874702 w 886912"/>
              <a:gd name="connsiteY7" fmla="*/ 95250 h 2800350"/>
              <a:gd name="connsiteX8" fmla="*/ 884227 w 886912"/>
              <a:gd name="connsiteY8" fmla="*/ 319087 h 2800350"/>
              <a:gd name="connsiteX9" fmla="*/ 755639 w 886912"/>
              <a:gd name="connsiteY9" fmla="*/ 642937 h 2800350"/>
              <a:gd name="connsiteX10" fmla="*/ 455602 w 886912"/>
              <a:gd name="connsiteY10" fmla="*/ 1050131 h 2800350"/>
              <a:gd name="connsiteX11" fmla="*/ 186521 w 886912"/>
              <a:gd name="connsiteY11" fmla="*/ 1319212 h 2800350"/>
              <a:gd name="connsiteX12" fmla="*/ 38883 w 886912"/>
              <a:gd name="connsiteY12" fmla="*/ 1493043 h 2800350"/>
              <a:gd name="connsiteX13" fmla="*/ 783 w 886912"/>
              <a:gd name="connsiteY13" fmla="*/ 1743075 h 2800350"/>
              <a:gd name="connsiteX14" fmla="*/ 122227 w 886912"/>
              <a:gd name="connsiteY14" fmla="*/ 2152650 h 2800350"/>
              <a:gd name="connsiteX15" fmla="*/ 379402 w 886912"/>
              <a:gd name="connsiteY15" fmla="*/ 2800350 h 2800350"/>
              <a:gd name="connsiteX0" fmla="*/ 434171 w 886912"/>
              <a:gd name="connsiteY0" fmla="*/ 516731 h 2152650"/>
              <a:gd name="connsiteX1" fmla="*/ 579427 w 886912"/>
              <a:gd name="connsiteY1" fmla="*/ 392906 h 2152650"/>
              <a:gd name="connsiteX2" fmla="*/ 691346 w 886912"/>
              <a:gd name="connsiteY2" fmla="*/ 250031 h 2152650"/>
              <a:gd name="connsiteX3" fmla="*/ 741352 w 886912"/>
              <a:gd name="connsiteY3" fmla="*/ 111918 h 2152650"/>
              <a:gd name="connsiteX4" fmla="*/ 810408 w 886912"/>
              <a:gd name="connsiteY4" fmla="*/ 9525 h 2152650"/>
              <a:gd name="connsiteX5" fmla="*/ 824696 w 886912"/>
              <a:gd name="connsiteY5" fmla="*/ 0 h 2152650"/>
              <a:gd name="connsiteX6" fmla="*/ 860414 w 886912"/>
              <a:gd name="connsiteY6" fmla="*/ 14287 h 2152650"/>
              <a:gd name="connsiteX7" fmla="*/ 874702 w 886912"/>
              <a:gd name="connsiteY7" fmla="*/ 95250 h 2152650"/>
              <a:gd name="connsiteX8" fmla="*/ 884227 w 886912"/>
              <a:gd name="connsiteY8" fmla="*/ 319087 h 2152650"/>
              <a:gd name="connsiteX9" fmla="*/ 755639 w 886912"/>
              <a:gd name="connsiteY9" fmla="*/ 642937 h 2152650"/>
              <a:gd name="connsiteX10" fmla="*/ 455602 w 886912"/>
              <a:gd name="connsiteY10" fmla="*/ 1050131 h 2152650"/>
              <a:gd name="connsiteX11" fmla="*/ 186521 w 886912"/>
              <a:gd name="connsiteY11" fmla="*/ 1319212 h 2152650"/>
              <a:gd name="connsiteX12" fmla="*/ 38883 w 886912"/>
              <a:gd name="connsiteY12" fmla="*/ 1493043 h 2152650"/>
              <a:gd name="connsiteX13" fmla="*/ 783 w 886912"/>
              <a:gd name="connsiteY13" fmla="*/ 1743075 h 2152650"/>
              <a:gd name="connsiteX14" fmla="*/ 122227 w 886912"/>
              <a:gd name="connsiteY14" fmla="*/ 2152650 h 2152650"/>
              <a:gd name="connsiteX0" fmla="*/ 434171 w 886912"/>
              <a:gd name="connsiteY0" fmla="*/ 516731 h 1743075"/>
              <a:gd name="connsiteX1" fmla="*/ 579427 w 886912"/>
              <a:gd name="connsiteY1" fmla="*/ 392906 h 1743075"/>
              <a:gd name="connsiteX2" fmla="*/ 691346 w 886912"/>
              <a:gd name="connsiteY2" fmla="*/ 250031 h 1743075"/>
              <a:gd name="connsiteX3" fmla="*/ 741352 w 886912"/>
              <a:gd name="connsiteY3" fmla="*/ 111918 h 1743075"/>
              <a:gd name="connsiteX4" fmla="*/ 810408 w 886912"/>
              <a:gd name="connsiteY4" fmla="*/ 9525 h 1743075"/>
              <a:gd name="connsiteX5" fmla="*/ 824696 w 886912"/>
              <a:gd name="connsiteY5" fmla="*/ 0 h 1743075"/>
              <a:gd name="connsiteX6" fmla="*/ 860414 w 886912"/>
              <a:gd name="connsiteY6" fmla="*/ 14287 h 1743075"/>
              <a:gd name="connsiteX7" fmla="*/ 874702 w 886912"/>
              <a:gd name="connsiteY7" fmla="*/ 95250 h 1743075"/>
              <a:gd name="connsiteX8" fmla="*/ 884227 w 886912"/>
              <a:gd name="connsiteY8" fmla="*/ 319087 h 1743075"/>
              <a:gd name="connsiteX9" fmla="*/ 755639 w 886912"/>
              <a:gd name="connsiteY9" fmla="*/ 642937 h 1743075"/>
              <a:gd name="connsiteX10" fmla="*/ 455602 w 886912"/>
              <a:gd name="connsiteY10" fmla="*/ 1050131 h 1743075"/>
              <a:gd name="connsiteX11" fmla="*/ 186521 w 886912"/>
              <a:gd name="connsiteY11" fmla="*/ 1319212 h 1743075"/>
              <a:gd name="connsiteX12" fmla="*/ 38883 w 886912"/>
              <a:gd name="connsiteY12" fmla="*/ 1493043 h 1743075"/>
              <a:gd name="connsiteX13" fmla="*/ 783 w 886912"/>
              <a:gd name="connsiteY13" fmla="*/ 1743075 h 1743075"/>
              <a:gd name="connsiteX0" fmla="*/ 395288 w 848029"/>
              <a:gd name="connsiteY0" fmla="*/ 516731 h 1493043"/>
              <a:gd name="connsiteX1" fmla="*/ 540544 w 848029"/>
              <a:gd name="connsiteY1" fmla="*/ 392906 h 1493043"/>
              <a:gd name="connsiteX2" fmla="*/ 652463 w 848029"/>
              <a:gd name="connsiteY2" fmla="*/ 250031 h 1493043"/>
              <a:gd name="connsiteX3" fmla="*/ 702469 w 848029"/>
              <a:gd name="connsiteY3" fmla="*/ 111918 h 1493043"/>
              <a:gd name="connsiteX4" fmla="*/ 771525 w 848029"/>
              <a:gd name="connsiteY4" fmla="*/ 9525 h 1493043"/>
              <a:gd name="connsiteX5" fmla="*/ 785813 w 848029"/>
              <a:gd name="connsiteY5" fmla="*/ 0 h 1493043"/>
              <a:gd name="connsiteX6" fmla="*/ 821531 w 848029"/>
              <a:gd name="connsiteY6" fmla="*/ 14287 h 1493043"/>
              <a:gd name="connsiteX7" fmla="*/ 835819 w 848029"/>
              <a:gd name="connsiteY7" fmla="*/ 95250 h 1493043"/>
              <a:gd name="connsiteX8" fmla="*/ 845344 w 848029"/>
              <a:gd name="connsiteY8" fmla="*/ 319087 h 1493043"/>
              <a:gd name="connsiteX9" fmla="*/ 716756 w 848029"/>
              <a:gd name="connsiteY9" fmla="*/ 642937 h 1493043"/>
              <a:gd name="connsiteX10" fmla="*/ 416719 w 848029"/>
              <a:gd name="connsiteY10" fmla="*/ 1050131 h 1493043"/>
              <a:gd name="connsiteX11" fmla="*/ 147638 w 848029"/>
              <a:gd name="connsiteY11" fmla="*/ 1319212 h 1493043"/>
              <a:gd name="connsiteX12" fmla="*/ 0 w 848029"/>
              <a:gd name="connsiteY12" fmla="*/ 1493043 h 1493043"/>
              <a:gd name="connsiteX0" fmla="*/ 247650 w 700391"/>
              <a:gd name="connsiteY0" fmla="*/ 516731 h 1319212"/>
              <a:gd name="connsiteX1" fmla="*/ 392906 w 700391"/>
              <a:gd name="connsiteY1" fmla="*/ 392906 h 1319212"/>
              <a:gd name="connsiteX2" fmla="*/ 504825 w 700391"/>
              <a:gd name="connsiteY2" fmla="*/ 250031 h 1319212"/>
              <a:gd name="connsiteX3" fmla="*/ 554831 w 700391"/>
              <a:gd name="connsiteY3" fmla="*/ 111918 h 1319212"/>
              <a:gd name="connsiteX4" fmla="*/ 623887 w 700391"/>
              <a:gd name="connsiteY4" fmla="*/ 9525 h 1319212"/>
              <a:gd name="connsiteX5" fmla="*/ 638175 w 700391"/>
              <a:gd name="connsiteY5" fmla="*/ 0 h 1319212"/>
              <a:gd name="connsiteX6" fmla="*/ 673893 w 700391"/>
              <a:gd name="connsiteY6" fmla="*/ 14287 h 1319212"/>
              <a:gd name="connsiteX7" fmla="*/ 688181 w 700391"/>
              <a:gd name="connsiteY7" fmla="*/ 95250 h 1319212"/>
              <a:gd name="connsiteX8" fmla="*/ 697706 w 700391"/>
              <a:gd name="connsiteY8" fmla="*/ 319087 h 1319212"/>
              <a:gd name="connsiteX9" fmla="*/ 569118 w 700391"/>
              <a:gd name="connsiteY9" fmla="*/ 642937 h 1319212"/>
              <a:gd name="connsiteX10" fmla="*/ 269081 w 700391"/>
              <a:gd name="connsiteY10" fmla="*/ 1050131 h 1319212"/>
              <a:gd name="connsiteX11" fmla="*/ 0 w 700391"/>
              <a:gd name="connsiteY11" fmla="*/ 1319212 h 1319212"/>
              <a:gd name="connsiteX0" fmla="*/ 0 w 452741"/>
              <a:gd name="connsiteY0" fmla="*/ 516731 h 1050131"/>
              <a:gd name="connsiteX1" fmla="*/ 145256 w 452741"/>
              <a:gd name="connsiteY1" fmla="*/ 392906 h 1050131"/>
              <a:gd name="connsiteX2" fmla="*/ 257175 w 452741"/>
              <a:gd name="connsiteY2" fmla="*/ 250031 h 1050131"/>
              <a:gd name="connsiteX3" fmla="*/ 307181 w 452741"/>
              <a:gd name="connsiteY3" fmla="*/ 111918 h 1050131"/>
              <a:gd name="connsiteX4" fmla="*/ 376237 w 452741"/>
              <a:gd name="connsiteY4" fmla="*/ 9525 h 1050131"/>
              <a:gd name="connsiteX5" fmla="*/ 390525 w 452741"/>
              <a:gd name="connsiteY5" fmla="*/ 0 h 1050131"/>
              <a:gd name="connsiteX6" fmla="*/ 426243 w 452741"/>
              <a:gd name="connsiteY6" fmla="*/ 14287 h 1050131"/>
              <a:gd name="connsiteX7" fmla="*/ 440531 w 452741"/>
              <a:gd name="connsiteY7" fmla="*/ 95250 h 1050131"/>
              <a:gd name="connsiteX8" fmla="*/ 450056 w 452741"/>
              <a:gd name="connsiteY8" fmla="*/ 319087 h 1050131"/>
              <a:gd name="connsiteX9" fmla="*/ 321468 w 452741"/>
              <a:gd name="connsiteY9" fmla="*/ 642937 h 1050131"/>
              <a:gd name="connsiteX10" fmla="*/ 21431 w 452741"/>
              <a:gd name="connsiteY10" fmla="*/ 1050131 h 1050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2741" h="1050131">
                <a:moveTo>
                  <a:pt x="0" y="516731"/>
                </a:moveTo>
                <a:cubicBezTo>
                  <a:pt x="48419" y="475456"/>
                  <a:pt x="93265" y="450850"/>
                  <a:pt x="145256" y="392906"/>
                </a:cubicBezTo>
                <a:cubicBezTo>
                  <a:pt x="188515" y="346472"/>
                  <a:pt x="222250" y="301228"/>
                  <a:pt x="257175" y="250031"/>
                </a:cubicBezTo>
                <a:cubicBezTo>
                  <a:pt x="286941" y="206374"/>
                  <a:pt x="290512" y="157956"/>
                  <a:pt x="307181" y="111918"/>
                </a:cubicBezTo>
                <a:lnTo>
                  <a:pt x="376237" y="9525"/>
                </a:lnTo>
                <a:lnTo>
                  <a:pt x="390525" y="0"/>
                </a:lnTo>
                <a:lnTo>
                  <a:pt x="426243" y="14287"/>
                </a:lnTo>
                <a:lnTo>
                  <a:pt x="440531" y="95250"/>
                </a:lnTo>
                <a:cubicBezTo>
                  <a:pt x="443706" y="169862"/>
                  <a:pt x="458788" y="244475"/>
                  <a:pt x="450056" y="319087"/>
                </a:cubicBezTo>
                <a:cubicBezTo>
                  <a:pt x="426244" y="438944"/>
                  <a:pt x="375047" y="536178"/>
                  <a:pt x="321468" y="642937"/>
                </a:cubicBezTo>
                <a:cubicBezTo>
                  <a:pt x="227409" y="796527"/>
                  <a:pt x="123824" y="923925"/>
                  <a:pt x="21431" y="1050131"/>
                </a:cubicBez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187D46E2-4756-761E-CDBE-FAD2B07EAF34}"/>
              </a:ext>
            </a:extLst>
          </p:cNvPr>
          <p:cNvSpPr/>
          <p:nvPr/>
        </p:nvSpPr>
        <p:spPr>
          <a:xfrm>
            <a:off x="7396163" y="5110163"/>
            <a:ext cx="652462" cy="1489075"/>
          </a:xfrm>
          <a:custGeom>
            <a:avLst/>
            <a:gdLst>
              <a:gd name="connsiteX0" fmla="*/ 334962 w 652462"/>
              <a:gd name="connsiteY0" fmla="*/ 1489075 h 1489075"/>
              <a:gd name="connsiteX1" fmla="*/ 219075 w 652462"/>
              <a:gd name="connsiteY1" fmla="*/ 1103312 h 1489075"/>
              <a:gd name="connsiteX2" fmla="*/ 93662 w 652462"/>
              <a:gd name="connsiteY2" fmla="*/ 620712 h 1489075"/>
              <a:gd name="connsiteX3" fmla="*/ 15875 w 652462"/>
              <a:gd name="connsiteY3" fmla="*/ 295275 h 1489075"/>
              <a:gd name="connsiteX4" fmla="*/ 0 w 652462"/>
              <a:gd name="connsiteY4" fmla="*/ 142875 h 1489075"/>
              <a:gd name="connsiteX5" fmla="*/ 9525 w 652462"/>
              <a:gd name="connsiteY5" fmla="*/ 65087 h 1489075"/>
              <a:gd name="connsiteX6" fmla="*/ 44450 w 652462"/>
              <a:gd name="connsiteY6" fmla="*/ 17462 h 1489075"/>
              <a:gd name="connsiteX7" fmla="*/ 84137 w 652462"/>
              <a:gd name="connsiteY7" fmla="*/ 0 h 1489075"/>
              <a:gd name="connsiteX8" fmla="*/ 152400 w 652462"/>
              <a:gd name="connsiteY8" fmla="*/ 33337 h 1489075"/>
              <a:gd name="connsiteX9" fmla="*/ 247650 w 652462"/>
              <a:gd name="connsiteY9" fmla="*/ 174625 h 1489075"/>
              <a:gd name="connsiteX10" fmla="*/ 330200 w 652462"/>
              <a:gd name="connsiteY10" fmla="*/ 441325 h 1489075"/>
              <a:gd name="connsiteX11" fmla="*/ 468312 w 652462"/>
              <a:gd name="connsiteY11" fmla="*/ 900112 h 1489075"/>
              <a:gd name="connsiteX12" fmla="*/ 600075 w 652462"/>
              <a:gd name="connsiteY12" fmla="*/ 1320800 h 1489075"/>
              <a:gd name="connsiteX13" fmla="*/ 652462 w 652462"/>
              <a:gd name="connsiteY13" fmla="*/ 1485900 h 1489075"/>
              <a:gd name="connsiteX0" fmla="*/ 334962 w 652462"/>
              <a:gd name="connsiteY0" fmla="*/ 1489075 h 1489075"/>
              <a:gd name="connsiteX1" fmla="*/ 219075 w 652462"/>
              <a:gd name="connsiteY1" fmla="*/ 1103312 h 1489075"/>
              <a:gd name="connsiteX2" fmla="*/ 93662 w 652462"/>
              <a:gd name="connsiteY2" fmla="*/ 620712 h 1489075"/>
              <a:gd name="connsiteX3" fmla="*/ 15875 w 652462"/>
              <a:gd name="connsiteY3" fmla="*/ 295275 h 1489075"/>
              <a:gd name="connsiteX4" fmla="*/ 0 w 652462"/>
              <a:gd name="connsiteY4" fmla="*/ 142875 h 1489075"/>
              <a:gd name="connsiteX5" fmla="*/ 9525 w 652462"/>
              <a:gd name="connsiteY5" fmla="*/ 65087 h 1489075"/>
              <a:gd name="connsiteX6" fmla="*/ 44450 w 652462"/>
              <a:gd name="connsiteY6" fmla="*/ 17462 h 1489075"/>
              <a:gd name="connsiteX7" fmla="*/ 84137 w 652462"/>
              <a:gd name="connsiteY7" fmla="*/ 0 h 1489075"/>
              <a:gd name="connsiteX8" fmla="*/ 152400 w 652462"/>
              <a:gd name="connsiteY8" fmla="*/ 33337 h 1489075"/>
              <a:gd name="connsiteX9" fmla="*/ 247650 w 652462"/>
              <a:gd name="connsiteY9" fmla="*/ 174625 h 1489075"/>
              <a:gd name="connsiteX10" fmla="*/ 330200 w 652462"/>
              <a:gd name="connsiteY10" fmla="*/ 441325 h 1489075"/>
              <a:gd name="connsiteX11" fmla="*/ 468312 w 652462"/>
              <a:gd name="connsiteY11" fmla="*/ 900112 h 1489075"/>
              <a:gd name="connsiteX12" fmla="*/ 600075 w 652462"/>
              <a:gd name="connsiteY12" fmla="*/ 1320800 h 1489075"/>
              <a:gd name="connsiteX13" fmla="*/ 652462 w 652462"/>
              <a:gd name="connsiteY13" fmla="*/ 1485900 h 1489075"/>
              <a:gd name="connsiteX0" fmla="*/ 334962 w 652462"/>
              <a:gd name="connsiteY0" fmla="*/ 1489075 h 1489075"/>
              <a:gd name="connsiteX1" fmla="*/ 219075 w 652462"/>
              <a:gd name="connsiteY1" fmla="*/ 1103312 h 1489075"/>
              <a:gd name="connsiteX2" fmla="*/ 93662 w 652462"/>
              <a:gd name="connsiteY2" fmla="*/ 620712 h 1489075"/>
              <a:gd name="connsiteX3" fmla="*/ 15875 w 652462"/>
              <a:gd name="connsiteY3" fmla="*/ 295275 h 1489075"/>
              <a:gd name="connsiteX4" fmla="*/ 0 w 652462"/>
              <a:gd name="connsiteY4" fmla="*/ 142875 h 1489075"/>
              <a:gd name="connsiteX5" fmla="*/ 9525 w 652462"/>
              <a:gd name="connsiteY5" fmla="*/ 65087 h 1489075"/>
              <a:gd name="connsiteX6" fmla="*/ 44450 w 652462"/>
              <a:gd name="connsiteY6" fmla="*/ 17462 h 1489075"/>
              <a:gd name="connsiteX7" fmla="*/ 84137 w 652462"/>
              <a:gd name="connsiteY7" fmla="*/ 0 h 1489075"/>
              <a:gd name="connsiteX8" fmla="*/ 152400 w 652462"/>
              <a:gd name="connsiteY8" fmla="*/ 33337 h 1489075"/>
              <a:gd name="connsiteX9" fmla="*/ 247650 w 652462"/>
              <a:gd name="connsiteY9" fmla="*/ 174625 h 1489075"/>
              <a:gd name="connsiteX10" fmla="*/ 330200 w 652462"/>
              <a:gd name="connsiteY10" fmla="*/ 441325 h 1489075"/>
              <a:gd name="connsiteX11" fmla="*/ 468312 w 652462"/>
              <a:gd name="connsiteY11" fmla="*/ 900112 h 1489075"/>
              <a:gd name="connsiteX12" fmla="*/ 600075 w 652462"/>
              <a:gd name="connsiteY12" fmla="*/ 1320800 h 1489075"/>
              <a:gd name="connsiteX13" fmla="*/ 652462 w 652462"/>
              <a:gd name="connsiteY13" fmla="*/ 1485900 h 1489075"/>
              <a:gd name="connsiteX0" fmla="*/ 334962 w 652462"/>
              <a:gd name="connsiteY0" fmla="*/ 1489075 h 1489075"/>
              <a:gd name="connsiteX1" fmla="*/ 219075 w 652462"/>
              <a:gd name="connsiteY1" fmla="*/ 1103312 h 1489075"/>
              <a:gd name="connsiteX2" fmla="*/ 93662 w 652462"/>
              <a:gd name="connsiteY2" fmla="*/ 620712 h 1489075"/>
              <a:gd name="connsiteX3" fmla="*/ 15875 w 652462"/>
              <a:gd name="connsiteY3" fmla="*/ 295275 h 1489075"/>
              <a:gd name="connsiteX4" fmla="*/ 0 w 652462"/>
              <a:gd name="connsiteY4" fmla="*/ 142875 h 1489075"/>
              <a:gd name="connsiteX5" fmla="*/ 9525 w 652462"/>
              <a:gd name="connsiteY5" fmla="*/ 65087 h 1489075"/>
              <a:gd name="connsiteX6" fmla="*/ 44450 w 652462"/>
              <a:gd name="connsiteY6" fmla="*/ 17462 h 1489075"/>
              <a:gd name="connsiteX7" fmla="*/ 84137 w 652462"/>
              <a:gd name="connsiteY7" fmla="*/ 0 h 1489075"/>
              <a:gd name="connsiteX8" fmla="*/ 152400 w 652462"/>
              <a:gd name="connsiteY8" fmla="*/ 33337 h 1489075"/>
              <a:gd name="connsiteX9" fmla="*/ 247650 w 652462"/>
              <a:gd name="connsiteY9" fmla="*/ 174625 h 1489075"/>
              <a:gd name="connsiteX10" fmla="*/ 330200 w 652462"/>
              <a:gd name="connsiteY10" fmla="*/ 441325 h 1489075"/>
              <a:gd name="connsiteX11" fmla="*/ 468312 w 652462"/>
              <a:gd name="connsiteY11" fmla="*/ 900112 h 1489075"/>
              <a:gd name="connsiteX12" fmla="*/ 600075 w 652462"/>
              <a:gd name="connsiteY12" fmla="*/ 1320800 h 1489075"/>
              <a:gd name="connsiteX13" fmla="*/ 652462 w 652462"/>
              <a:gd name="connsiteY13" fmla="*/ 1485900 h 1489075"/>
              <a:gd name="connsiteX0" fmla="*/ 334962 w 652462"/>
              <a:gd name="connsiteY0" fmla="*/ 1489075 h 1489075"/>
              <a:gd name="connsiteX1" fmla="*/ 219075 w 652462"/>
              <a:gd name="connsiteY1" fmla="*/ 1103312 h 1489075"/>
              <a:gd name="connsiteX2" fmla="*/ 93662 w 652462"/>
              <a:gd name="connsiteY2" fmla="*/ 620712 h 1489075"/>
              <a:gd name="connsiteX3" fmla="*/ 15875 w 652462"/>
              <a:gd name="connsiteY3" fmla="*/ 295275 h 1489075"/>
              <a:gd name="connsiteX4" fmla="*/ 0 w 652462"/>
              <a:gd name="connsiteY4" fmla="*/ 142875 h 1489075"/>
              <a:gd name="connsiteX5" fmla="*/ 9525 w 652462"/>
              <a:gd name="connsiteY5" fmla="*/ 65087 h 1489075"/>
              <a:gd name="connsiteX6" fmla="*/ 44450 w 652462"/>
              <a:gd name="connsiteY6" fmla="*/ 17462 h 1489075"/>
              <a:gd name="connsiteX7" fmla="*/ 84137 w 652462"/>
              <a:gd name="connsiteY7" fmla="*/ 0 h 1489075"/>
              <a:gd name="connsiteX8" fmla="*/ 152400 w 652462"/>
              <a:gd name="connsiteY8" fmla="*/ 33337 h 1489075"/>
              <a:gd name="connsiteX9" fmla="*/ 247650 w 652462"/>
              <a:gd name="connsiteY9" fmla="*/ 174625 h 1489075"/>
              <a:gd name="connsiteX10" fmla="*/ 330200 w 652462"/>
              <a:gd name="connsiteY10" fmla="*/ 441325 h 1489075"/>
              <a:gd name="connsiteX11" fmla="*/ 468312 w 652462"/>
              <a:gd name="connsiteY11" fmla="*/ 900112 h 1489075"/>
              <a:gd name="connsiteX12" fmla="*/ 600075 w 652462"/>
              <a:gd name="connsiteY12" fmla="*/ 1320800 h 1489075"/>
              <a:gd name="connsiteX13" fmla="*/ 652462 w 652462"/>
              <a:gd name="connsiteY13" fmla="*/ 1485900 h 1489075"/>
              <a:gd name="connsiteX0" fmla="*/ 334962 w 652462"/>
              <a:gd name="connsiteY0" fmla="*/ 1489075 h 1489075"/>
              <a:gd name="connsiteX1" fmla="*/ 219075 w 652462"/>
              <a:gd name="connsiteY1" fmla="*/ 1103312 h 1489075"/>
              <a:gd name="connsiteX2" fmla="*/ 93662 w 652462"/>
              <a:gd name="connsiteY2" fmla="*/ 620712 h 1489075"/>
              <a:gd name="connsiteX3" fmla="*/ 15875 w 652462"/>
              <a:gd name="connsiteY3" fmla="*/ 295275 h 1489075"/>
              <a:gd name="connsiteX4" fmla="*/ 0 w 652462"/>
              <a:gd name="connsiteY4" fmla="*/ 142875 h 1489075"/>
              <a:gd name="connsiteX5" fmla="*/ 9525 w 652462"/>
              <a:gd name="connsiteY5" fmla="*/ 65087 h 1489075"/>
              <a:gd name="connsiteX6" fmla="*/ 44450 w 652462"/>
              <a:gd name="connsiteY6" fmla="*/ 17462 h 1489075"/>
              <a:gd name="connsiteX7" fmla="*/ 84137 w 652462"/>
              <a:gd name="connsiteY7" fmla="*/ 0 h 1489075"/>
              <a:gd name="connsiteX8" fmla="*/ 152400 w 652462"/>
              <a:gd name="connsiteY8" fmla="*/ 33337 h 1489075"/>
              <a:gd name="connsiteX9" fmla="*/ 247650 w 652462"/>
              <a:gd name="connsiteY9" fmla="*/ 174625 h 1489075"/>
              <a:gd name="connsiteX10" fmla="*/ 330200 w 652462"/>
              <a:gd name="connsiteY10" fmla="*/ 441325 h 1489075"/>
              <a:gd name="connsiteX11" fmla="*/ 468312 w 652462"/>
              <a:gd name="connsiteY11" fmla="*/ 900112 h 1489075"/>
              <a:gd name="connsiteX12" fmla="*/ 600075 w 652462"/>
              <a:gd name="connsiteY12" fmla="*/ 1320800 h 1489075"/>
              <a:gd name="connsiteX13" fmla="*/ 652462 w 652462"/>
              <a:gd name="connsiteY13" fmla="*/ 1485900 h 1489075"/>
              <a:gd name="connsiteX0" fmla="*/ 334962 w 652462"/>
              <a:gd name="connsiteY0" fmla="*/ 1489075 h 1489075"/>
              <a:gd name="connsiteX1" fmla="*/ 219075 w 652462"/>
              <a:gd name="connsiteY1" fmla="*/ 1103312 h 1489075"/>
              <a:gd name="connsiteX2" fmla="*/ 93662 w 652462"/>
              <a:gd name="connsiteY2" fmla="*/ 620712 h 1489075"/>
              <a:gd name="connsiteX3" fmla="*/ 15875 w 652462"/>
              <a:gd name="connsiteY3" fmla="*/ 295275 h 1489075"/>
              <a:gd name="connsiteX4" fmla="*/ 0 w 652462"/>
              <a:gd name="connsiteY4" fmla="*/ 142875 h 1489075"/>
              <a:gd name="connsiteX5" fmla="*/ 9525 w 652462"/>
              <a:gd name="connsiteY5" fmla="*/ 65087 h 1489075"/>
              <a:gd name="connsiteX6" fmla="*/ 44450 w 652462"/>
              <a:gd name="connsiteY6" fmla="*/ 17462 h 1489075"/>
              <a:gd name="connsiteX7" fmla="*/ 84137 w 652462"/>
              <a:gd name="connsiteY7" fmla="*/ 0 h 1489075"/>
              <a:gd name="connsiteX8" fmla="*/ 152400 w 652462"/>
              <a:gd name="connsiteY8" fmla="*/ 33337 h 1489075"/>
              <a:gd name="connsiteX9" fmla="*/ 247650 w 652462"/>
              <a:gd name="connsiteY9" fmla="*/ 174625 h 1489075"/>
              <a:gd name="connsiteX10" fmla="*/ 330200 w 652462"/>
              <a:gd name="connsiteY10" fmla="*/ 441325 h 1489075"/>
              <a:gd name="connsiteX11" fmla="*/ 468312 w 652462"/>
              <a:gd name="connsiteY11" fmla="*/ 900112 h 1489075"/>
              <a:gd name="connsiteX12" fmla="*/ 600075 w 652462"/>
              <a:gd name="connsiteY12" fmla="*/ 1320800 h 1489075"/>
              <a:gd name="connsiteX13" fmla="*/ 652462 w 652462"/>
              <a:gd name="connsiteY13" fmla="*/ 1485900 h 1489075"/>
              <a:gd name="connsiteX0" fmla="*/ 334962 w 652462"/>
              <a:gd name="connsiteY0" fmla="*/ 1489075 h 1489075"/>
              <a:gd name="connsiteX1" fmla="*/ 219075 w 652462"/>
              <a:gd name="connsiteY1" fmla="*/ 1103312 h 1489075"/>
              <a:gd name="connsiteX2" fmla="*/ 93662 w 652462"/>
              <a:gd name="connsiteY2" fmla="*/ 620712 h 1489075"/>
              <a:gd name="connsiteX3" fmla="*/ 15875 w 652462"/>
              <a:gd name="connsiteY3" fmla="*/ 295275 h 1489075"/>
              <a:gd name="connsiteX4" fmla="*/ 0 w 652462"/>
              <a:gd name="connsiteY4" fmla="*/ 142875 h 1489075"/>
              <a:gd name="connsiteX5" fmla="*/ 9525 w 652462"/>
              <a:gd name="connsiteY5" fmla="*/ 65087 h 1489075"/>
              <a:gd name="connsiteX6" fmla="*/ 44450 w 652462"/>
              <a:gd name="connsiteY6" fmla="*/ 17462 h 1489075"/>
              <a:gd name="connsiteX7" fmla="*/ 84137 w 652462"/>
              <a:gd name="connsiteY7" fmla="*/ 0 h 1489075"/>
              <a:gd name="connsiteX8" fmla="*/ 152400 w 652462"/>
              <a:gd name="connsiteY8" fmla="*/ 33337 h 1489075"/>
              <a:gd name="connsiteX9" fmla="*/ 247650 w 652462"/>
              <a:gd name="connsiteY9" fmla="*/ 174625 h 1489075"/>
              <a:gd name="connsiteX10" fmla="*/ 330200 w 652462"/>
              <a:gd name="connsiteY10" fmla="*/ 441325 h 1489075"/>
              <a:gd name="connsiteX11" fmla="*/ 468312 w 652462"/>
              <a:gd name="connsiteY11" fmla="*/ 900112 h 1489075"/>
              <a:gd name="connsiteX12" fmla="*/ 600075 w 652462"/>
              <a:gd name="connsiteY12" fmla="*/ 1320800 h 1489075"/>
              <a:gd name="connsiteX13" fmla="*/ 652462 w 652462"/>
              <a:gd name="connsiteY13" fmla="*/ 1485900 h 1489075"/>
              <a:gd name="connsiteX0" fmla="*/ 334962 w 652462"/>
              <a:gd name="connsiteY0" fmla="*/ 1489075 h 1489075"/>
              <a:gd name="connsiteX1" fmla="*/ 219075 w 652462"/>
              <a:gd name="connsiteY1" fmla="*/ 1103312 h 1489075"/>
              <a:gd name="connsiteX2" fmla="*/ 93662 w 652462"/>
              <a:gd name="connsiteY2" fmla="*/ 620712 h 1489075"/>
              <a:gd name="connsiteX3" fmla="*/ 15875 w 652462"/>
              <a:gd name="connsiteY3" fmla="*/ 295275 h 1489075"/>
              <a:gd name="connsiteX4" fmla="*/ 0 w 652462"/>
              <a:gd name="connsiteY4" fmla="*/ 142875 h 1489075"/>
              <a:gd name="connsiteX5" fmla="*/ 9525 w 652462"/>
              <a:gd name="connsiteY5" fmla="*/ 65087 h 1489075"/>
              <a:gd name="connsiteX6" fmla="*/ 44450 w 652462"/>
              <a:gd name="connsiteY6" fmla="*/ 17462 h 1489075"/>
              <a:gd name="connsiteX7" fmla="*/ 84137 w 652462"/>
              <a:gd name="connsiteY7" fmla="*/ 0 h 1489075"/>
              <a:gd name="connsiteX8" fmla="*/ 152400 w 652462"/>
              <a:gd name="connsiteY8" fmla="*/ 33337 h 1489075"/>
              <a:gd name="connsiteX9" fmla="*/ 247650 w 652462"/>
              <a:gd name="connsiteY9" fmla="*/ 174625 h 1489075"/>
              <a:gd name="connsiteX10" fmla="*/ 330200 w 652462"/>
              <a:gd name="connsiteY10" fmla="*/ 441325 h 1489075"/>
              <a:gd name="connsiteX11" fmla="*/ 468312 w 652462"/>
              <a:gd name="connsiteY11" fmla="*/ 900112 h 1489075"/>
              <a:gd name="connsiteX12" fmla="*/ 600075 w 652462"/>
              <a:gd name="connsiteY12" fmla="*/ 1320800 h 1489075"/>
              <a:gd name="connsiteX13" fmla="*/ 652462 w 652462"/>
              <a:gd name="connsiteY13" fmla="*/ 1485900 h 148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2462" h="1489075">
                <a:moveTo>
                  <a:pt x="334962" y="1489075"/>
                </a:moveTo>
                <a:lnTo>
                  <a:pt x="219075" y="1103312"/>
                </a:lnTo>
                <a:lnTo>
                  <a:pt x="93662" y="620712"/>
                </a:lnTo>
                <a:cubicBezTo>
                  <a:pt x="67733" y="512233"/>
                  <a:pt x="33470" y="408516"/>
                  <a:pt x="15875" y="295275"/>
                </a:cubicBezTo>
                <a:cubicBezTo>
                  <a:pt x="7012" y="244475"/>
                  <a:pt x="5292" y="193675"/>
                  <a:pt x="0" y="142875"/>
                </a:cubicBezTo>
                <a:cubicBezTo>
                  <a:pt x="3175" y="116946"/>
                  <a:pt x="-794" y="96969"/>
                  <a:pt x="9525" y="65087"/>
                </a:cubicBezTo>
                <a:cubicBezTo>
                  <a:pt x="18786" y="46831"/>
                  <a:pt x="32808" y="33337"/>
                  <a:pt x="44450" y="17462"/>
                </a:cubicBezTo>
                <a:lnTo>
                  <a:pt x="84137" y="0"/>
                </a:lnTo>
                <a:cubicBezTo>
                  <a:pt x="106891" y="11112"/>
                  <a:pt x="129646" y="13891"/>
                  <a:pt x="152400" y="33337"/>
                </a:cubicBezTo>
                <a:cubicBezTo>
                  <a:pt x="198437" y="78052"/>
                  <a:pt x="221853" y="126338"/>
                  <a:pt x="247650" y="174625"/>
                </a:cubicBezTo>
                <a:cubicBezTo>
                  <a:pt x="279929" y="263525"/>
                  <a:pt x="302683" y="352425"/>
                  <a:pt x="330200" y="441325"/>
                </a:cubicBezTo>
                <a:lnTo>
                  <a:pt x="468312" y="900112"/>
                </a:lnTo>
                <a:lnTo>
                  <a:pt x="600075" y="1320800"/>
                </a:lnTo>
                <a:lnTo>
                  <a:pt x="652462" y="1485900"/>
                </a:ln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586D773A-E6CA-AB3A-F3C8-03E5F4728AFB}"/>
              </a:ext>
            </a:extLst>
          </p:cNvPr>
          <p:cNvSpPr/>
          <p:nvPr/>
        </p:nvSpPr>
        <p:spPr>
          <a:xfrm>
            <a:off x="7540626" y="5610226"/>
            <a:ext cx="303420" cy="798560"/>
          </a:xfrm>
          <a:custGeom>
            <a:avLst/>
            <a:gdLst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29"/>
              <a:gd name="connsiteX1" fmla="*/ 303213 w 303213"/>
              <a:gd name="connsiteY1" fmla="*/ 733425 h 798529"/>
              <a:gd name="connsiteX2" fmla="*/ 271463 w 303213"/>
              <a:gd name="connsiteY2" fmla="*/ 788988 h 798529"/>
              <a:gd name="connsiteX3" fmla="*/ 223838 w 303213"/>
              <a:gd name="connsiteY3" fmla="*/ 798513 h 798529"/>
              <a:gd name="connsiteX4" fmla="*/ 182563 w 303213"/>
              <a:gd name="connsiteY4" fmla="*/ 742950 h 798529"/>
              <a:gd name="connsiteX5" fmla="*/ 152400 w 303213"/>
              <a:gd name="connsiteY5" fmla="*/ 674688 h 798529"/>
              <a:gd name="connsiteX6" fmla="*/ 120650 w 303213"/>
              <a:gd name="connsiteY6" fmla="*/ 458788 h 798529"/>
              <a:gd name="connsiteX7" fmla="*/ 58738 w 303213"/>
              <a:gd name="connsiteY7" fmla="*/ 247650 h 798529"/>
              <a:gd name="connsiteX8" fmla="*/ 0 w 303213"/>
              <a:gd name="connsiteY8" fmla="*/ 90488 h 798529"/>
              <a:gd name="connsiteX9" fmla="*/ 17463 w 303213"/>
              <a:gd name="connsiteY9" fmla="*/ 22225 h 798529"/>
              <a:gd name="connsiteX10" fmla="*/ 82550 w 303213"/>
              <a:gd name="connsiteY10" fmla="*/ 0 h 798529"/>
              <a:gd name="connsiteX11" fmla="*/ 131763 w 303213"/>
              <a:gd name="connsiteY11" fmla="*/ 20638 h 798529"/>
              <a:gd name="connsiteX12" fmla="*/ 166688 w 303213"/>
              <a:gd name="connsiteY12" fmla="*/ 101600 h 798529"/>
              <a:gd name="connsiteX13" fmla="*/ 204788 w 303213"/>
              <a:gd name="connsiteY13" fmla="*/ 276225 h 798529"/>
              <a:gd name="connsiteX14" fmla="*/ 257175 w 303213"/>
              <a:gd name="connsiteY14" fmla="*/ 488950 h 798529"/>
              <a:gd name="connsiteX15" fmla="*/ 293688 w 303213"/>
              <a:gd name="connsiteY15" fmla="*/ 625475 h 798529"/>
              <a:gd name="connsiteX0" fmla="*/ 293688 w 303420"/>
              <a:gd name="connsiteY0" fmla="*/ 625475 h 798529"/>
              <a:gd name="connsiteX1" fmla="*/ 303213 w 303420"/>
              <a:gd name="connsiteY1" fmla="*/ 733425 h 798529"/>
              <a:gd name="connsiteX2" fmla="*/ 271463 w 303420"/>
              <a:gd name="connsiteY2" fmla="*/ 788988 h 798529"/>
              <a:gd name="connsiteX3" fmla="*/ 223838 w 303420"/>
              <a:gd name="connsiteY3" fmla="*/ 798513 h 798529"/>
              <a:gd name="connsiteX4" fmla="*/ 182563 w 303420"/>
              <a:gd name="connsiteY4" fmla="*/ 742950 h 798529"/>
              <a:gd name="connsiteX5" fmla="*/ 152400 w 303420"/>
              <a:gd name="connsiteY5" fmla="*/ 674688 h 798529"/>
              <a:gd name="connsiteX6" fmla="*/ 120650 w 303420"/>
              <a:gd name="connsiteY6" fmla="*/ 458788 h 798529"/>
              <a:gd name="connsiteX7" fmla="*/ 58738 w 303420"/>
              <a:gd name="connsiteY7" fmla="*/ 247650 h 798529"/>
              <a:gd name="connsiteX8" fmla="*/ 0 w 303420"/>
              <a:gd name="connsiteY8" fmla="*/ 90488 h 798529"/>
              <a:gd name="connsiteX9" fmla="*/ 17463 w 303420"/>
              <a:gd name="connsiteY9" fmla="*/ 22225 h 798529"/>
              <a:gd name="connsiteX10" fmla="*/ 82550 w 303420"/>
              <a:gd name="connsiteY10" fmla="*/ 0 h 798529"/>
              <a:gd name="connsiteX11" fmla="*/ 131763 w 303420"/>
              <a:gd name="connsiteY11" fmla="*/ 20638 h 798529"/>
              <a:gd name="connsiteX12" fmla="*/ 166688 w 303420"/>
              <a:gd name="connsiteY12" fmla="*/ 101600 h 798529"/>
              <a:gd name="connsiteX13" fmla="*/ 204788 w 303420"/>
              <a:gd name="connsiteY13" fmla="*/ 276225 h 798529"/>
              <a:gd name="connsiteX14" fmla="*/ 257175 w 303420"/>
              <a:gd name="connsiteY14" fmla="*/ 488950 h 798529"/>
              <a:gd name="connsiteX15" fmla="*/ 293688 w 303420"/>
              <a:gd name="connsiteY15" fmla="*/ 625475 h 798529"/>
              <a:gd name="connsiteX0" fmla="*/ 293688 w 303420"/>
              <a:gd name="connsiteY0" fmla="*/ 625475 h 798529"/>
              <a:gd name="connsiteX1" fmla="*/ 303213 w 303420"/>
              <a:gd name="connsiteY1" fmla="*/ 733425 h 798529"/>
              <a:gd name="connsiteX2" fmla="*/ 271463 w 303420"/>
              <a:gd name="connsiteY2" fmla="*/ 788988 h 798529"/>
              <a:gd name="connsiteX3" fmla="*/ 223838 w 303420"/>
              <a:gd name="connsiteY3" fmla="*/ 798513 h 798529"/>
              <a:gd name="connsiteX4" fmla="*/ 182563 w 303420"/>
              <a:gd name="connsiteY4" fmla="*/ 742950 h 798529"/>
              <a:gd name="connsiteX5" fmla="*/ 152400 w 303420"/>
              <a:gd name="connsiteY5" fmla="*/ 674688 h 798529"/>
              <a:gd name="connsiteX6" fmla="*/ 120650 w 303420"/>
              <a:gd name="connsiteY6" fmla="*/ 458788 h 798529"/>
              <a:gd name="connsiteX7" fmla="*/ 58738 w 303420"/>
              <a:gd name="connsiteY7" fmla="*/ 247650 h 798529"/>
              <a:gd name="connsiteX8" fmla="*/ 0 w 303420"/>
              <a:gd name="connsiteY8" fmla="*/ 90488 h 798529"/>
              <a:gd name="connsiteX9" fmla="*/ 17463 w 303420"/>
              <a:gd name="connsiteY9" fmla="*/ 22225 h 798529"/>
              <a:gd name="connsiteX10" fmla="*/ 82550 w 303420"/>
              <a:gd name="connsiteY10" fmla="*/ 0 h 798529"/>
              <a:gd name="connsiteX11" fmla="*/ 131763 w 303420"/>
              <a:gd name="connsiteY11" fmla="*/ 20638 h 798529"/>
              <a:gd name="connsiteX12" fmla="*/ 166688 w 303420"/>
              <a:gd name="connsiteY12" fmla="*/ 101600 h 798529"/>
              <a:gd name="connsiteX13" fmla="*/ 204788 w 303420"/>
              <a:gd name="connsiteY13" fmla="*/ 276225 h 798529"/>
              <a:gd name="connsiteX14" fmla="*/ 257175 w 303420"/>
              <a:gd name="connsiteY14" fmla="*/ 488950 h 798529"/>
              <a:gd name="connsiteX15" fmla="*/ 293688 w 303420"/>
              <a:gd name="connsiteY15" fmla="*/ 625475 h 798529"/>
              <a:gd name="connsiteX0" fmla="*/ 293688 w 303420"/>
              <a:gd name="connsiteY0" fmla="*/ 625475 h 798529"/>
              <a:gd name="connsiteX1" fmla="*/ 303213 w 303420"/>
              <a:gd name="connsiteY1" fmla="*/ 733425 h 798529"/>
              <a:gd name="connsiteX2" fmla="*/ 271463 w 303420"/>
              <a:gd name="connsiteY2" fmla="*/ 788988 h 798529"/>
              <a:gd name="connsiteX3" fmla="*/ 223838 w 303420"/>
              <a:gd name="connsiteY3" fmla="*/ 798513 h 798529"/>
              <a:gd name="connsiteX4" fmla="*/ 182563 w 303420"/>
              <a:gd name="connsiteY4" fmla="*/ 742950 h 798529"/>
              <a:gd name="connsiteX5" fmla="*/ 152400 w 303420"/>
              <a:gd name="connsiteY5" fmla="*/ 674688 h 798529"/>
              <a:gd name="connsiteX6" fmla="*/ 120650 w 303420"/>
              <a:gd name="connsiteY6" fmla="*/ 458788 h 798529"/>
              <a:gd name="connsiteX7" fmla="*/ 58738 w 303420"/>
              <a:gd name="connsiteY7" fmla="*/ 247650 h 798529"/>
              <a:gd name="connsiteX8" fmla="*/ 0 w 303420"/>
              <a:gd name="connsiteY8" fmla="*/ 90488 h 798529"/>
              <a:gd name="connsiteX9" fmla="*/ 17463 w 303420"/>
              <a:gd name="connsiteY9" fmla="*/ 22225 h 798529"/>
              <a:gd name="connsiteX10" fmla="*/ 82550 w 303420"/>
              <a:gd name="connsiteY10" fmla="*/ 0 h 798529"/>
              <a:gd name="connsiteX11" fmla="*/ 131763 w 303420"/>
              <a:gd name="connsiteY11" fmla="*/ 20638 h 798529"/>
              <a:gd name="connsiteX12" fmla="*/ 166688 w 303420"/>
              <a:gd name="connsiteY12" fmla="*/ 101600 h 798529"/>
              <a:gd name="connsiteX13" fmla="*/ 204788 w 303420"/>
              <a:gd name="connsiteY13" fmla="*/ 276225 h 798529"/>
              <a:gd name="connsiteX14" fmla="*/ 257175 w 303420"/>
              <a:gd name="connsiteY14" fmla="*/ 488950 h 798529"/>
              <a:gd name="connsiteX15" fmla="*/ 293688 w 303420"/>
              <a:gd name="connsiteY15" fmla="*/ 625475 h 798529"/>
              <a:gd name="connsiteX0" fmla="*/ 293688 w 303420"/>
              <a:gd name="connsiteY0" fmla="*/ 625475 h 798560"/>
              <a:gd name="connsiteX1" fmla="*/ 303213 w 303420"/>
              <a:gd name="connsiteY1" fmla="*/ 733425 h 798560"/>
              <a:gd name="connsiteX2" fmla="*/ 271463 w 303420"/>
              <a:gd name="connsiteY2" fmla="*/ 788988 h 798560"/>
              <a:gd name="connsiteX3" fmla="*/ 223838 w 303420"/>
              <a:gd name="connsiteY3" fmla="*/ 798513 h 798560"/>
              <a:gd name="connsiteX4" fmla="*/ 182563 w 303420"/>
              <a:gd name="connsiteY4" fmla="*/ 742950 h 798560"/>
              <a:gd name="connsiteX5" fmla="*/ 152400 w 303420"/>
              <a:gd name="connsiteY5" fmla="*/ 674688 h 798560"/>
              <a:gd name="connsiteX6" fmla="*/ 120650 w 303420"/>
              <a:gd name="connsiteY6" fmla="*/ 458788 h 798560"/>
              <a:gd name="connsiteX7" fmla="*/ 58738 w 303420"/>
              <a:gd name="connsiteY7" fmla="*/ 247650 h 798560"/>
              <a:gd name="connsiteX8" fmla="*/ 0 w 303420"/>
              <a:gd name="connsiteY8" fmla="*/ 90488 h 798560"/>
              <a:gd name="connsiteX9" fmla="*/ 17463 w 303420"/>
              <a:gd name="connsiteY9" fmla="*/ 22225 h 798560"/>
              <a:gd name="connsiteX10" fmla="*/ 82550 w 303420"/>
              <a:gd name="connsiteY10" fmla="*/ 0 h 798560"/>
              <a:gd name="connsiteX11" fmla="*/ 131763 w 303420"/>
              <a:gd name="connsiteY11" fmla="*/ 20638 h 798560"/>
              <a:gd name="connsiteX12" fmla="*/ 166688 w 303420"/>
              <a:gd name="connsiteY12" fmla="*/ 101600 h 798560"/>
              <a:gd name="connsiteX13" fmla="*/ 204788 w 303420"/>
              <a:gd name="connsiteY13" fmla="*/ 276225 h 798560"/>
              <a:gd name="connsiteX14" fmla="*/ 257175 w 303420"/>
              <a:gd name="connsiteY14" fmla="*/ 488950 h 798560"/>
              <a:gd name="connsiteX15" fmla="*/ 293688 w 303420"/>
              <a:gd name="connsiteY15" fmla="*/ 625475 h 798560"/>
              <a:gd name="connsiteX0" fmla="*/ 293688 w 303420"/>
              <a:gd name="connsiteY0" fmla="*/ 625475 h 798560"/>
              <a:gd name="connsiteX1" fmla="*/ 303213 w 303420"/>
              <a:gd name="connsiteY1" fmla="*/ 733425 h 798560"/>
              <a:gd name="connsiteX2" fmla="*/ 271463 w 303420"/>
              <a:gd name="connsiteY2" fmla="*/ 788988 h 798560"/>
              <a:gd name="connsiteX3" fmla="*/ 223838 w 303420"/>
              <a:gd name="connsiteY3" fmla="*/ 798513 h 798560"/>
              <a:gd name="connsiteX4" fmla="*/ 182563 w 303420"/>
              <a:gd name="connsiteY4" fmla="*/ 742950 h 798560"/>
              <a:gd name="connsiteX5" fmla="*/ 152400 w 303420"/>
              <a:gd name="connsiteY5" fmla="*/ 674688 h 798560"/>
              <a:gd name="connsiteX6" fmla="*/ 120650 w 303420"/>
              <a:gd name="connsiteY6" fmla="*/ 458788 h 798560"/>
              <a:gd name="connsiteX7" fmla="*/ 58738 w 303420"/>
              <a:gd name="connsiteY7" fmla="*/ 247650 h 798560"/>
              <a:gd name="connsiteX8" fmla="*/ 0 w 303420"/>
              <a:gd name="connsiteY8" fmla="*/ 90488 h 798560"/>
              <a:gd name="connsiteX9" fmla="*/ 17463 w 303420"/>
              <a:gd name="connsiteY9" fmla="*/ 22225 h 798560"/>
              <a:gd name="connsiteX10" fmla="*/ 82550 w 303420"/>
              <a:gd name="connsiteY10" fmla="*/ 0 h 798560"/>
              <a:gd name="connsiteX11" fmla="*/ 131763 w 303420"/>
              <a:gd name="connsiteY11" fmla="*/ 20638 h 798560"/>
              <a:gd name="connsiteX12" fmla="*/ 166688 w 303420"/>
              <a:gd name="connsiteY12" fmla="*/ 101600 h 798560"/>
              <a:gd name="connsiteX13" fmla="*/ 204788 w 303420"/>
              <a:gd name="connsiteY13" fmla="*/ 276225 h 798560"/>
              <a:gd name="connsiteX14" fmla="*/ 257175 w 303420"/>
              <a:gd name="connsiteY14" fmla="*/ 488950 h 798560"/>
              <a:gd name="connsiteX15" fmla="*/ 293688 w 303420"/>
              <a:gd name="connsiteY15" fmla="*/ 625475 h 798560"/>
              <a:gd name="connsiteX0" fmla="*/ 293688 w 303420"/>
              <a:gd name="connsiteY0" fmla="*/ 625475 h 798560"/>
              <a:gd name="connsiteX1" fmla="*/ 303213 w 303420"/>
              <a:gd name="connsiteY1" fmla="*/ 733425 h 798560"/>
              <a:gd name="connsiteX2" fmla="*/ 271463 w 303420"/>
              <a:gd name="connsiteY2" fmla="*/ 788988 h 798560"/>
              <a:gd name="connsiteX3" fmla="*/ 223838 w 303420"/>
              <a:gd name="connsiteY3" fmla="*/ 798513 h 798560"/>
              <a:gd name="connsiteX4" fmla="*/ 182563 w 303420"/>
              <a:gd name="connsiteY4" fmla="*/ 742950 h 798560"/>
              <a:gd name="connsiteX5" fmla="*/ 152400 w 303420"/>
              <a:gd name="connsiteY5" fmla="*/ 674688 h 798560"/>
              <a:gd name="connsiteX6" fmla="*/ 120650 w 303420"/>
              <a:gd name="connsiteY6" fmla="*/ 458788 h 798560"/>
              <a:gd name="connsiteX7" fmla="*/ 58738 w 303420"/>
              <a:gd name="connsiteY7" fmla="*/ 247650 h 798560"/>
              <a:gd name="connsiteX8" fmla="*/ 0 w 303420"/>
              <a:gd name="connsiteY8" fmla="*/ 90488 h 798560"/>
              <a:gd name="connsiteX9" fmla="*/ 17463 w 303420"/>
              <a:gd name="connsiteY9" fmla="*/ 22225 h 798560"/>
              <a:gd name="connsiteX10" fmla="*/ 82550 w 303420"/>
              <a:gd name="connsiteY10" fmla="*/ 0 h 798560"/>
              <a:gd name="connsiteX11" fmla="*/ 131763 w 303420"/>
              <a:gd name="connsiteY11" fmla="*/ 20638 h 798560"/>
              <a:gd name="connsiteX12" fmla="*/ 166688 w 303420"/>
              <a:gd name="connsiteY12" fmla="*/ 101600 h 798560"/>
              <a:gd name="connsiteX13" fmla="*/ 204788 w 303420"/>
              <a:gd name="connsiteY13" fmla="*/ 276225 h 798560"/>
              <a:gd name="connsiteX14" fmla="*/ 257175 w 303420"/>
              <a:gd name="connsiteY14" fmla="*/ 488950 h 798560"/>
              <a:gd name="connsiteX15" fmla="*/ 293688 w 303420"/>
              <a:gd name="connsiteY15" fmla="*/ 625475 h 79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3420" h="798560">
                <a:moveTo>
                  <a:pt x="293688" y="625475"/>
                </a:moveTo>
                <a:cubicBezTo>
                  <a:pt x="296863" y="661458"/>
                  <a:pt x="304800" y="697442"/>
                  <a:pt x="303213" y="733425"/>
                </a:cubicBezTo>
                <a:cubicBezTo>
                  <a:pt x="304537" y="765042"/>
                  <a:pt x="289190" y="772848"/>
                  <a:pt x="271463" y="788988"/>
                </a:cubicBezTo>
                <a:cubicBezTo>
                  <a:pt x="255588" y="796925"/>
                  <a:pt x="245666" y="798910"/>
                  <a:pt x="223838" y="798513"/>
                </a:cubicBezTo>
                <a:cubicBezTo>
                  <a:pt x="200555" y="782373"/>
                  <a:pt x="196321" y="761471"/>
                  <a:pt x="182563" y="742950"/>
                </a:cubicBezTo>
                <a:cubicBezTo>
                  <a:pt x="172509" y="720196"/>
                  <a:pt x="154120" y="701014"/>
                  <a:pt x="152400" y="674688"/>
                </a:cubicBezTo>
                <a:cubicBezTo>
                  <a:pt x="137055" y="602721"/>
                  <a:pt x="137186" y="530755"/>
                  <a:pt x="120650" y="458788"/>
                </a:cubicBezTo>
                <a:cubicBezTo>
                  <a:pt x="109538" y="388409"/>
                  <a:pt x="79375" y="318029"/>
                  <a:pt x="58738" y="247650"/>
                </a:cubicBezTo>
                <a:cubicBezTo>
                  <a:pt x="39159" y="195263"/>
                  <a:pt x="18388" y="153591"/>
                  <a:pt x="0" y="90488"/>
                </a:cubicBezTo>
                <a:cubicBezTo>
                  <a:pt x="2249" y="66543"/>
                  <a:pt x="5689" y="44979"/>
                  <a:pt x="17463" y="22225"/>
                </a:cubicBezTo>
                <a:cubicBezTo>
                  <a:pt x="34396" y="1719"/>
                  <a:pt x="60854" y="7408"/>
                  <a:pt x="82550" y="0"/>
                </a:cubicBezTo>
                <a:cubicBezTo>
                  <a:pt x="98954" y="6879"/>
                  <a:pt x="115359" y="7806"/>
                  <a:pt x="131763" y="20638"/>
                </a:cubicBezTo>
                <a:cubicBezTo>
                  <a:pt x="149358" y="47625"/>
                  <a:pt x="155046" y="74613"/>
                  <a:pt x="166688" y="101600"/>
                </a:cubicBezTo>
                <a:lnTo>
                  <a:pt x="204788" y="276225"/>
                </a:lnTo>
                <a:lnTo>
                  <a:pt x="257175" y="488950"/>
                </a:lnTo>
                <a:lnTo>
                  <a:pt x="293688" y="62547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599461B7-0E09-CD2B-59C4-8EECB5DFCB10}"/>
              </a:ext>
            </a:extLst>
          </p:cNvPr>
          <p:cNvSpPr/>
          <p:nvPr/>
        </p:nvSpPr>
        <p:spPr>
          <a:xfrm>
            <a:off x="5863330" y="4565650"/>
            <a:ext cx="336170" cy="511175"/>
          </a:xfrm>
          <a:custGeom>
            <a:avLst/>
            <a:gdLst>
              <a:gd name="connsiteX0" fmla="*/ 298450 w 333375"/>
              <a:gd name="connsiteY0" fmla="*/ 180975 h 511175"/>
              <a:gd name="connsiteX1" fmla="*/ 280987 w 333375"/>
              <a:gd name="connsiteY1" fmla="*/ 282575 h 511175"/>
              <a:gd name="connsiteX2" fmla="*/ 301625 w 333375"/>
              <a:gd name="connsiteY2" fmla="*/ 428625 h 511175"/>
              <a:gd name="connsiteX3" fmla="*/ 284162 w 333375"/>
              <a:gd name="connsiteY3" fmla="*/ 487363 h 511175"/>
              <a:gd name="connsiteX4" fmla="*/ 233362 w 333375"/>
              <a:gd name="connsiteY4" fmla="*/ 511175 h 511175"/>
              <a:gd name="connsiteX5" fmla="*/ 134937 w 333375"/>
              <a:gd name="connsiteY5" fmla="*/ 471488 h 511175"/>
              <a:gd name="connsiteX6" fmla="*/ 0 w 333375"/>
              <a:gd name="connsiteY6" fmla="*/ 360363 h 511175"/>
              <a:gd name="connsiteX7" fmla="*/ 7937 w 333375"/>
              <a:gd name="connsiteY7" fmla="*/ 284163 h 511175"/>
              <a:gd name="connsiteX8" fmla="*/ 84137 w 333375"/>
              <a:gd name="connsiteY8" fmla="*/ 141288 h 511175"/>
              <a:gd name="connsiteX9" fmla="*/ 201612 w 333375"/>
              <a:gd name="connsiteY9" fmla="*/ 22225 h 511175"/>
              <a:gd name="connsiteX10" fmla="*/ 260350 w 333375"/>
              <a:gd name="connsiteY10" fmla="*/ 0 h 511175"/>
              <a:gd name="connsiteX11" fmla="*/ 295275 w 333375"/>
              <a:gd name="connsiteY11" fmla="*/ 1588 h 511175"/>
              <a:gd name="connsiteX12" fmla="*/ 319087 w 333375"/>
              <a:gd name="connsiteY12" fmla="*/ 28575 h 511175"/>
              <a:gd name="connsiteX13" fmla="*/ 333375 w 333375"/>
              <a:gd name="connsiteY13" fmla="*/ 85725 h 511175"/>
              <a:gd name="connsiteX14" fmla="*/ 298450 w 333375"/>
              <a:gd name="connsiteY14" fmla="*/ 180975 h 511175"/>
              <a:gd name="connsiteX0" fmla="*/ 299196 w 334121"/>
              <a:gd name="connsiteY0" fmla="*/ 180975 h 511175"/>
              <a:gd name="connsiteX1" fmla="*/ 281733 w 334121"/>
              <a:gd name="connsiteY1" fmla="*/ 282575 h 511175"/>
              <a:gd name="connsiteX2" fmla="*/ 302371 w 334121"/>
              <a:gd name="connsiteY2" fmla="*/ 428625 h 511175"/>
              <a:gd name="connsiteX3" fmla="*/ 284908 w 334121"/>
              <a:gd name="connsiteY3" fmla="*/ 487363 h 511175"/>
              <a:gd name="connsiteX4" fmla="*/ 234108 w 334121"/>
              <a:gd name="connsiteY4" fmla="*/ 511175 h 511175"/>
              <a:gd name="connsiteX5" fmla="*/ 135683 w 334121"/>
              <a:gd name="connsiteY5" fmla="*/ 471488 h 511175"/>
              <a:gd name="connsiteX6" fmla="*/ 746 w 334121"/>
              <a:gd name="connsiteY6" fmla="*/ 360363 h 511175"/>
              <a:gd name="connsiteX7" fmla="*/ 8683 w 334121"/>
              <a:gd name="connsiteY7" fmla="*/ 284163 h 511175"/>
              <a:gd name="connsiteX8" fmla="*/ 84883 w 334121"/>
              <a:gd name="connsiteY8" fmla="*/ 141288 h 511175"/>
              <a:gd name="connsiteX9" fmla="*/ 202358 w 334121"/>
              <a:gd name="connsiteY9" fmla="*/ 22225 h 511175"/>
              <a:gd name="connsiteX10" fmla="*/ 261096 w 334121"/>
              <a:gd name="connsiteY10" fmla="*/ 0 h 511175"/>
              <a:gd name="connsiteX11" fmla="*/ 296021 w 334121"/>
              <a:gd name="connsiteY11" fmla="*/ 1588 h 511175"/>
              <a:gd name="connsiteX12" fmla="*/ 319833 w 334121"/>
              <a:gd name="connsiteY12" fmla="*/ 28575 h 511175"/>
              <a:gd name="connsiteX13" fmla="*/ 334121 w 334121"/>
              <a:gd name="connsiteY13" fmla="*/ 85725 h 511175"/>
              <a:gd name="connsiteX14" fmla="*/ 299196 w 334121"/>
              <a:gd name="connsiteY14" fmla="*/ 180975 h 511175"/>
              <a:gd name="connsiteX0" fmla="*/ 299196 w 334121"/>
              <a:gd name="connsiteY0" fmla="*/ 180975 h 511175"/>
              <a:gd name="connsiteX1" fmla="*/ 281733 w 334121"/>
              <a:gd name="connsiteY1" fmla="*/ 282575 h 511175"/>
              <a:gd name="connsiteX2" fmla="*/ 302371 w 334121"/>
              <a:gd name="connsiteY2" fmla="*/ 428625 h 511175"/>
              <a:gd name="connsiteX3" fmla="*/ 284908 w 334121"/>
              <a:gd name="connsiteY3" fmla="*/ 487363 h 511175"/>
              <a:gd name="connsiteX4" fmla="*/ 234108 w 334121"/>
              <a:gd name="connsiteY4" fmla="*/ 511175 h 511175"/>
              <a:gd name="connsiteX5" fmla="*/ 135683 w 334121"/>
              <a:gd name="connsiteY5" fmla="*/ 471488 h 511175"/>
              <a:gd name="connsiteX6" fmla="*/ 746 w 334121"/>
              <a:gd name="connsiteY6" fmla="*/ 360363 h 511175"/>
              <a:gd name="connsiteX7" fmla="*/ 8683 w 334121"/>
              <a:gd name="connsiteY7" fmla="*/ 284163 h 511175"/>
              <a:gd name="connsiteX8" fmla="*/ 84883 w 334121"/>
              <a:gd name="connsiteY8" fmla="*/ 141288 h 511175"/>
              <a:gd name="connsiteX9" fmla="*/ 202358 w 334121"/>
              <a:gd name="connsiteY9" fmla="*/ 22225 h 511175"/>
              <a:gd name="connsiteX10" fmla="*/ 261096 w 334121"/>
              <a:gd name="connsiteY10" fmla="*/ 0 h 511175"/>
              <a:gd name="connsiteX11" fmla="*/ 296021 w 334121"/>
              <a:gd name="connsiteY11" fmla="*/ 1588 h 511175"/>
              <a:gd name="connsiteX12" fmla="*/ 319833 w 334121"/>
              <a:gd name="connsiteY12" fmla="*/ 28575 h 511175"/>
              <a:gd name="connsiteX13" fmla="*/ 334121 w 334121"/>
              <a:gd name="connsiteY13" fmla="*/ 85725 h 511175"/>
              <a:gd name="connsiteX14" fmla="*/ 299196 w 334121"/>
              <a:gd name="connsiteY14" fmla="*/ 180975 h 511175"/>
              <a:gd name="connsiteX0" fmla="*/ 299196 w 334121"/>
              <a:gd name="connsiteY0" fmla="*/ 180975 h 511175"/>
              <a:gd name="connsiteX1" fmla="*/ 281733 w 334121"/>
              <a:gd name="connsiteY1" fmla="*/ 282575 h 511175"/>
              <a:gd name="connsiteX2" fmla="*/ 302371 w 334121"/>
              <a:gd name="connsiteY2" fmla="*/ 428625 h 511175"/>
              <a:gd name="connsiteX3" fmla="*/ 284908 w 334121"/>
              <a:gd name="connsiteY3" fmla="*/ 487363 h 511175"/>
              <a:gd name="connsiteX4" fmla="*/ 234108 w 334121"/>
              <a:gd name="connsiteY4" fmla="*/ 511175 h 511175"/>
              <a:gd name="connsiteX5" fmla="*/ 135683 w 334121"/>
              <a:gd name="connsiteY5" fmla="*/ 471488 h 511175"/>
              <a:gd name="connsiteX6" fmla="*/ 746 w 334121"/>
              <a:gd name="connsiteY6" fmla="*/ 360363 h 511175"/>
              <a:gd name="connsiteX7" fmla="*/ 8683 w 334121"/>
              <a:gd name="connsiteY7" fmla="*/ 284163 h 511175"/>
              <a:gd name="connsiteX8" fmla="*/ 84883 w 334121"/>
              <a:gd name="connsiteY8" fmla="*/ 141288 h 511175"/>
              <a:gd name="connsiteX9" fmla="*/ 202358 w 334121"/>
              <a:gd name="connsiteY9" fmla="*/ 22225 h 511175"/>
              <a:gd name="connsiteX10" fmla="*/ 261096 w 334121"/>
              <a:gd name="connsiteY10" fmla="*/ 0 h 511175"/>
              <a:gd name="connsiteX11" fmla="*/ 296021 w 334121"/>
              <a:gd name="connsiteY11" fmla="*/ 1588 h 511175"/>
              <a:gd name="connsiteX12" fmla="*/ 319833 w 334121"/>
              <a:gd name="connsiteY12" fmla="*/ 28575 h 511175"/>
              <a:gd name="connsiteX13" fmla="*/ 334121 w 334121"/>
              <a:gd name="connsiteY13" fmla="*/ 85725 h 511175"/>
              <a:gd name="connsiteX14" fmla="*/ 299196 w 334121"/>
              <a:gd name="connsiteY14" fmla="*/ 180975 h 511175"/>
              <a:gd name="connsiteX0" fmla="*/ 299196 w 334121"/>
              <a:gd name="connsiteY0" fmla="*/ 180975 h 511175"/>
              <a:gd name="connsiteX1" fmla="*/ 281733 w 334121"/>
              <a:gd name="connsiteY1" fmla="*/ 282575 h 511175"/>
              <a:gd name="connsiteX2" fmla="*/ 302371 w 334121"/>
              <a:gd name="connsiteY2" fmla="*/ 428625 h 511175"/>
              <a:gd name="connsiteX3" fmla="*/ 284908 w 334121"/>
              <a:gd name="connsiteY3" fmla="*/ 487363 h 511175"/>
              <a:gd name="connsiteX4" fmla="*/ 234108 w 334121"/>
              <a:gd name="connsiteY4" fmla="*/ 511175 h 511175"/>
              <a:gd name="connsiteX5" fmla="*/ 135683 w 334121"/>
              <a:gd name="connsiteY5" fmla="*/ 471488 h 511175"/>
              <a:gd name="connsiteX6" fmla="*/ 746 w 334121"/>
              <a:gd name="connsiteY6" fmla="*/ 360363 h 511175"/>
              <a:gd name="connsiteX7" fmla="*/ 8683 w 334121"/>
              <a:gd name="connsiteY7" fmla="*/ 284163 h 511175"/>
              <a:gd name="connsiteX8" fmla="*/ 84883 w 334121"/>
              <a:gd name="connsiteY8" fmla="*/ 141288 h 511175"/>
              <a:gd name="connsiteX9" fmla="*/ 202358 w 334121"/>
              <a:gd name="connsiteY9" fmla="*/ 22225 h 511175"/>
              <a:gd name="connsiteX10" fmla="*/ 261096 w 334121"/>
              <a:gd name="connsiteY10" fmla="*/ 0 h 511175"/>
              <a:gd name="connsiteX11" fmla="*/ 296021 w 334121"/>
              <a:gd name="connsiteY11" fmla="*/ 1588 h 511175"/>
              <a:gd name="connsiteX12" fmla="*/ 319833 w 334121"/>
              <a:gd name="connsiteY12" fmla="*/ 28575 h 511175"/>
              <a:gd name="connsiteX13" fmla="*/ 334121 w 334121"/>
              <a:gd name="connsiteY13" fmla="*/ 85725 h 511175"/>
              <a:gd name="connsiteX14" fmla="*/ 299196 w 334121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6170"/>
              <a:gd name="connsiteY0" fmla="*/ 180975 h 511175"/>
              <a:gd name="connsiteX1" fmla="*/ 283471 w 336170"/>
              <a:gd name="connsiteY1" fmla="*/ 282575 h 511175"/>
              <a:gd name="connsiteX2" fmla="*/ 304109 w 336170"/>
              <a:gd name="connsiteY2" fmla="*/ 428625 h 511175"/>
              <a:gd name="connsiteX3" fmla="*/ 286646 w 336170"/>
              <a:gd name="connsiteY3" fmla="*/ 487363 h 511175"/>
              <a:gd name="connsiteX4" fmla="*/ 235846 w 336170"/>
              <a:gd name="connsiteY4" fmla="*/ 511175 h 511175"/>
              <a:gd name="connsiteX5" fmla="*/ 137421 w 336170"/>
              <a:gd name="connsiteY5" fmla="*/ 471488 h 511175"/>
              <a:gd name="connsiteX6" fmla="*/ 2484 w 336170"/>
              <a:gd name="connsiteY6" fmla="*/ 360363 h 511175"/>
              <a:gd name="connsiteX7" fmla="*/ 10421 w 336170"/>
              <a:gd name="connsiteY7" fmla="*/ 284163 h 511175"/>
              <a:gd name="connsiteX8" fmla="*/ 86621 w 336170"/>
              <a:gd name="connsiteY8" fmla="*/ 141288 h 511175"/>
              <a:gd name="connsiteX9" fmla="*/ 204096 w 336170"/>
              <a:gd name="connsiteY9" fmla="*/ 22225 h 511175"/>
              <a:gd name="connsiteX10" fmla="*/ 262834 w 336170"/>
              <a:gd name="connsiteY10" fmla="*/ 0 h 511175"/>
              <a:gd name="connsiteX11" fmla="*/ 297759 w 336170"/>
              <a:gd name="connsiteY11" fmla="*/ 1588 h 511175"/>
              <a:gd name="connsiteX12" fmla="*/ 321571 w 336170"/>
              <a:gd name="connsiteY12" fmla="*/ 28575 h 511175"/>
              <a:gd name="connsiteX13" fmla="*/ 335859 w 336170"/>
              <a:gd name="connsiteY13" fmla="*/ 85725 h 511175"/>
              <a:gd name="connsiteX14" fmla="*/ 300934 w 336170"/>
              <a:gd name="connsiteY14" fmla="*/ 180975 h 511175"/>
              <a:gd name="connsiteX0" fmla="*/ 300934 w 336170"/>
              <a:gd name="connsiteY0" fmla="*/ 180975 h 511175"/>
              <a:gd name="connsiteX1" fmla="*/ 283471 w 336170"/>
              <a:gd name="connsiteY1" fmla="*/ 282575 h 511175"/>
              <a:gd name="connsiteX2" fmla="*/ 304109 w 336170"/>
              <a:gd name="connsiteY2" fmla="*/ 428625 h 511175"/>
              <a:gd name="connsiteX3" fmla="*/ 286646 w 336170"/>
              <a:gd name="connsiteY3" fmla="*/ 487363 h 511175"/>
              <a:gd name="connsiteX4" fmla="*/ 235846 w 336170"/>
              <a:gd name="connsiteY4" fmla="*/ 511175 h 511175"/>
              <a:gd name="connsiteX5" fmla="*/ 137421 w 336170"/>
              <a:gd name="connsiteY5" fmla="*/ 471488 h 511175"/>
              <a:gd name="connsiteX6" fmla="*/ 2484 w 336170"/>
              <a:gd name="connsiteY6" fmla="*/ 360363 h 511175"/>
              <a:gd name="connsiteX7" fmla="*/ 10421 w 336170"/>
              <a:gd name="connsiteY7" fmla="*/ 284163 h 511175"/>
              <a:gd name="connsiteX8" fmla="*/ 86621 w 336170"/>
              <a:gd name="connsiteY8" fmla="*/ 141288 h 511175"/>
              <a:gd name="connsiteX9" fmla="*/ 204096 w 336170"/>
              <a:gd name="connsiteY9" fmla="*/ 22225 h 511175"/>
              <a:gd name="connsiteX10" fmla="*/ 262834 w 336170"/>
              <a:gd name="connsiteY10" fmla="*/ 0 h 511175"/>
              <a:gd name="connsiteX11" fmla="*/ 297759 w 336170"/>
              <a:gd name="connsiteY11" fmla="*/ 1588 h 511175"/>
              <a:gd name="connsiteX12" fmla="*/ 321571 w 336170"/>
              <a:gd name="connsiteY12" fmla="*/ 28575 h 511175"/>
              <a:gd name="connsiteX13" fmla="*/ 335859 w 336170"/>
              <a:gd name="connsiteY13" fmla="*/ 85725 h 511175"/>
              <a:gd name="connsiteX14" fmla="*/ 300934 w 336170"/>
              <a:gd name="connsiteY14" fmla="*/ 180975 h 51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6170" h="511175">
                <a:moveTo>
                  <a:pt x="300934" y="180975"/>
                </a:moveTo>
                <a:cubicBezTo>
                  <a:pt x="295113" y="214842"/>
                  <a:pt x="285720" y="248708"/>
                  <a:pt x="283471" y="282575"/>
                </a:cubicBezTo>
                <a:cubicBezTo>
                  <a:pt x="283206" y="336020"/>
                  <a:pt x="306755" y="379942"/>
                  <a:pt x="304109" y="428625"/>
                </a:cubicBezTo>
                <a:cubicBezTo>
                  <a:pt x="305432" y="454157"/>
                  <a:pt x="296039" y="467784"/>
                  <a:pt x="286646" y="487363"/>
                </a:cubicBezTo>
                <a:cubicBezTo>
                  <a:pt x="269713" y="503634"/>
                  <a:pt x="258732" y="508001"/>
                  <a:pt x="235846" y="511175"/>
                </a:cubicBezTo>
                <a:cubicBezTo>
                  <a:pt x="193513" y="507471"/>
                  <a:pt x="170229" y="484717"/>
                  <a:pt x="137421" y="471488"/>
                </a:cubicBezTo>
                <a:cubicBezTo>
                  <a:pt x="92442" y="434446"/>
                  <a:pt x="45082" y="414074"/>
                  <a:pt x="2484" y="360363"/>
                </a:cubicBezTo>
                <a:cubicBezTo>
                  <a:pt x="-824" y="334963"/>
                  <a:pt x="-2941" y="311944"/>
                  <a:pt x="10421" y="284163"/>
                </a:cubicBezTo>
                <a:cubicBezTo>
                  <a:pt x="37011" y="229394"/>
                  <a:pt x="56458" y="185341"/>
                  <a:pt x="86621" y="141288"/>
                </a:cubicBezTo>
                <a:cubicBezTo>
                  <a:pt x="121016" y="93265"/>
                  <a:pt x="160176" y="59532"/>
                  <a:pt x="204096" y="22225"/>
                </a:cubicBezTo>
                <a:cubicBezTo>
                  <a:pt x="223675" y="8864"/>
                  <a:pt x="243255" y="7408"/>
                  <a:pt x="262834" y="0"/>
                </a:cubicBezTo>
                <a:lnTo>
                  <a:pt x="297759" y="1588"/>
                </a:lnTo>
                <a:lnTo>
                  <a:pt x="321571" y="28575"/>
                </a:lnTo>
                <a:cubicBezTo>
                  <a:pt x="326334" y="47625"/>
                  <a:pt x="338240" y="66675"/>
                  <a:pt x="335859" y="85725"/>
                </a:cubicBezTo>
                <a:cubicBezTo>
                  <a:pt x="333742" y="122238"/>
                  <a:pt x="312576" y="149225"/>
                  <a:pt x="300934" y="18097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2FAA7169-1FE6-A14D-A494-F34A514AF4D7}"/>
              </a:ext>
            </a:extLst>
          </p:cNvPr>
          <p:cNvSpPr/>
          <p:nvPr/>
        </p:nvSpPr>
        <p:spPr>
          <a:xfrm>
            <a:off x="6265863" y="3976688"/>
            <a:ext cx="865657" cy="1090612"/>
          </a:xfrm>
          <a:custGeom>
            <a:avLst/>
            <a:gdLst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627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627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657"/>
              <a:gd name="connsiteY0" fmla="*/ 471487 h 1090612"/>
              <a:gd name="connsiteX1" fmla="*/ 160337 w 865657"/>
              <a:gd name="connsiteY1" fmla="*/ 803275 h 1090612"/>
              <a:gd name="connsiteX2" fmla="*/ 74612 w 865657"/>
              <a:gd name="connsiteY2" fmla="*/ 914400 h 1090612"/>
              <a:gd name="connsiteX3" fmla="*/ 0 w 865657"/>
              <a:gd name="connsiteY3" fmla="*/ 1020762 h 1090612"/>
              <a:gd name="connsiteX4" fmla="*/ 14287 w 865657"/>
              <a:gd name="connsiteY4" fmla="*/ 1068387 h 1090612"/>
              <a:gd name="connsiteX5" fmla="*/ 65087 w 865657"/>
              <a:gd name="connsiteY5" fmla="*/ 1090612 h 1090612"/>
              <a:gd name="connsiteX6" fmla="*/ 160337 w 865657"/>
              <a:gd name="connsiteY6" fmla="*/ 1054100 h 1090612"/>
              <a:gd name="connsiteX7" fmla="*/ 249237 w 865657"/>
              <a:gd name="connsiteY7" fmla="*/ 931862 h 1090612"/>
              <a:gd name="connsiteX8" fmla="*/ 452437 w 865657"/>
              <a:gd name="connsiteY8" fmla="*/ 701675 h 1090612"/>
              <a:gd name="connsiteX9" fmla="*/ 711200 w 865657"/>
              <a:gd name="connsiteY9" fmla="*/ 390525 h 1090612"/>
              <a:gd name="connsiteX10" fmla="*/ 815975 w 865657"/>
              <a:gd name="connsiteY10" fmla="*/ 230187 h 1090612"/>
              <a:gd name="connsiteX11" fmla="*/ 852487 w 865657"/>
              <a:gd name="connsiteY11" fmla="*/ 79375 h 1090612"/>
              <a:gd name="connsiteX12" fmla="*/ 865187 w 865657"/>
              <a:gd name="connsiteY12" fmla="*/ 16272 h 1090612"/>
              <a:gd name="connsiteX13" fmla="*/ 838200 w 865657"/>
              <a:gd name="connsiteY13" fmla="*/ 0 h 1090612"/>
              <a:gd name="connsiteX14" fmla="*/ 801687 w 865657"/>
              <a:gd name="connsiteY14" fmla="*/ 28575 h 1090612"/>
              <a:gd name="connsiteX15" fmla="*/ 762000 w 865657"/>
              <a:gd name="connsiteY15" fmla="*/ 103187 h 1090612"/>
              <a:gd name="connsiteX16" fmla="*/ 730250 w 865657"/>
              <a:gd name="connsiteY16" fmla="*/ 198437 h 1090612"/>
              <a:gd name="connsiteX17" fmla="*/ 577850 w 865657"/>
              <a:gd name="connsiteY17" fmla="*/ 395287 h 1090612"/>
              <a:gd name="connsiteX18" fmla="*/ 500062 w 865657"/>
              <a:gd name="connsiteY18" fmla="*/ 471487 h 1090612"/>
              <a:gd name="connsiteX0" fmla="*/ 500062 w 865657"/>
              <a:gd name="connsiteY0" fmla="*/ 471487 h 1090612"/>
              <a:gd name="connsiteX1" fmla="*/ 160337 w 865657"/>
              <a:gd name="connsiteY1" fmla="*/ 803275 h 1090612"/>
              <a:gd name="connsiteX2" fmla="*/ 74612 w 865657"/>
              <a:gd name="connsiteY2" fmla="*/ 914400 h 1090612"/>
              <a:gd name="connsiteX3" fmla="*/ 0 w 865657"/>
              <a:gd name="connsiteY3" fmla="*/ 1020762 h 1090612"/>
              <a:gd name="connsiteX4" fmla="*/ 14287 w 865657"/>
              <a:gd name="connsiteY4" fmla="*/ 1068387 h 1090612"/>
              <a:gd name="connsiteX5" fmla="*/ 65087 w 865657"/>
              <a:gd name="connsiteY5" fmla="*/ 1090612 h 1090612"/>
              <a:gd name="connsiteX6" fmla="*/ 160337 w 865657"/>
              <a:gd name="connsiteY6" fmla="*/ 1054100 h 1090612"/>
              <a:gd name="connsiteX7" fmla="*/ 249237 w 865657"/>
              <a:gd name="connsiteY7" fmla="*/ 931862 h 1090612"/>
              <a:gd name="connsiteX8" fmla="*/ 452437 w 865657"/>
              <a:gd name="connsiteY8" fmla="*/ 701675 h 1090612"/>
              <a:gd name="connsiteX9" fmla="*/ 711200 w 865657"/>
              <a:gd name="connsiteY9" fmla="*/ 390525 h 1090612"/>
              <a:gd name="connsiteX10" fmla="*/ 815975 w 865657"/>
              <a:gd name="connsiteY10" fmla="*/ 230187 h 1090612"/>
              <a:gd name="connsiteX11" fmla="*/ 852487 w 865657"/>
              <a:gd name="connsiteY11" fmla="*/ 79375 h 1090612"/>
              <a:gd name="connsiteX12" fmla="*/ 865187 w 865657"/>
              <a:gd name="connsiteY12" fmla="*/ 16272 h 1090612"/>
              <a:gd name="connsiteX13" fmla="*/ 838200 w 865657"/>
              <a:gd name="connsiteY13" fmla="*/ 0 h 1090612"/>
              <a:gd name="connsiteX14" fmla="*/ 801687 w 865657"/>
              <a:gd name="connsiteY14" fmla="*/ 28575 h 1090612"/>
              <a:gd name="connsiteX15" fmla="*/ 762000 w 865657"/>
              <a:gd name="connsiteY15" fmla="*/ 103187 h 1090612"/>
              <a:gd name="connsiteX16" fmla="*/ 730250 w 865657"/>
              <a:gd name="connsiteY16" fmla="*/ 198437 h 1090612"/>
              <a:gd name="connsiteX17" fmla="*/ 577850 w 865657"/>
              <a:gd name="connsiteY17" fmla="*/ 395287 h 1090612"/>
              <a:gd name="connsiteX18" fmla="*/ 500062 w 865657"/>
              <a:gd name="connsiteY18" fmla="*/ 471487 h 1090612"/>
              <a:gd name="connsiteX0" fmla="*/ 500062 w 865657"/>
              <a:gd name="connsiteY0" fmla="*/ 471487 h 1090612"/>
              <a:gd name="connsiteX1" fmla="*/ 160337 w 865657"/>
              <a:gd name="connsiteY1" fmla="*/ 803275 h 1090612"/>
              <a:gd name="connsiteX2" fmla="*/ 74612 w 865657"/>
              <a:gd name="connsiteY2" fmla="*/ 914400 h 1090612"/>
              <a:gd name="connsiteX3" fmla="*/ 0 w 865657"/>
              <a:gd name="connsiteY3" fmla="*/ 1020762 h 1090612"/>
              <a:gd name="connsiteX4" fmla="*/ 14287 w 865657"/>
              <a:gd name="connsiteY4" fmla="*/ 1068387 h 1090612"/>
              <a:gd name="connsiteX5" fmla="*/ 65087 w 865657"/>
              <a:gd name="connsiteY5" fmla="*/ 1090612 h 1090612"/>
              <a:gd name="connsiteX6" fmla="*/ 160337 w 865657"/>
              <a:gd name="connsiteY6" fmla="*/ 1054100 h 1090612"/>
              <a:gd name="connsiteX7" fmla="*/ 249237 w 865657"/>
              <a:gd name="connsiteY7" fmla="*/ 931862 h 1090612"/>
              <a:gd name="connsiteX8" fmla="*/ 452437 w 865657"/>
              <a:gd name="connsiteY8" fmla="*/ 701675 h 1090612"/>
              <a:gd name="connsiteX9" fmla="*/ 711200 w 865657"/>
              <a:gd name="connsiteY9" fmla="*/ 390525 h 1090612"/>
              <a:gd name="connsiteX10" fmla="*/ 815975 w 865657"/>
              <a:gd name="connsiteY10" fmla="*/ 230187 h 1090612"/>
              <a:gd name="connsiteX11" fmla="*/ 852487 w 865657"/>
              <a:gd name="connsiteY11" fmla="*/ 79375 h 1090612"/>
              <a:gd name="connsiteX12" fmla="*/ 865187 w 865657"/>
              <a:gd name="connsiteY12" fmla="*/ 16272 h 1090612"/>
              <a:gd name="connsiteX13" fmla="*/ 838200 w 865657"/>
              <a:gd name="connsiteY13" fmla="*/ 0 h 1090612"/>
              <a:gd name="connsiteX14" fmla="*/ 801687 w 865657"/>
              <a:gd name="connsiteY14" fmla="*/ 28575 h 1090612"/>
              <a:gd name="connsiteX15" fmla="*/ 762000 w 865657"/>
              <a:gd name="connsiteY15" fmla="*/ 103187 h 1090612"/>
              <a:gd name="connsiteX16" fmla="*/ 730250 w 865657"/>
              <a:gd name="connsiteY16" fmla="*/ 198437 h 1090612"/>
              <a:gd name="connsiteX17" fmla="*/ 577850 w 865657"/>
              <a:gd name="connsiteY17" fmla="*/ 395287 h 1090612"/>
              <a:gd name="connsiteX18" fmla="*/ 500062 w 865657"/>
              <a:gd name="connsiteY18" fmla="*/ 471487 h 109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65657" h="1090612">
                <a:moveTo>
                  <a:pt x="500062" y="471487"/>
                </a:moveTo>
                <a:cubicBezTo>
                  <a:pt x="386820" y="582083"/>
                  <a:pt x="271198" y="685536"/>
                  <a:pt x="160337" y="803275"/>
                </a:cubicBezTo>
                <a:cubicBezTo>
                  <a:pt x="119855" y="840317"/>
                  <a:pt x="100806" y="870214"/>
                  <a:pt x="74612" y="914400"/>
                </a:cubicBezTo>
                <a:cubicBezTo>
                  <a:pt x="44979" y="949854"/>
                  <a:pt x="24871" y="985308"/>
                  <a:pt x="0" y="1020762"/>
                </a:cubicBezTo>
                <a:cubicBezTo>
                  <a:pt x="4762" y="1036637"/>
                  <a:pt x="-2381" y="1059655"/>
                  <a:pt x="14287" y="1068387"/>
                </a:cubicBezTo>
                <a:cubicBezTo>
                  <a:pt x="25267" y="1084129"/>
                  <a:pt x="33867" y="1087967"/>
                  <a:pt x="65087" y="1090612"/>
                </a:cubicBezTo>
                <a:cubicBezTo>
                  <a:pt x="93265" y="1086775"/>
                  <a:pt x="127396" y="1082940"/>
                  <a:pt x="160337" y="1054100"/>
                </a:cubicBezTo>
                <a:cubicBezTo>
                  <a:pt x="194733" y="1015736"/>
                  <a:pt x="219604" y="972608"/>
                  <a:pt x="249237" y="931862"/>
                </a:cubicBezTo>
                <a:lnTo>
                  <a:pt x="452437" y="701675"/>
                </a:lnTo>
                <a:lnTo>
                  <a:pt x="711200" y="390525"/>
                </a:lnTo>
                <a:cubicBezTo>
                  <a:pt x="746125" y="337079"/>
                  <a:pt x="784621" y="287205"/>
                  <a:pt x="815975" y="230187"/>
                </a:cubicBezTo>
                <a:cubicBezTo>
                  <a:pt x="832909" y="183488"/>
                  <a:pt x="840316" y="129646"/>
                  <a:pt x="852487" y="79375"/>
                </a:cubicBezTo>
                <a:cubicBezTo>
                  <a:pt x="856720" y="58341"/>
                  <a:pt x="868098" y="37306"/>
                  <a:pt x="865187" y="16272"/>
                </a:cubicBezTo>
                <a:cubicBezTo>
                  <a:pt x="856191" y="10848"/>
                  <a:pt x="855531" y="5424"/>
                  <a:pt x="838200" y="0"/>
                </a:cubicBezTo>
                <a:cubicBezTo>
                  <a:pt x="824838" y="9525"/>
                  <a:pt x="813858" y="19050"/>
                  <a:pt x="801687" y="28575"/>
                </a:cubicBezTo>
                <a:lnTo>
                  <a:pt x="762000" y="103187"/>
                </a:lnTo>
                <a:cubicBezTo>
                  <a:pt x="746654" y="134937"/>
                  <a:pt x="749167" y="166687"/>
                  <a:pt x="730250" y="198437"/>
                </a:cubicBezTo>
                <a:cubicBezTo>
                  <a:pt x="680640" y="275960"/>
                  <a:pt x="628650" y="329670"/>
                  <a:pt x="577850" y="395287"/>
                </a:cubicBezTo>
                <a:lnTo>
                  <a:pt x="500062" y="47148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FAFB01F7-D708-87F6-117E-83206820BF5C}"/>
              </a:ext>
            </a:extLst>
          </p:cNvPr>
          <p:cNvSpPr/>
          <p:nvPr/>
        </p:nvSpPr>
        <p:spPr>
          <a:xfrm>
            <a:off x="4244426" y="3157538"/>
            <a:ext cx="154933" cy="645318"/>
          </a:xfrm>
          <a:custGeom>
            <a:avLst/>
            <a:gdLst>
              <a:gd name="connsiteX0" fmla="*/ 39291 w 154781"/>
              <a:gd name="connsiteY0" fmla="*/ 186928 h 645318"/>
              <a:gd name="connsiteX1" fmla="*/ 0 w 154781"/>
              <a:gd name="connsiteY1" fmla="*/ 354806 h 645318"/>
              <a:gd name="connsiteX2" fmla="*/ 2381 w 154781"/>
              <a:gd name="connsiteY2" fmla="*/ 527446 h 645318"/>
              <a:gd name="connsiteX3" fmla="*/ 32147 w 154781"/>
              <a:gd name="connsiteY3" fmla="*/ 611981 h 645318"/>
              <a:gd name="connsiteX4" fmla="*/ 52388 w 154781"/>
              <a:gd name="connsiteY4" fmla="*/ 645318 h 645318"/>
              <a:gd name="connsiteX5" fmla="*/ 70247 w 154781"/>
              <a:gd name="connsiteY5" fmla="*/ 645318 h 645318"/>
              <a:gd name="connsiteX6" fmla="*/ 82153 w 154781"/>
              <a:gd name="connsiteY6" fmla="*/ 615553 h 645318"/>
              <a:gd name="connsiteX7" fmla="*/ 89297 w 154781"/>
              <a:gd name="connsiteY7" fmla="*/ 515540 h 645318"/>
              <a:gd name="connsiteX8" fmla="*/ 111919 w 154781"/>
              <a:gd name="connsiteY8" fmla="*/ 458390 h 645318"/>
              <a:gd name="connsiteX9" fmla="*/ 133350 w 154781"/>
              <a:gd name="connsiteY9" fmla="*/ 406003 h 645318"/>
              <a:gd name="connsiteX10" fmla="*/ 135731 w 154781"/>
              <a:gd name="connsiteY10" fmla="*/ 329803 h 645318"/>
              <a:gd name="connsiteX11" fmla="*/ 115491 w 154781"/>
              <a:gd name="connsiteY11" fmla="*/ 275034 h 645318"/>
              <a:gd name="connsiteX12" fmla="*/ 110728 w 154781"/>
              <a:gd name="connsiteY12" fmla="*/ 189309 h 645318"/>
              <a:gd name="connsiteX13" fmla="*/ 140494 w 154781"/>
              <a:gd name="connsiteY13" fmla="*/ 103584 h 645318"/>
              <a:gd name="connsiteX14" fmla="*/ 147638 w 154781"/>
              <a:gd name="connsiteY14" fmla="*/ 45243 h 645318"/>
              <a:gd name="connsiteX15" fmla="*/ 154781 w 154781"/>
              <a:gd name="connsiteY15" fmla="*/ 17859 h 645318"/>
              <a:gd name="connsiteX16" fmla="*/ 140494 w 154781"/>
              <a:gd name="connsiteY16" fmla="*/ 0 h 645318"/>
              <a:gd name="connsiteX17" fmla="*/ 103585 w 154781"/>
              <a:gd name="connsiteY17" fmla="*/ 36909 h 645318"/>
              <a:gd name="connsiteX18" fmla="*/ 39291 w 154781"/>
              <a:gd name="connsiteY18" fmla="*/ 186928 h 645318"/>
              <a:gd name="connsiteX0" fmla="*/ 39291 w 154781"/>
              <a:gd name="connsiteY0" fmla="*/ 186928 h 645318"/>
              <a:gd name="connsiteX1" fmla="*/ 0 w 154781"/>
              <a:gd name="connsiteY1" fmla="*/ 354806 h 645318"/>
              <a:gd name="connsiteX2" fmla="*/ 2381 w 154781"/>
              <a:gd name="connsiteY2" fmla="*/ 527446 h 645318"/>
              <a:gd name="connsiteX3" fmla="*/ 32147 w 154781"/>
              <a:gd name="connsiteY3" fmla="*/ 611981 h 645318"/>
              <a:gd name="connsiteX4" fmla="*/ 52388 w 154781"/>
              <a:gd name="connsiteY4" fmla="*/ 645318 h 645318"/>
              <a:gd name="connsiteX5" fmla="*/ 70247 w 154781"/>
              <a:gd name="connsiteY5" fmla="*/ 645318 h 645318"/>
              <a:gd name="connsiteX6" fmla="*/ 82153 w 154781"/>
              <a:gd name="connsiteY6" fmla="*/ 615553 h 645318"/>
              <a:gd name="connsiteX7" fmla="*/ 89297 w 154781"/>
              <a:gd name="connsiteY7" fmla="*/ 515540 h 645318"/>
              <a:gd name="connsiteX8" fmla="*/ 111919 w 154781"/>
              <a:gd name="connsiteY8" fmla="*/ 458390 h 645318"/>
              <a:gd name="connsiteX9" fmla="*/ 133350 w 154781"/>
              <a:gd name="connsiteY9" fmla="*/ 406003 h 645318"/>
              <a:gd name="connsiteX10" fmla="*/ 135731 w 154781"/>
              <a:gd name="connsiteY10" fmla="*/ 329803 h 645318"/>
              <a:gd name="connsiteX11" fmla="*/ 115491 w 154781"/>
              <a:gd name="connsiteY11" fmla="*/ 275034 h 645318"/>
              <a:gd name="connsiteX12" fmla="*/ 110728 w 154781"/>
              <a:gd name="connsiteY12" fmla="*/ 189309 h 645318"/>
              <a:gd name="connsiteX13" fmla="*/ 140494 w 154781"/>
              <a:gd name="connsiteY13" fmla="*/ 103584 h 645318"/>
              <a:gd name="connsiteX14" fmla="*/ 147638 w 154781"/>
              <a:gd name="connsiteY14" fmla="*/ 45243 h 645318"/>
              <a:gd name="connsiteX15" fmla="*/ 154781 w 154781"/>
              <a:gd name="connsiteY15" fmla="*/ 17859 h 645318"/>
              <a:gd name="connsiteX16" fmla="*/ 140494 w 154781"/>
              <a:gd name="connsiteY16" fmla="*/ 0 h 645318"/>
              <a:gd name="connsiteX17" fmla="*/ 103585 w 154781"/>
              <a:gd name="connsiteY17" fmla="*/ 36909 h 645318"/>
              <a:gd name="connsiteX18" fmla="*/ 39291 w 154781"/>
              <a:gd name="connsiteY18" fmla="*/ 186928 h 645318"/>
              <a:gd name="connsiteX0" fmla="*/ 39291 w 154781"/>
              <a:gd name="connsiteY0" fmla="*/ 186928 h 645318"/>
              <a:gd name="connsiteX1" fmla="*/ 0 w 154781"/>
              <a:gd name="connsiteY1" fmla="*/ 354806 h 645318"/>
              <a:gd name="connsiteX2" fmla="*/ 2381 w 154781"/>
              <a:gd name="connsiteY2" fmla="*/ 527446 h 645318"/>
              <a:gd name="connsiteX3" fmla="*/ 32147 w 154781"/>
              <a:gd name="connsiteY3" fmla="*/ 611981 h 645318"/>
              <a:gd name="connsiteX4" fmla="*/ 52388 w 154781"/>
              <a:gd name="connsiteY4" fmla="*/ 645318 h 645318"/>
              <a:gd name="connsiteX5" fmla="*/ 70247 w 154781"/>
              <a:gd name="connsiteY5" fmla="*/ 645318 h 645318"/>
              <a:gd name="connsiteX6" fmla="*/ 82153 w 154781"/>
              <a:gd name="connsiteY6" fmla="*/ 615553 h 645318"/>
              <a:gd name="connsiteX7" fmla="*/ 89297 w 154781"/>
              <a:gd name="connsiteY7" fmla="*/ 515540 h 645318"/>
              <a:gd name="connsiteX8" fmla="*/ 111919 w 154781"/>
              <a:gd name="connsiteY8" fmla="*/ 458390 h 645318"/>
              <a:gd name="connsiteX9" fmla="*/ 133350 w 154781"/>
              <a:gd name="connsiteY9" fmla="*/ 406003 h 645318"/>
              <a:gd name="connsiteX10" fmla="*/ 135731 w 154781"/>
              <a:gd name="connsiteY10" fmla="*/ 329803 h 645318"/>
              <a:gd name="connsiteX11" fmla="*/ 115491 w 154781"/>
              <a:gd name="connsiteY11" fmla="*/ 275034 h 645318"/>
              <a:gd name="connsiteX12" fmla="*/ 110728 w 154781"/>
              <a:gd name="connsiteY12" fmla="*/ 189309 h 645318"/>
              <a:gd name="connsiteX13" fmla="*/ 140494 w 154781"/>
              <a:gd name="connsiteY13" fmla="*/ 103584 h 645318"/>
              <a:gd name="connsiteX14" fmla="*/ 147638 w 154781"/>
              <a:gd name="connsiteY14" fmla="*/ 45243 h 645318"/>
              <a:gd name="connsiteX15" fmla="*/ 154781 w 154781"/>
              <a:gd name="connsiteY15" fmla="*/ 17859 h 645318"/>
              <a:gd name="connsiteX16" fmla="*/ 140494 w 154781"/>
              <a:gd name="connsiteY16" fmla="*/ 0 h 645318"/>
              <a:gd name="connsiteX17" fmla="*/ 103585 w 154781"/>
              <a:gd name="connsiteY17" fmla="*/ 36909 h 645318"/>
              <a:gd name="connsiteX18" fmla="*/ 39291 w 154781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4933" h="645318">
                <a:moveTo>
                  <a:pt x="39443" y="186928"/>
                </a:moveTo>
                <a:cubicBezTo>
                  <a:pt x="18011" y="246459"/>
                  <a:pt x="13249" y="298847"/>
                  <a:pt x="152" y="354806"/>
                </a:cubicBezTo>
                <a:cubicBezTo>
                  <a:pt x="946" y="412353"/>
                  <a:pt x="-1833" y="469899"/>
                  <a:pt x="2533" y="527446"/>
                </a:cubicBezTo>
                <a:cubicBezTo>
                  <a:pt x="10073" y="565149"/>
                  <a:pt x="22377" y="583803"/>
                  <a:pt x="32299" y="611981"/>
                </a:cubicBezTo>
                <a:lnTo>
                  <a:pt x="52540" y="645318"/>
                </a:lnTo>
                <a:lnTo>
                  <a:pt x="70399" y="645318"/>
                </a:lnTo>
                <a:lnTo>
                  <a:pt x="82305" y="615553"/>
                </a:lnTo>
                <a:cubicBezTo>
                  <a:pt x="84686" y="582215"/>
                  <a:pt x="89449" y="551260"/>
                  <a:pt x="89449" y="515540"/>
                </a:cubicBezTo>
                <a:cubicBezTo>
                  <a:pt x="95799" y="495299"/>
                  <a:pt x="104530" y="477440"/>
                  <a:pt x="112071" y="458390"/>
                </a:cubicBezTo>
                <a:lnTo>
                  <a:pt x="133502" y="406003"/>
                </a:lnTo>
                <a:cubicBezTo>
                  <a:pt x="134296" y="380603"/>
                  <a:pt x="135089" y="355203"/>
                  <a:pt x="135883" y="329803"/>
                </a:cubicBezTo>
                <a:cubicBezTo>
                  <a:pt x="129136" y="311547"/>
                  <a:pt x="125961" y="301625"/>
                  <a:pt x="115643" y="275034"/>
                </a:cubicBezTo>
                <a:cubicBezTo>
                  <a:pt x="116436" y="251221"/>
                  <a:pt x="106515" y="221456"/>
                  <a:pt x="110880" y="189309"/>
                </a:cubicBezTo>
                <a:cubicBezTo>
                  <a:pt x="114849" y="159544"/>
                  <a:pt x="130724" y="132159"/>
                  <a:pt x="140646" y="103584"/>
                </a:cubicBezTo>
                <a:lnTo>
                  <a:pt x="147790" y="45243"/>
                </a:lnTo>
                <a:lnTo>
                  <a:pt x="154933" y="17859"/>
                </a:lnTo>
                <a:lnTo>
                  <a:pt x="140646" y="0"/>
                </a:lnTo>
                <a:cubicBezTo>
                  <a:pt x="128343" y="12303"/>
                  <a:pt x="116040" y="23415"/>
                  <a:pt x="103737" y="36909"/>
                </a:cubicBezTo>
                <a:cubicBezTo>
                  <a:pt x="76353" y="86915"/>
                  <a:pt x="53730" y="129778"/>
                  <a:pt x="39443" y="186928"/>
                </a:cubicBezTo>
                <a:close/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BDF3A958-3AF7-07FC-C657-45FB093F18DB}"/>
              </a:ext>
            </a:extLst>
          </p:cNvPr>
          <p:cNvSpPr/>
          <p:nvPr/>
        </p:nvSpPr>
        <p:spPr>
          <a:xfrm>
            <a:off x="4127897" y="2506266"/>
            <a:ext cx="1843087" cy="929878"/>
          </a:xfrm>
          <a:custGeom>
            <a:avLst/>
            <a:gdLst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43087" h="929878">
                <a:moveTo>
                  <a:pt x="132159" y="915590"/>
                </a:moveTo>
                <a:cubicBezTo>
                  <a:pt x="117475" y="887809"/>
                  <a:pt x="93265" y="863600"/>
                  <a:pt x="88106" y="832247"/>
                </a:cubicBezTo>
                <a:cubicBezTo>
                  <a:pt x="85725" y="801291"/>
                  <a:pt x="97631" y="770334"/>
                  <a:pt x="102394" y="739378"/>
                </a:cubicBezTo>
                <a:lnTo>
                  <a:pt x="101203" y="589359"/>
                </a:lnTo>
                <a:cubicBezTo>
                  <a:pt x="97234" y="554434"/>
                  <a:pt x="102791" y="520699"/>
                  <a:pt x="89297" y="484584"/>
                </a:cubicBezTo>
                <a:cubicBezTo>
                  <a:pt x="78185" y="446881"/>
                  <a:pt x="57547" y="409178"/>
                  <a:pt x="41672" y="371475"/>
                </a:cubicBezTo>
                <a:cubicBezTo>
                  <a:pt x="27781" y="354012"/>
                  <a:pt x="10319" y="347266"/>
                  <a:pt x="0" y="319087"/>
                </a:cubicBezTo>
                <a:cubicBezTo>
                  <a:pt x="1588" y="304005"/>
                  <a:pt x="10319" y="293687"/>
                  <a:pt x="15478" y="280987"/>
                </a:cubicBezTo>
                <a:lnTo>
                  <a:pt x="145256" y="151209"/>
                </a:lnTo>
                <a:cubicBezTo>
                  <a:pt x="200422" y="111918"/>
                  <a:pt x="243681" y="69057"/>
                  <a:pt x="310753" y="33337"/>
                </a:cubicBezTo>
                <a:cubicBezTo>
                  <a:pt x="377031" y="12700"/>
                  <a:pt x="440927" y="396"/>
                  <a:pt x="509587" y="0"/>
                </a:cubicBezTo>
                <a:cubicBezTo>
                  <a:pt x="588169" y="7937"/>
                  <a:pt x="638175" y="23019"/>
                  <a:pt x="702469" y="34528"/>
                </a:cubicBezTo>
                <a:cubicBezTo>
                  <a:pt x="767953" y="45640"/>
                  <a:pt x="823913" y="68659"/>
                  <a:pt x="898922" y="67865"/>
                </a:cubicBezTo>
                <a:cubicBezTo>
                  <a:pt x="1000919" y="70246"/>
                  <a:pt x="1102915" y="55959"/>
                  <a:pt x="1204912" y="50006"/>
                </a:cubicBezTo>
                <a:lnTo>
                  <a:pt x="1577578" y="53578"/>
                </a:lnTo>
                <a:lnTo>
                  <a:pt x="1800225" y="59531"/>
                </a:lnTo>
                <a:lnTo>
                  <a:pt x="1843087" y="72628"/>
                </a:lnTo>
                <a:lnTo>
                  <a:pt x="1840706" y="96440"/>
                </a:lnTo>
                <a:lnTo>
                  <a:pt x="1809750" y="119062"/>
                </a:lnTo>
                <a:lnTo>
                  <a:pt x="1646634" y="119062"/>
                </a:lnTo>
                <a:cubicBezTo>
                  <a:pt x="1570831" y="127793"/>
                  <a:pt x="1493838" y="132953"/>
                  <a:pt x="1419225" y="145256"/>
                </a:cubicBezTo>
                <a:cubicBezTo>
                  <a:pt x="1278334" y="169465"/>
                  <a:pt x="1144588" y="204391"/>
                  <a:pt x="1010841" y="250031"/>
                </a:cubicBezTo>
                <a:cubicBezTo>
                  <a:pt x="906066" y="298053"/>
                  <a:pt x="796528" y="347266"/>
                  <a:pt x="703659" y="408384"/>
                </a:cubicBezTo>
                <a:cubicBezTo>
                  <a:pt x="617537" y="471487"/>
                  <a:pt x="538559" y="553640"/>
                  <a:pt x="456009" y="626268"/>
                </a:cubicBezTo>
                <a:lnTo>
                  <a:pt x="328612" y="806053"/>
                </a:lnTo>
                <a:lnTo>
                  <a:pt x="283369" y="892968"/>
                </a:lnTo>
                <a:lnTo>
                  <a:pt x="260747" y="919162"/>
                </a:lnTo>
                <a:lnTo>
                  <a:pt x="240506" y="929878"/>
                </a:ln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7FC98620-CD9D-72F2-9118-707E0352526A}"/>
              </a:ext>
            </a:extLst>
          </p:cNvPr>
          <p:cNvSpPr/>
          <p:nvPr/>
        </p:nvSpPr>
        <p:spPr>
          <a:xfrm>
            <a:off x="3576638" y="852488"/>
            <a:ext cx="4552950" cy="5762625"/>
          </a:xfrm>
          <a:custGeom>
            <a:avLst/>
            <a:gdLst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552950" h="5762625">
                <a:moveTo>
                  <a:pt x="33337" y="1885950"/>
                </a:moveTo>
                <a:lnTo>
                  <a:pt x="0" y="1752600"/>
                </a:lnTo>
                <a:lnTo>
                  <a:pt x="14287" y="1624012"/>
                </a:lnTo>
                <a:lnTo>
                  <a:pt x="119062" y="1409700"/>
                </a:lnTo>
                <a:lnTo>
                  <a:pt x="342900" y="1133475"/>
                </a:lnTo>
                <a:lnTo>
                  <a:pt x="623887" y="814387"/>
                </a:lnTo>
                <a:lnTo>
                  <a:pt x="833437" y="519112"/>
                </a:lnTo>
                <a:lnTo>
                  <a:pt x="1076325" y="190500"/>
                </a:lnTo>
                <a:lnTo>
                  <a:pt x="1257300" y="61912"/>
                </a:lnTo>
                <a:lnTo>
                  <a:pt x="1495425" y="4762"/>
                </a:lnTo>
                <a:lnTo>
                  <a:pt x="1795462" y="0"/>
                </a:lnTo>
                <a:lnTo>
                  <a:pt x="2028825" y="19050"/>
                </a:lnTo>
                <a:lnTo>
                  <a:pt x="2390775" y="57150"/>
                </a:lnTo>
                <a:lnTo>
                  <a:pt x="2695575" y="190500"/>
                </a:lnTo>
                <a:lnTo>
                  <a:pt x="2914650" y="390525"/>
                </a:lnTo>
                <a:lnTo>
                  <a:pt x="3214687" y="747712"/>
                </a:lnTo>
                <a:lnTo>
                  <a:pt x="3333750" y="909637"/>
                </a:lnTo>
                <a:cubicBezTo>
                  <a:pt x="3409950" y="968375"/>
                  <a:pt x="3477815" y="1029493"/>
                  <a:pt x="3562350" y="1085850"/>
                </a:cubicBezTo>
                <a:cubicBezTo>
                  <a:pt x="3657599" y="1144190"/>
                  <a:pt x="3765947" y="1165622"/>
                  <a:pt x="3862387" y="1228725"/>
                </a:cubicBezTo>
                <a:cubicBezTo>
                  <a:pt x="3923507" y="1316037"/>
                  <a:pt x="3978671" y="1399779"/>
                  <a:pt x="4010025" y="1490662"/>
                </a:cubicBezTo>
                <a:cubicBezTo>
                  <a:pt x="4035822" y="1620837"/>
                  <a:pt x="4047331" y="1751012"/>
                  <a:pt x="4048125" y="1881187"/>
                </a:cubicBezTo>
                <a:cubicBezTo>
                  <a:pt x="4037012" y="2152650"/>
                  <a:pt x="4009231" y="2424112"/>
                  <a:pt x="4014787" y="2695575"/>
                </a:cubicBezTo>
                <a:cubicBezTo>
                  <a:pt x="4037410" y="2959497"/>
                  <a:pt x="4092178" y="3184128"/>
                  <a:pt x="4114800" y="3433762"/>
                </a:cubicBezTo>
                <a:cubicBezTo>
                  <a:pt x="4135834" y="3706812"/>
                  <a:pt x="4130675" y="3979862"/>
                  <a:pt x="4138612" y="4252912"/>
                </a:cubicBezTo>
                <a:cubicBezTo>
                  <a:pt x="4149725" y="4359275"/>
                  <a:pt x="4148931" y="4479925"/>
                  <a:pt x="4171950" y="4572000"/>
                </a:cubicBezTo>
                <a:cubicBezTo>
                  <a:pt x="4292997" y="4977209"/>
                  <a:pt x="4425950" y="5365750"/>
                  <a:pt x="4552950" y="5762625"/>
                </a:cubicBez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6FB7888A-25BA-F07B-BA90-A28DAC6CF51C}"/>
              </a:ext>
            </a:extLst>
          </p:cNvPr>
          <p:cNvSpPr/>
          <p:nvPr/>
        </p:nvSpPr>
        <p:spPr>
          <a:xfrm>
            <a:off x="3605213" y="2738438"/>
            <a:ext cx="261937" cy="180975"/>
          </a:xfrm>
          <a:custGeom>
            <a:avLst/>
            <a:gdLst>
              <a:gd name="connsiteX0" fmla="*/ 0 w 261937"/>
              <a:gd name="connsiteY0" fmla="*/ 0 h 180975"/>
              <a:gd name="connsiteX1" fmla="*/ 63500 w 261937"/>
              <a:gd name="connsiteY1" fmla="*/ 25400 h 180975"/>
              <a:gd name="connsiteX2" fmla="*/ 127000 w 261937"/>
              <a:gd name="connsiteY2" fmla="*/ 63500 h 180975"/>
              <a:gd name="connsiteX3" fmla="*/ 203200 w 261937"/>
              <a:gd name="connsiteY3" fmla="*/ 106362 h 180975"/>
              <a:gd name="connsiteX4" fmla="*/ 261937 w 261937"/>
              <a:gd name="connsiteY4" fmla="*/ 180975 h 180975"/>
              <a:gd name="connsiteX0" fmla="*/ 0 w 261937"/>
              <a:gd name="connsiteY0" fmla="*/ 0 h 180975"/>
              <a:gd name="connsiteX1" fmla="*/ 63500 w 261937"/>
              <a:gd name="connsiteY1" fmla="*/ 25400 h 180975"/>
              <a:gd name="connsiteX2" fmla="*/ 127000 w 261937"/>
              <a:gd name="connsiteY2" fmla="*/ 63500 h 180975"/>
              <a:gd name="connsiteX3" fmla="*/ 203200 w 261937"/>
              <a:gd name="connsiteY3" fmla="*/ 106362 h 180975"/>
              <a:gd name="connsiteX4" fmla="*/ 261937 w 261937"/>
              <a:gd name="connsiteY4" fmla="*/ 180975 h 180975"/>
              <a:gd name="connsiteX0" fmla="*/ 0 w 261937"/>
              <a:gd name="connsiteY0" fmla="*/ 0 h 180975"/>
              <a:gd name="connsiteX1" fmla="*/ 63500 w 261937"/>
              <a:gd name="connsiteY1" fmla="*/ 25400 h 180975"/>
              <a:gd name="connsiteX2" fmla="*/ 127000 w 261937"/>
              <a:gd name="connsiteY2" fmla="*/ 63500 h 180975"/>
              <a:gd name="connsiteX3" fmla="*/ 203200 w 261937"/>
              <a:gd name="connsiteY3" fmla="*/ 106362 h 180975"/>
              <a:gd name="connsiteX4" fmla="*/ 261937 w 261937"/>
              <a:gd name="connsiteY4" fmla="*/ 180975 h 18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937" h="180975">
                <a:moveTo>
                  <a:pt x="0" y="0"/>
                </a:moveTo>
                <a:lnTo>
                  <a:pt x="63500" y="25400"/>
                </a:lnTo>
                <a:lnTo>
                  <a:pt x="127000" y="63500"/>
                </a:lnTo>
                <a:cubicBezTo>
                  <a:pt x="152400" y="77787"/>
                  <a:pt x="177800" y="84931"/>
                  <a:pt x="203200" y="106362"/>
                </a:cubicBezTo>
                <a:cubicBezTo>
                  <a:pt x="228732" y="131233"/>
                  <a:pt x="242358" y="156104"/>
                  <a:pt x="261937" y="180975"/>
                </a:cubicBez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F90814FE-0208-8F19-4A3C-C790CBF3746C}"/>
              </a:ext>
            </a:extLst>
          </p:cNvPr>
          <p:cNvSpPr/>
          <p:nvPr/>
        </p:nvSpPr>
        <p:spPr>
          <a:xfrm>
            <a:off x="3348039" y="473869"/>
            <a:ext cx="1023211" cy="2274094"/>
          </a:xfrm>
          <a:custGeom>
            <a:avLst/>
            <a:gdLst>
              <a:gd name="connsiteX0" fmla="*/ 259556 w 1016793"/>
              <a:gd name="connsiteY0" fmla="*/ 2274094 h 2274094"/>
              <a:gd name="connsiteX1" fmla="*/ 173831 w 1016793"/>
              <a:gd name="connsiteY1" fmla="*/ 2262187 h 2274094"/>
              <a:gd name="connsiteX2" fmla="*/ 114300 w 1016793"/>
              <a:gd name="connsiteY2" fmla="*/ 2233612 h 2274094"/>
              <a:gd name="connsiteX3" fmla="*/ 61912 w 1016793"/>
              <a:gd name="connsiteY3" fmla="*/ 2164556 h 2274094"/>
              <a:gd name="connsiteX4" fmla="*/ 0 w 1016793"/>
              <a:gd name="connsiteY4" fmla="*/ 2024062 h 2274094"/>
              <a:gd name="connsiteX5" fmla="*/ 42862 w 1016793"/>
              <a:gd name="connsiteY5" fmla="*/ 1878806 h 2274094"/>
              <a:gd name="connsiteX6" fmla="*/ 195262 w 1016793"/>
              <a:gd name="connsiteY6" fmla="*/ 1693069 h 2274094"/>
              <a:gd name="connsiteX7" fmla="*/ 445293 w 1016793"/>
              <a:gd name="connsiteY7" fmla="*/ 1428750 h 2274094"/>
              <a:gd name="connsiteX8" fmla="*/ 685800 w 1016793"/>
              <a:gd name="connsiteY8" fmla="*/ 1083469 h 2274094"/>
              <a:gd name="connsiteX9" fmla="*/ 885825 w 1016793"/>
              <a:gd name="connsiteY9" fmla="*/ 769144 h 2274094"/>
              <a:gd name="connsiteX10" fmla="*/ 957262 w 1016793"/>
              <a:gd name="connsiteY10" fmla="*/ 581025 h 2274094"/>
              <a:gd name="connsiteX11" fmla="*/ 1016793 w 1016793"/>
              <a:gd name="connsiteY11" fmla="*/ 426244 h 2274094"/>
              <a:gd name="connsiteX12" fmla="*/ 1014412 w 1016793"/>
              <a:gd name="connsiteY12" fmla="*/ 283369 h 2274094"/>
              <a:gd name="connsiteX13" fmla="*/ 981075 w 1016793"/>
              <a:gd name="connsiteY13" fmla="*/ 159544 h 2274094"/>
              <a:gd name="connsiteX14" fmla="*/ 909637 w 1016793"/>
              <a:gd name="connsiteY14" fmla="*/ 0 h 2274094"/>
              <a:gd name="connsiteX0" fmla="*/ 259556 w 1016793"/>
              <a:gd name="connsiteY0" fmla="*/ 2274094 h 2274094"/>
              <a:gd name="connsiteX1" fmla="*/ 173831 w 1016793"/>
              <a:gd name="connsiteY1" fmla="*/ 2262187 h 2274094"/>
              <a:gd name="connsiteX2" fmla="*/ 114300 w 1016793"/>
              <a:gd name="connsiteY2" fmla="*/ 2233612 h 2274094"/>
              <a:gd name="connsiteX3" fmla="*/ 61912 w 1016793"/>
              <a:gd name="connsiteY3" fmla="*/ 2164556 h 2274094"/>
              <a:gd name="connsiteX4" fmla="*/ 0 w 1016793"/>
              <a:gd name="connsiteY4" fmla="*/ 2024062 h 2274094"/>
              <a:gd name="connsiteX5" fmla="*/ 42862 w 1016793"/>
              <a:gd name="connsiteY5" fmla="*/ 1878806 h 2274094"/>
              <a:gd name="connsiteX6" fmla="*/ 195262 w 1016793"/>
              <a:gd name="connsiteY6" fmla="*/ 1693069 h 2274094"/>
              <a:gd name="connsiteX7" fmla="*/ 445293 w 1016793"/>
              <a:gd name="connsiteY7" fmla="*/ 1428750 h 2274094"/>
              <a:gd name="connsiteX8" fmla="*/ 685800 w 1016793"/>
              <a:gd name="connsiteY8" fmla="*/ 1083469 h 2274094"/>
              <a:gd name="connsiteX9" fmla="*/ 885825 w 1016793"/>
              <a:gd name="connsiteY9" fmla="*/ 769144 h 2274094"/>
              <a:gd name="connsiteX10" fmla="*/ 957262 w 1016793"/>
              <a:gd name="connsiteY10" fmla="*/ 581025 h 2274094"/>
              <a:gd name="connsiteX11" fmla="*/ 1016793 w 1016793"/>
              <a:gd name="connsiteY11" fmla="*/ 426244 h 2274094"/>
              <a:gd name="connsiteX12" fmla="*/ 1014412 w 1016793"/>
              <a:gd name="connsiteY12" fmla="*/ 283369 h 2274094"/>
              <a:gd name="connsiteX13" fmla="*/ 981075 w 1016793"/>
              <a:gd name="connsiteY13" fmla="*/ 159544 h 2274094"/>
              <a:gd name="connsiteX14" fmla="*/ 909637 w 1016793"/>
              <a:gd name="connsiteY14" fmla="*/ 0 h 2274094"/>
              <a:gd name="connsiteX0" fmla="*/ 259556 w 1020014"/>
              <a:gd name="connsiteY0" fmla="*/ 2274094 h 2274094"/>
              <a:gd name="connsiteX1" fmla="*/ 173831 w 1020014"/>
              <a:gd name="connsiteY1" fmla="*/ 2262187 h 2274094"/>
              <a:gd name="connsiteX2" fmla="*/ 114300 w 1020014"/>
              <a:gd name="connsiteY2" fmla="*/ 2233612 h 2274094"/>
              <a:gd name="connsiteX3" fmla="*/ 61912 w 1020014"/>
              <a:gd name="connsiteY3" fmla="*/ 2164556 h 2274094"/>
              <a:gd name="connsiteX4" fmla="*/ 0 w 1020014"/>
              <a:gd name="connsiteY4" fmla="*/ 2024062 h 2274094"/>
              <a:gd name="connsiteX5" fmla="*/ 42862 w 1020014"/>
              <a:gd name="connsiteY5" fmla="*/ 1878806 h 2274094"/>
              <a:gd name="connsiteX6" fmla="*/ 195262 w 1020014"/>
              <a:gd name="connsiteY6" fmla="*/ 1693069 h 2274094"/>
              <a:gd name="connsiteX7" fmla="*/ 445293 w 1020014"/>
              <a:gd name="connsiteY7" fmla="*/ 1428750 h 2274094"/>
              <a:gd name="connsiteX8" fmla="*/ 685800 w 1020014"/>
              <a:gd name="connsiteY8" fmla="*/ 1083469 h 2274094"/>
              <a:gd name="connsiteX9" fmla="*/ 885825 w 1020014"/>
              <a:gd name="connsiteY9" fmla="*/ 769144 h 2274094"/>
              <a:gd name="connsiteX10" fmla="*/ 957262 w 1020014"/>
              <a:gd name="connsiteY10" fmla="*/ 581025 h 2274094"/>
              <a:gd name="connsiteX11" fmla="*/ 1016793 w 1020014"/>
              <a:gd name="connsiteY11" fmla="*/ 426244 h 2274094"/>
              <a:gd name="connsiteX12" fmla="*/ 1014412 w 1020014"/>
              <a:gd name="connsiteY12" fmla="*/ 283369 h 2274094"/>
              <a:gd name="connsiteX13" fmla="*/ 981075 w 1020014"/>
              <a:gd name="connsiteY13" fmla="*/ 159544 h 2274094"/>
              <a:gd name="connsiteX14" fmla="*/ 909637 w 1020014"/>
              <a:gd name="connsiteY14" fmla="*/ 0 h 2274094"/>
              <a:gd name="connsiteX0" fmla="*/ 259556 w 1023211"/>
              <a:gd name="connsiteY0" fmla="*/ 2274094 h 2274094"/>
              <a:gd name="connsiteX1" fmla="*/ 173831 w 1023211"/>
              <a:gd name="connsiteY1" fmla="*/ 2262187 h 2274094"/>
              <a:gd name="connsiteX2" fmla="*/ 114300 w 1023211"/>
              <a:gd name="connsiteY2" fmla="*/ 2233612 h 2274094"/>
              <a:gd name="connsiteX3" fmla="*/ 61912 w 1023211"/>
              <a:gd name="connsiteY3" fmla="*/ 2164556 h 2274094"/>
              <a:gd name="connsiteX4" fmla="*/ 0 w 1023211"/>
              <a:gd name="connsiteY4" fmla="*/ 2024062 h 2274094"/>
              <a:gd name="connsiteX5" fmla="*/ 42862 w 1023211"/>
              <a:gd name="connsiteY5" fmla="*/ 1878806 h 2274094"/>
              <a:gd name="connsiteX6" fmla="*/ 195262 w 1023211"/>
              <a:gd name="connsiteY6" fmla="*/ 1693069 h 2274094"/>
              <a:gd name="connsiteX7" fmla="*/ 445293 w 1023211"/>
              <a:gd name="connsiteY7" fmla="*/ 1428750 h 2274094"/>
              <a:gd name="connsiteX8" fmla="*/ 685800 w 1023211"/>
              <a:gd name="connsiteY8" fmla="*/ 1083469 h 2274094"/>
              <a:gd name="connsiteX9" fmla="*/ 885825 w 1023211"/>
              <a:gd name="connsiteY9" fmla="*/ 769144 h 2274094"/>
              <a:gd name="connsiteX10" fmla="*/ 957262 w 1023211"/>
              <a:gd name="connsiteY10" fmla="*/ 581025 h 2274094"/>
              <a:gd name="connsiteX11" fmla="*/ 1016793 w 1023211"/>
              <a:gd name="connsiteY11" fmla="*/ 426244 h 2274094"/>
              <a:gd name="connsiteX12" fmla="*/ 1014412 w 1023211"/>
              <a:gd name="connsiteY12" fmla="*/ 283369 h 2274094"/>
              <a:gd name="connsiteX13" fmla="*/ 981075 w 1023211"/>
              <a:gd name="connsiteY13" fmla="*/ 159544 h 2274094"/>
              <a:gd name="connsiteX14" fmla="*/ 909637 w 1023211"/>
              <a:gd name="connsiteY14" fmla="*/ 0 h 2274094"/>
              <a:gd name="connsiteX0" fmla="*/ 259556 w 1023211"/>
              <a:gd name="connsiteY0" fmla="*/ 2274094 h 2274094"/>
              <a:gd name="connsiteX1" fmla="*/ 173831 w 1023211"/>
              <a:gd name="connsiteY1" fmla="*/ 2262187 h 2274094"/>
              <a:gd name="connsiteX2" fmla="*/ 114300 w 1023211"/>
              <a:gd name="connsiteY2" fmla="*/ 2233612 h 2274094"/>
              <a:gd name="connsiteX3" fmla="*/ 61912 w 1023211"/>
              <a:gd name="connsiteY3" fmla="*/ 2164556 h 2274094"/>
              <a:gd name="connsiteX4" fmla="*/ 0 w 1023211"/>
              <a:gd name="connsiteY4" fmla="*/ 2024062 h 2274094"/>
              <a:gd name="connsiteX5" fmla="*/ 42862 w 1023211"/>
              <a:gd name="connsiteY5" fmla="*/ 1878806 h 2274094"/>
              <a:gd name="connsiteX6" fmla="*/ 195262 w 1023211"/>
              <a:gd name="connsiteY6" fmla="*/ 1693069 h 2274094"/>
              <a:gd name="connsiteX7" fmla="*/ 445293 w 1023211"/>
              <a:gd name="connsiteY7" fmla="*/ 1428750 h 2274094"/>
              <a:gd name="connsiteX8" fmla="*/ 685800 w 1023211"/>
              <a:gd name="connsiteY8" fmla="*/ 1083469 h 2274094"/>
              <a:gd name="connsiteX9" fmla="*/ 885825 w 1023211"/>
              <a:gd name="connsiteY9" fmla="*/ 769144 h 2274094"/>
              <a:gd name="connsiteX10" fmla="*/ 957262 w 1023211"/>
              <a:gd name="connsiteY10" fmla="*/ 581025 h 2274094"/>
              <a:gd name="connsiteX11" fmla="*/ 1016793 w 1023211"/>
              <a:gd name="connsiteY11" fmla="*/ 426244 h 2274094"/>
              <a:gd name="connsiteX12" fmla="*/ 1014412 w 1023211"/>
              <a:gd name="connsiteY12" fmla="*/ 283369 h 2274094"/>
              <a:gd name="connsiteX13" fmla="*/ 981075 w 1023211"/>
              <a:gd name="connsiteY13" fmla="*/ 159544 h 2274094"/>
              <a:gd name="connsiteX14" fmla="*/ 909637 w 1023211"/>
              <a:gd name="connsiteY14" fmla="*/ 0 h 2274094"/>
              <a:gd name="connsiteX0" fmla="*/ 259556 w 1023211"/>
              <a:gd name="connsiteY0" fmla="*/ 2274094 h 2274094"/>
              <a:gd name="connsiteX1" fmla="*/ 173831 w 1023211"/>
              <a:gd name="connsiteY1" fmla="*/ 2262187 h 2274094"/>
              <a:gd name="connsiteX2" fmla="*/ 114300 w 1023211"/>
              <a:gd name="connsiteY2" fmla="*/ 2233612 h 2274094"/>
              <a:gd name="connsiteX3" fmla="*/ 61912 w 1023211"/>
              <a:gd name="connsiteY3" fmla="*/ 2164556 h 2274094"/>
              <a:gd name="connsiteX4" fmla="*/ 0 w 1023211"/>
              <a:gd name="connsiteY4" fmla="*/ 2024062 h 2274094"/>
              <a:gd name="connsiteX5" fmla="*/ 42862 w 1023211"/>
              <a:gd name="connsiteY5" fmla="*/ 1878806 h 2274094"/>
              <a:gd name="connsiteX6" fmla="*/ 195262 w 1023211"/>
              <a:gd name="connsiteY6" fmla="*/ 1693069 h 2274094"/>
              <a:gd name="connsiteX7" fmla="*/ 445293 w 1023211"/>
              <a:gd name="connsiteY7" fmla="*/ 1428750 h 2274094"/>
              <a:gd name="connsiteX8" fmla="*/ 685800 w 1023211"/>
              <a:gd name="connsiteY8" fmla="*/ 1083469 h 2274094"/>
              <a:gd name="connsiteX9" fmla="*/ 885825 w 1023211"/>
              <a:gd name="connsiteY9" fmla="*/ 769144 h 2274094"/>
              <a:gd name="connsiteX10" fmla="*/ 957262 w 1023211"/>
              <a:gd name="connsiteY10" fmla="*/ 581025 h 2274094"/>
              <a:gd name="connsiteX11" fmla="*/ 1016793 w 1023211"/>
              <a:gd name="connsiteY11" fmla="*/ 426244 h 2274094"/>
              <a:gd name="connsiteX12" fmla="*/ 1014412 w 1023211"/>
              <a:gd name="connsiteY12" fmla="*/ 283369 h 2274094"/>
              <a:gd name="connsiteX13" fmla="*/ 981075 w 1023211"/>
              <a:gd name="connsiteY13" fmla="*/ 159544 h 2274094"/>
              <a:gd name="connsiteX14" fmla="*/ 909637 w 1023211"/>
              <a:gd name="connsiteY14" fmla="*/ 0 h 227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23211" h="2274094">
                <a:moveTo>
                  <a:pt x="259556" y="2274094"/>
                </a:moveTo>
                <a:lnTo>
                  <a:pt x="173831" y="2262187"/>
                </a:lnTo>
                <a:lnTo>
                  <a:pt x="114300" y="2233612"/>
                </a:lnTo>
                <a:lnTo>
                  <a:pt x="61912" y="2164556"/>
                </a:lnTo>
                <a:lnTo>
                  <a:pt x="0" y="2024062"/>
                </a:lnTo>
                <a:lnTo>
                  <a:pt x="42862" y="1878806"/>
                </a:lnTo>
                <a:lnTo>
                  <a:pt x="195262" y="1693069"/>
                </a:lnTo>
                <a:lnTo>
                  <a:pt x="445293" y="1428750"/>
                </a:lnTo>
                <a:lnTo>
                  <a:pt x="685800" y="1083469"/>
                </a:lnTo>
                <a:lnTo>
                  <a:pt x="885825" y="769144"/>
                </a:lnTo>
                <a:cubicBezTo>
                  <a:pt x="920352" y="710010"/>
                  <a:pt x="933450" y="643731"/>
                  <a:pt x="957262" y="581025"/>
                </a:cubicBezTo>
                <a:cubicBezTo>
                  <a:pt x="977106" y="529431"/>
                  <a:pt x="1005283" y="484982"/>
                  <a:pt x="1016793" y="426244"/>
                </a:cubicBezTo>
                <a:cubicBezTo>
                  <a:pt x="1025524" y="378619"/>
                  <a:pt x="1025922" y="333375"/>
                  <a:pt x="1014412" y="283369"/>
                </a:cubicBezTo>
                <a:cubicBezTo>
                  <a:pt x="1011634" y="242094"/>
                  <a:pt x="992187" y="200819"/>
                  <a:pt x="981075" y="159544"/>
                </a:cubicBezTo>
                <a:lnTo>
                  <a:pt x="909637" y="0"/>
                </a:ln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9CCFC133-F1BC-BF56-1CFC-491F09AD68AF}"/>
              </a:ext>
            </a:extLst>
          </p:cNvPr>
          <p:cNvSpPr/>
          <p:nvPr/>
        </p:nvSpPr>
        <p:spPr>
          <a:xfrm>
            <a:off x="3425861" y="1969294"/>
            <a:ext cx="409141" cy="615553"/>
          </a:xfrm>
          <a:custGeom>
            <a:avLst/>
            <a:gdLst>
              <a:gd name="connsiteX0" fmla="*/ 119062 w 408384"/>
              <a:gd name="connsiteY0" fmla="*/ 423862 h 615553"/>
              <a:gd name="connsiteX1" fmla="*/ 89297 w 408384"/>
              <a:gd name="connsiteY1" fmla="*/ 528637 h 615553"/>
              <a:gd name="connsiteX2" fmla="*/ 66675 w 408384"/>
              <a:gd name="connsiteY2" fmla="*/ 596503 h 615553"/>
              <a:gd name="connsiteX3" fmla="*/ 38100 w 408384"/>
              <a:gd name="connsiteY3" fmla="*/ 615553 h 615553"/>
              <a:gd name="connsiteX4" fmla="*/ 13097 w 408384"/>
              <a:gd name="connsiteY4" fmla="*/ 608409 h 615553"/>
              <a:gd name="connsiteX5" fmla="*/ 0 w 408384"/>
              <a:gd name="connsiteY5" fmla="*/ 556022 h 615553"/>
              <a:gd name="connsiteX6" fmla="*/ 20240 w 408384"/>
              <a:gd name="connsiteY6" fmla="*/ 433387 h 615553"/>
              <a:gd name="connsiteX7" fmla="*/ 51197 w 408384"/>
              <a:gd name="connsiteY7" fmla="*/ 366712 h 615553"/>
              <a:gd name="connsiteX8" fmla="*/ 148828 w 408384"/>
              <a:gd name="connsiteY8" fmla="*/ 263128 h 615553"/>
              <a:gd name="connsiteX9" fmla="*/ 259556 w 408384"/>
              <a:gd name="connsiteY9" fmla="*/ 151209 h 615553"/>
              <a:gd name="connsiteX10" fmla="*/ 325040 w 408384"/>
              <a:gd name="connsiteY10" fmla="*/ 69056 h 615553"/>
              <a:gd name="connsiteX11" fmla="*/ 354806 w 408384"/>
              <a:gd name="connsiteY11" fmla="*/ 16669 h 615553"/>
              <a:gd name="connsiteX12" fmla="*/ 389334 w 408384"/>
              <a:gd name="connsiteY12" fmla="*/ 0 h 615553"/>
              <a:gd name="connsiteX13" fmla="*/ 408384 w 408384"/>
              <a:gd name="connsiteY13" fmla="*/ 14287 h 615553"/>
              <a:gd name="connsiteX14" fmla="*/ 360759 w 408384"/>
              <a:gd name="connsiteY14" fmla="*/ 96440 h 615553"/>
              <a:gd name="connsiteX15" fmla="*/ 286940 w 408384"/>
              <a:gd name="connsiteY15" fmla="*/ 197644 h 615553"/>
              <a:gd name="connsiteX16" fmla="*/ 198834 w 408384"/>
              <a:gd name="connsiteY16" fmla="*/ 300037 h 615553"/>
              <a:gd name="connsiteX17" fmla="*/ 119062 w 408384"/>
              <a:gd name="connsiteY17" fmla="*/ 423862 h 615553"/>
              <a:gd name="connsiteX0" fmla="*/ 119062 w 408384"/>
              <a:gd name="connsiteY0" fmla="*/ 423862 h 615553"/>
              <a:gd name="connsiteX1" fmla="*/ 89297 w 408384"/>
              <a:gd name="connsiteY1" fmla="*/ 528637 h 615553"/>
              <a:gd name="connsiteX2" fmla="*/ 66675 w 408384"/>
              <a:gd name="connsiteY2" fmla="*/ 596503 h 615553"/>
              <a:gd name="connsiteX3" fmla="*/ 38100 w 408384"/>
              <a:gd name="connsiteY3" fmla="*/ 615553 h 615553"/>
              <a:gd name="connsiteX4" fmla="*/ 13097 w 408384"/>
              <a:gd name="connsiteY4" fmla="*/ 608409 h 615553"/>
              <a:gd name="connsiteX5" fmla="*/ 0 w 408384"/>
              <a:gd name="connsiteY5" fmla="*/ 556022 h 615553"/>
              <a:gd name="connsiteX6" fmla="*/ 20240 w 408384"/>
              <a:gd name="connsiteY6" fmla="*/ 433387 h 615553"/>
              <a:gd name="connsiteX7" fmla="*/ 51197 w 408384"/>
              <a:gd name="connsiteY7" fmla="*/ 366712 h 615553"/>
              <a:gd name="connsiteX8" fmla="*/ 148828 w 408384"/>
              <a:gd name="connsiteY8" fmla="*/ 263128 h 615553"/>
              <a:gd name="connsiteX9" fmla="*/ 259556 w 408384"/>
              <a:gd name="connsiteY9" fmla="*/ 151209 h 615553"/>
              <a:gd name="connsiteX10" fmla="*/ 325040 w 408384"/>
              <a:gd name="connsiteY10" fmla="*/ 69056 h 615553"/>
              <a:gd name="connsiteX11" fmla="*/ 354806 w 408384"/>
              <a:gd name="connsiteY11" fmla="*/ 16669 h 615553"/>
              <a:gd name="connsiteX12" fmla="*/ 389334 w 408384"/>
              <a:gd name="connsiteY12" fmla="*/ 0 h 615553"/>
              <a:gd name="connsiteX13" fmla="*/ 408384 w 408384"/>
              <a:gd name="connsiteY13" fmla="*/ 14287 h 615553"/>
              <a:gd name="connsiteX14" fmla="*/ 360759 w 408384"/>
              <a:gd name="connsiteY14" fmla="*/ 96440 h 615553"/>
              <a:gd name="connsiteX15" fmla="*/ 286940 w 408384"/>
              <a:gd name="connsiteY15" fmla="*/ 197644 h 615553"/>
              <a:gd name="connsiteX16" fmla="*/ 198834 w 408384"/>
              <a:gd name="connsiteY16" fmla="*/ 300037 h 615553"/>
              <a:gd name="connsiteX17" fmla="*/ 119062 w 408384"/>
              <a:gd name="connsiteY17" fmla="*/ 423862 h 615553"/>
              <a:gd name="connsiteX0" fmla="*/ 119062 w 408384"/>
              <a:gd name="connsiteY0" fmla="*/ 423862 h 615553"/>
              <a:gd name="connsiteX1" fmla="*/ 89297 w 408384"/>
              <a:gd name="connsiteY1" fmla="*/ 528637 h 615553"/>
              <a:gd name="connsiteX2" fmla="*/ 66675 w 408384"/>
              <a:gd name="connsiteY2" fmla="*/ 596503 h 615553"/>
              <a:gd name="connsiteX3" fmla="*/ 38100 w 408384"/>
              <a:gd name="connsiteY3" fmla="*/ 615553 h 615553"/>
              <a:gd name="connsiteX4" fmla="*/ 13097 w 408384"/>
              <a:gd name="connsiteY4" fmla="*/ 608409 h 615553"/>
              <a:gd name="connsiteX5" fmla="*/ 0 w 408384"/>
              <a:gd name="connsiteY5" fmla="*/ 556022 h 615553"/>
              <a:gd name="connsiteX6" fmla="*/ 20240 w 408384"/>
              <a:gd name="connsiteY6" fmla="*/ 433387 h 615553"/>
              <a:gd name="connsiteX7" fmla="*/ 51197 w 408384"/>
              <a:gd name="connsiteY7" fmla="*/ 366712 h 615553"/>
              <a:gd name="connsiteX8" fmla="*/ 148828 w 408384"/>
              <a:gd name="connsiteY8" fmla="*/ 263128 h 615553"/>
              <a:gd name="connsiteX9" fmla="*/ 259556 w 408384"/>
              <a:gd name="connsiteY9" fmla="*/ 151209 h 615553"/>
              <a:gd name="connsiteX10" fmla="*/ 325040 w 408384"/>
              <a:gd name="connsiteY10" fmla="*/ 69056 h 615553"/>
              <a:gd name="connsiteX11" fmla="*/ 354806 w 408384"/>
              <a:gd name="connsiteY11" fmla="*/ 16669 h 615553"/>
              <a:gd name="connsiteX12" fmla="*/ 389334 w 408384"/>
              <a:gd name="connsiteY12" fmla="*/ 0 h 615553"/>
              <a:gd name="connsiteX13" fmla="*/ 408384 w 408384"/>
              <a:gd name="connsiteY13" fmla="*/ 14287 h 615553"/>
              <a:gd name="connsiteX14" fmla="*/ 360759 w 408384"/>
              <a:gd name="connsiteY14" fmla="*/ 96440 h 615553"/>
              <a:gd name="connsiteX15" fmla="*/ 286940 w 408384"/>
              <a:gd name="connsiteY15" fmla="*/ 197644 h 615553"/>
              <a:gd name="connsiteX16" fmla="*/ 198834 w 408384"/>
              <a:gd name="connsiteY16" fmla="*/ 300037 h 615553"/>
              <a:gd name="connsiteX17" fmla="*/ 119062 w 408384"/>
              <a:gd name="connsiteY17" fmla="*/ 423862 h 615553"/>
              <a:gd name="connsiteX0" fmla="*/ 119062 w 408384"/>
              <a:gd name="connsiteY0" fmla="*/ 423862 h 615553"/>
              <a:gd name="connsiteX1" fmla="*/ 89297 w 408384"/>
              <a:gd name="connsiteY1" fmla="*/ 528637 h 615553"/>
              <a:gd name="connsiteX2" fmla="*/ 66675 w 408384"/>
              <a:gd name="connsiteY2" fmla="*/ 596503 h 615553"/>
              <a:gd name="connsiteX3" fmla="*/ 38100 w 408384"/>
              <a:gd name="connsiteY3" fmla="*/ 615553 h 615553"/>
              <a:gd name="connsiteX4" fmla="*/ 13097 w 408384"/>
              <a:gd name="connsiteY4" fmla="*/ 608409 h 615553"/>
              <a:gd name="connsiteX5" fmla="*/ 0 w 408384"/>
              <a:gd name="connsiteY5" fmla="*/ 556022 h 615553"/>
              <a:gd name="connsiteX6" fmla="*/ 20240 w 408384"/>
              <a:gd name="connsiteY6" fmla="*/ 433387 h 615553"/>
              <a:gd name="connsiteX7" fmla="*/ 51197 w 408384"/>
              <a:gd name="connsiteY7" fmla="*/ 366712 h 615553"/>
              <a:gd name="connsiteX8" fmla="*/ 148828 w 408384"/>
              <a:gd name="connsiteY8" fmla="*/ 263128 h 615553"/>
              <a:gd name="connsiteX9" fmla="*/ 259556 w 408384"/>
              <a:gd name="connsiteY9" fmla="*/ 151209 h 615553"/>
              <a:gd name="connsiteX10" fmla="*/ 325040 w 408384"/>
              <a:gd name="connsiteY10" fmla="*/ 69056 h 615553"/>
              <a:gd name="connsiteX11" fmla="*/ 354806 w 408384"/>
              <a:gd name="connsiteY11" fmla="*/ 16669 h 615553"/>
              <a:gd name="connsiteX12" fmla="*/ 389334 w 408384"/>
              <a:gd name="connsiteY12" fmla="*/ 0 h 615553"/>
              <a:gd name="connsiteX13" fmla="*/ 408384 w 408384"/>
              <a:gd name="connsiteY13" fmla="*/ 14287 h 615553"/>
              <a:gd name="connsiteX14" fmla="*/ 360759 w 408384"/>
              <a:gd name="connsiteY14" fmla="*/ 96440 h 615553"/>
              <a:gd name="connsiteX15" fmla="*/ 286940 w 408384"/>
              <a:gd name="connsiteY15" fmla="*/ 197644 h 615553"/>
              <a:gd name="connsiteX16" fmla="*/ 198834 w 408384"/>
              <a:gd name="connsiteY16" fmla="*/ 300037 h 615553"/>
              <a:gd name="connsiteX17" fmla="*/ 119062 w 408384"/>
              <a:gd name="connsiteY17" fmla="*/ 423862 h 615553"/>
              <a:gd name="connsiteX0" fmla="*/ 119062 w 408384"/>
              <a:gd name="connsiteY0" fmla="*/ 423862 h 615553"/>
              <a:gd name="connsiteX1" fmla="*/ 89297 w 408384"/>
              <a:gd name="connsiteY1" fmla="*/ 528637 h 615553"/>
              <a:gd name="connsiteX2" fmla="*/ 66675 w 408384"/>
              <a:gd name="connsiteY2" fmla="*/ 596503 h 615553"/>
              <a:gd name="connsiteX3" fmla="*/ 38100 w 408384"/>
              <a:gd name="connsiteY3" fmla="*/ 615553 h 615553"/>
              <a:gd name="connsiteX4" fmla="*/ 13097 w 408384"/>
              <a:gd name="connsiteY4" fmla="*/ 608409 h 615553"/>
              <a:gd name="connsiteX5" fmla="*/ 0 w 408384"/>
              <a:gd name="connsiteY5" fmla="*/ 556022 h 615553"/>
              <a:gd name="connsiteX6" fmla="*/ 20240 w 408384"/>
              <a:gd name="connsiteY6" fmla="*/ 433387 h 615553"/>
              <a:gd name="connsiteX7" fmla="*/ 51197 w 408384"/>
              <a:gd name="connsiteY7" fmla="*/ 366712 h 615553"/>
              <a:gd name="connsiteX8" fmla="*/ 148828 w 408384"/>
              <a:gd name="connsiteY8" fmla="*/ 263128 h 615553"/>
              <a:gd name="connsiteX9" fmla="*/ 259556 w 408384"/>
              <a:gd name="connsiteY9" fmla="*/ 151209 h 615553"/>
              <a:gd name="connsiteX10" fmla="*/ 325040 w 408384"/>
              <a:gd name="connsiteY10" fmla="*/ 69056 h 615553"/>
              <a:gd name="connsiteX11" fmla="*/ 354806 w 408384"/>
              <a:gd name="connsiteY11" fmla="*/ 16669 h 615553"/>
              <a:gd name="connsiteX12" fmla="*/ 389334 w 408384"/>
              <a:gd name="connsiteY12" fmla="*/ 0 h 615553"/>
              <a:gd name="connsiteX13" fmla="*/ 408384 w 408384"/>
              <a:gd name="connsiteY13" fmla="*/ 14287 h 615553"/>
              <a:gd name="connsiteX14" fmla="*/ 360759 w 408384"/>
              <a:gd name="connsiteY14" fmla="*/ 96440 h 615553"/>
              <a:gd name="connsiteX15" fmla="*/ 286940 w 408384"/>
              <a:gd name="connsiteY15" fmla="*/ 197644 h 615553"/>
              <a:gd name="connsiteX16" fmla="*/ 198834 w 408384"/>
              <a:gd name="connsiteY16" fmla="*/ 300037 h 615553"/>
              <a:gd name="connsiteX17" fmla="*/ 119062 w 408384"/>
              <a:gd name="connsiteY17" fmla="*/ 423862 h 615553"/>
              <a:gd name="connsiteX0" fmla="*/ 119377 w 408699"/>
              <a:gd name="connsiteY0" fmla="*/ 423862 h 615553"/>
              <a:gd name="connsiteX1" fmla="*/ 89612 w 408699"/>
              <a:gd name="connsiteY1" fmla="*/ 528637 h 615553"/>
              <a:gd name="connsiteX2" fmla="*/ 66990 w 408699"/>
              <a:gd name="connsiteY2" fmla="*/ 596503 h 615553"/>
              <a:gd name="connsiteX3" fmla="*/ 38415 w 408699"/>
              <a:gd name="connsiteY3" fmla="*/ 615553 h 615553"/>
              <a:gd name="connsiteX4" fmla="*/ 13412 w 408699"/>
              <a:gd name="connsiteY4" fmla="*/ 608409 h 615553"/>
              <a:gd name="connsiteX5" fmla="*/ 315 w 408699"/>
              <a:gd name="connsiteY5" fmla="*/ 556022 h 615553"/>
              <a:gd name="connsiteX6" fmla="*/ 20555 w 408699"/>
              <a:gd name="connsiteY6" fmla="*/ 433387 h 615553"/>
              <a:gd name="connsiteX7" fmla="*/ 51512 w 408699"/>
              <a:gd name="connsiteY7" fmla="*/ 366712 h 615553"/>
              <a:gd name="connsiteX8" fmla="*/ 149143 w 408699"/>
              <a:gd name="connsiteY8" fmla="*/ 263128 h 615553"/>
              <a:gd name="connsiteX9" fmla="*/ 259871 w 408699"/>
              <a:gd name="connsiteY9" fmla="*/ 151209 h 615553"/>
              <a:gd name="connsiteX10" fmla="*/ 325355 w 408699"/>
              <a:gd name="connsiteY10" fmla="*/ 69056 h 615553"/>
              <a:gd name="connsiteX11" fmla="*/ 355121 w 408699"/>
              <a:gd name="connsiteY11" fmla="*/ 16669 h 615553"/>
              <a:gd name="connsiteX12" fmla="*/ 389649 w 408699"/>
              <a:gd name="connsiteY12" fmla="*/ 0 h 615553"/>
              <a:gd name="connsiteX13" fmla="*/ 408699 w 408699"/>
              <a:gd name="connsiteY13" fmla="*/ 14287 h 615553"/>
              <a:gd name="connsiteX14" fmla="*/ 361074 w 408699"/>
              <a:gd name="connsiteY14" fmla="*/ 96440 h 615553"/>
              <a:gd name="connsiteX15" fmla="*/ 287255 w 408699"/>
              <a:gd name="connsiteY15" fmla="*/ 197644 h 615553"/>
              <a:gd name="connsiteX16" fmla="*/ 199149 w 408699"/>
              <a:gd name="connsiteY16" fmla="*/ 300037 h 615553"/>
              <a:gd name="connsiteX17" fmla="*/ 119377 w 408699"/>
              <a:gd name="connsiteY17" fmla="*/ 423862 h 615553"/>
              <a:gd name="connsiteX0" fmla="*/ 119819 w 409141"/>
              <a:gd name="connsiteY0" fmla="*/ 423862 h 615553"/>
              <a:gd name="connsiteX1" fmla="*/ 90054 w 409141"/>
              <a:gd name="connsiteY1" fmla="*/ 528637 h 615553"/>
              <a:gd name="connsiteX2" fmla="*/ 67432 w 409141"/>
              <a:gd name="connsiteY2" fmla="*/ 596503 h 615553"/>
              <a:gd name="connsiteX3" fmla="*/ 38857 w 409141"/>
              <a:gd name="connsiteY3" fmla="*/ 615553 h 615553"/>
              <a:gd name="connsiteX4" fmla="*/ 13854 w 409141"/>
              <a:gd name="connsiteY4" fmla="*/ 608409 h 615553"/>
              <a:gd name="connsiteX5" fmla="*/ 757 w 409141"/>
              <a:gd name="connsiteY5" fmla="*/ 556022 h 615553"/>
              <a:gd name="connsiteX6" fmla="*/ 20997 w 409141"/>
              <a:gd name="connsiteY6" fmla="*/ 433387 h 615553"/>
              <a:gd name="connsiteX7" fmla="*/ 51954 w 409141"/>
              <a:gd name="connsiteY7" fmla="*/ 366712 h 615553"/>
              <a:gd name="connsiteX8" fmla="*/ 149585 w 409141"/>
              <a:gd name="connsiteY8" fmla="*/ 263128 h 615553"/>
              <a:gd name="connsiteX9" fmla="*/ 260313 w 409141"/>
              <a:gd name="connsiteY9" fmla="*/ 151209 h 615553"/>
              <a:gd name="connsiteX10" fmla="*/ 325797 w 409141"/>
              <a:gd name="connsiteY10" fmla="*/ 69056 h 615553"/>
              <a:gd name="connsiteX11" fmla="*/ 355563 w 409141"/>
              <a:gd name="connsiteY11" fmla="*/ 16669 h 615553"/>
              <a:gd name="connsiteX12" fmla="*/ 390091 w 409141"/>
              <a:gd name="connsiteY12" fmla="*/ 0 h 615553"/>
              <a:gd name="connsiteX13" fmla="*/ 409141 w 409141"/>
              <a:gd name="connsiteY13" fmla="*/ 14287 h 615553"/>
              <a:gd name="connsiteX14" fmla="*/ 361516 w 409141"/>
              <a:gd name="connsiteY14" fmla="*/ 96440 h 615553"/>
              <a:gd name="connsiteX15" fmla="*/ 287697 w 409141"/>
              <a:gd name="connsiteY15" fmla="*/ 197644 h 615553"/>
              <a:gd name="connsiteX16" fmla="*/ 199591 w 409141"/>
              <a:gd name="connsiteY16" fmla="*/ 300037 h 615553"/>
              <a:gd name="connsiteX17" fmla="*/ 119819 w 409141"/>
              <a:gd name="connsiteY17" fmla="*/ 423862 h 615553"/>
              <a:gd name="connsiteX0" fmla="*/ 119819 w 409141"/>
              <a:gd name="connsiteY0" fmla="*/ 423862 h 615553"/>
              <a:gd name="connsiteX1" fmla="*/ 90054 w 409141"/>
              <a:gd name="connsiteY1" fmla="*/ 528637 h 615553"/>
              <a:gd name="connsiteX2" fmla="*/ 67432 w 409141"/>
              <a:gd name="connsiteY2" fmla="*/ 596503 h 615553"/>
              <a:gd name="connsiteX3" fmla="*/ 38857 w 409141"/>
              <a:gd name="connsiteY3" fmla="*/ 615553 h 615553"/>
              <a:gd name="connsiteX4" fmla="*/ 13854 w 409141"/>
              <a:gd name="connsiteY4" fmla="*/ 608409 h 615553"/>
              <a:gd name="connsiteX5" fmla="*/ 757 w 409141"/>
              <a:gd name="connsiteY5" fmla="*/ 556022 h 615553"/>
              <a:gd name="connsiteX6" fmla="*/ 20997 w 409141"/>
              <a:gd name="connsiteY6" fmla="*/ 433387 h 615553"/>
              <a:gd name="connsiteX7" fmla="*/ 51954 w 409141"/>
              <a:gd name="connsiteY7" fmla="*/ 366712 h 615553"/>
              <a:gd name="connsiteX8" fmla="*/ 149585 w 409141"/>
              <a:gd name="connsiteY8" fmla="*/ 263128 h 615553"/>
              <a:gd name="connsiteX9" fmla="*/ 260313 w 409141"/>
              <a:gd name="connsiteY9" fmla="*/ 151209 h 615553"/>
              <a:gd name="connsiteX10" fmla="*/ 325797 w 409141"/>
              <a:gd name="connsiteY10" fmla="*/ 69056 h 615553"/>
              <a:gd name="connsiteX11" fmla="*/ 355563 w 409141"/>
              <a:gd name="connsiteY11" fmla="*/ 16669 h 615553"/>
              <a:gd name="connsiteX12" fmla="*/ 390091 w 409141"/>
              <a:gd name="connsiteY12" fmla="*/ 0 h 615553"/>
              <a:gd name="connsiteX13" fmla="*/ 409141 w 409141"/>
              <a:gd name="connsiteY13" fmla="*/ 14287 h 615553"/>
              <a:gd name="connsiteX14" fmla="*/ 361516 w 409141"/>
              <a:gd name="connsiteY14" fmla="*/ 96440 h 615553"/>
              <a:gd name="connsiteX15" fmla="*/ 287697 w 409141"/>
              <a:gd name="connsiteY15" fmla="*/ 197644 h 615553"/>
              <a:gd name="connsiteX16" fmla="*/ 199591 w 409141"/>
              <a:gd name="connsiteY16" fmla="*/ 300037 h 615553"/>
              <a:gd name="connsiteX17" fmla="*/ 119819 w 409141"/>
              <a:gd name="connsiteY17" fmla="*/ 423862 h 615553"/>
              <a:gd name="connsiteX0" fmla="*/ 119819 w 409141"/>
              <a:gd name="connsiteY0" fmla="*/ 423862 h 615553"/>
              <a:gd name="connsiteX1" fmla="*/ 90054 w 409141"/>
              <a:gd name="connsiteY1" fmla="*/ 528637 h 615553"/>
              <a:gd name="connsiteX2" fmla="*/ 67432 w 409141"/>
              <a:gd name="connsiteY2" fmla="*/ 596503 h 615553"/>
              <a:gd name="connsiteX3" fmla="*/ 38857 w 409141"/>
              <a:gd name="connsiteY3" fmla="*/ 615553 h 615553"/>
              <a:gd name="connsiteX4" fmla="*/ 13854 w 409141"/>
              <a:gd name="connsiteY4" fmla="*/ 608409 h 615553"/>
              <a:gd name="connsiteX5" fmla="*/ 757 w 409141"/>
              <a:gd name="connsiteY5" fmla="*/ 556022 h 615553"/>
              <a:gd name="connsiteX6" fmla="*/ 20997 w 409141"/>
              <a:gd name="connsiteY6" fmla="*/ 433387 h 615553"/>
              <a:gd name="connsiteX7" fmla="*/ 51954 w 409141"/>
              <a:gd name="connsiteY7" fmla="*/ 366712 h 615553"/>
              <a:gd name="connsiteX8" fmla="*/ 149585 w 409141"/>
              <a:gd name="connsiteY8" fmla="*/ 263128 h 615553"/>
              <a:gd name="connsiteX9" fmla="*/ 260313 w 409141"/>
              <a:gd name="connsiteY9" fmla="*/ 151209 h 615553"/>
              <a:gd name="connsiteX10" fmla="*/ 325797 w 409141"/>
              <a:gd name="connsiteY10" fmla="*/ 69056 h 615553"/>
              <a:gd name="connsiteX11" fmla="*/ 355563 w 409141"/>
              <a:gd name="connsiteY11" fmla="*/ 16669 h 615553"/>
              <a:gd name="connsiteX12" fmla="*/ 390091 w 409141"/>
              <a:gd name="connsiteY12" fmla="*/ 0 h 615553"/>
              <a:gd name="connsiteX13" fmla="*/ 409141 w 409141"/>
              <a:gd name="connsiteY13" fmla="*/ 14287 h 615553"/>
              <a:gd name="connsiteX14" fmla="*/ 361516 w 409141"/>
              <a:gd name="connsiteY14" fmla="*/ 96440 h 615553"/>
              <a:gd name="connsiteX15" fmla="*/ 287697 w 409141"/>
              <a:gd name="connsiteY15" fmla="*/ 197644 h 615553"/>
              <a:gd name="connsiteX16" fmla="*/ 199591 w 409141"/>
              <a:gd name="connsiteY16" fmla="*/ 300037 h 615553"/>
              <a:gd name="connsiteX17" fmla="*/ 119819 w 409141"/>
              <a:gd name="connsiteY17" fmla="*/ 423862 h 615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09141" h="615553">
                <a:moveTo>
                  <a:pt x="119819" y="423862"/>
                </a:moveTo>
                <a:cubicBezTo>
                  <a:pt x="106325" y="463550"/>
                  <a:pt x="99976" y="493712"/>
                  <a:pt x="90054" y="528637"/>
                </a:cubicBezTo>
                <a:lnTo>
                  <a:pt x="67432" y="596503"/>
                </a:lnTo>
                <a:lnTo>
                  <a:pt x="38857" y="615553"/>
                </a:lnTo>
                <a:lnTo>
                  <a:pt x="13854" y="608409"/>
                </a:lnTo>
                <a:cubicBezTo>
                  <a:pt x="9488" y="590947"/>
                  <a:pt x="-3211" y="579437"/>
                  <a:pt x="757" y="556022"/>
                </a:cubicBezTo>
                <a:cubicBezTo>
                  <a:pt x="-2021" y="509190"/>
                  <a:pt x="14250" y="474265"/>
                  <a:pt x="20997" y="433387"/>
                </a:cubicBezTo>
                <a:cubicBezTo>
                  <a:pt x="31316" y="411162"/>
                  <a:pt x="33300" y="390127"/>
                  <a:pt x="51954" y="366712"/>
                </a:cubicBezTo>
                <a:cubicBezTo>
                  <a:pt x="82116" y="326231"/>
                  <a:pt x="117041" y="297656"/>
                  <a:pt x="149585" y="263128"/>
                </a:cubicBezTo>
                <a:cubicBezTo>
                  <a:pt x="186494" y="225822"/>
                  <a:pt x="224595" y="196849"/>
                  <a:pt x="260313" y="151209"/>
                </a:cubicBezTo>
                <a:cubicBezTo>
                  <a:pt x="285713" y="125015"/>
                  <a:pt x="303969" y="96440"/>
                  <a:pt x="325797" y="69056"/>
                </a:cubicBezTo>
                <a:lnTo>
                  <a:pt x="355563" y="16669"/>
                </a:lnTo>
                <a:lnTo>
                  <a:pt x="390091" y="0"/>
                </a:lnTo>
                <a:lnTo>
                  <a:pt x="409141" y="14287"/>
                </a:lnTo>
                <a:lnTo>
                  <a:pt x="361516" y="96440"/>
                </a:lnTo>
                <a:lnTo>
                  <a:pt x="287697" y="197644"/>
                </a:lnTo>
                <a:lnTo>
                  <a:pt x="199591" y="300037"/>
                </a:lnTo>
                <a:cubicBezTo>
                  <a:pt x="173000" y="341312"/>
                  <a:pt x="139266" y="377824"/>
                  <a:pt x="119819" y="42386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C868D082-72AF-023B-2348-8B3E8D62BA8E}"/>
              </a:ext>
            </a:extLst>
          </p:cNvPr>
          <p:cNvSpPr/>
          <p:nvPr/>
        </p:nvSpPr>
        <p:spPr>
          <a:xfrm>
            <a:off x="3840539" y="1142999"/>
            <a:ext cx="588653" cy="790575"/>
          </a:xfrm>
          <a:custGeom>
            <a:avLst/>
            <a:gdLst>
              <a:gd name="connsiteX0" fmla="*/ 517922 w 576262"/>
              <a:gd name="connsiteY0" fmla="*/ 147637 h 787003"/>
              <a:gd name="connsiteX1" fmla="*/ 365522 w 576262"/>
              <a:gd name="connsiteY1" fmla="*/ 381000 h 787003"/>
              <a:gd name="connsiteX2" fmla="*/ 207168 w 576262"/>
              <a:gd name="connsiteY2" fmla="*/ 586978 h 787003"/>
              <a:gd name="connsiteX3" fmla="*/ 126206 w 576262"/>
              <a:gd name="connsiteY3" fmla="*/ 683419 h 787003"/>
              <a:gd name="connsiteX4" fmla="*/ 54768 w 576262"/>
              <a:gd name="connsiteY4" fmla="*/ 767953 h 787003"/>
              <a:gd name="connsiteX5" fmla="*/ 17859 w 576262"/>
              <a:gd name="connsiteY5" fmla="*/ 785812 h 787003"/>
              <a:gd name="connsiteX6" fmla="*/ 0 w 576262"/>
              <a:gd name="connsiteY6" fmla="*/ 787003 h 787003"/>
              <a:gd name="connsiteX7" fmla="*/ 2381 w 576262"/>
              <a:gd name="connsiteY7" fmla="*/ 733425 h 787003"/>
              <a:gd name="connsiteX8" fmla="*/ 94059 w 576262"/>
              <a:gd name="connsiteY8" fmla="*/ 625078 h 787003"/>
              <a:gd name="connsiteX9" fmla="*/ 244078 w 576262"/>
              <a:gd name="connsiteY9" fmla="*/ 450056 h 787003"/>
              <a:gd name="connsiteX10" fmla="*/ 406003 w 576262"/>
              <a:gd name="connsiteY10" fmla="*/ 219075 h 787003"/>
              <a:gd name="connsiteX11" fmla="*/ 486965 w 576262"/>
              <a:gd name="connsiteY11" fmla="*/ 61912 h 787003"/>
              <a:gd name="connsiteX12" fmla="*/ 529828 w 576262"/>
              <a:gd name="connsiteY12" fmla="*/ 5953 h 787003"/>
              <a:gd name="connsiteX13" fmla="*/ 569118 w 576262"/>
              <a:gd name="connsiteY13" fmla="*/ 0 h 787003"/>
              <a:gd name="connsiteX14" fmla="*/ 576262 w 576262"/>
              <a:gd name="connsiteY14" fmla="*/ 52387 h 787003"/>
              <a:gd name="connsiteX15" fmla="*/ 517922 w 576262"/>
              <a:gd name="connsiteY15" fmla="*/ 147637 h 787003"/>
              <a:gd name="connsiteX0" fmla="*/ 519848 w 578188"/>
              <a:gd name="connsiteY0" fmla="*/ 147637 h 787003"/>
              <a:gd name="connsiteX1" fmla="*/ 367448 w 578188"/>
              <a:gd name="connsiteY1" fmla="*/ 381000 h 787003"/>
              <a:gd name="connsiteX2" fmla="*/ 209094 w 578188"/>
              <a:gd name="connsiteY2" fmla="*/ 586978 h 787003"/>
              <a:gd name="connsiteX3" fmla="*/ 128132 w 578188"/>
              <a:gd name="connsiteY3" fmla="*/ 683419 h 787003"/>
              <a:gd name="connsiteX4" fmla="*/ 56694 w 578188"/>
              <a:gd name="connsiteY4" fmla="*/ 767953 h 787003"/>
              <a:gd name="connsiteX5" fmla="*/ 19785 w 578188"/>
              <a:gd name="connsiteY5" fmla="*/ 785812 h 787003"/>
              <a:gd name="connsiteX6" fmla="*/ 1926 w 578188"/>
              <a:gd name="connsiteY6" fmla="*/ 787003 h 787003"/>
              <a:gd name="connsiteX7" fmla="*/ 4307 w 578188"/>
              <a:gd name="connsiteY7" fmla="*/ 733425 h 787003"/>
              <a:gd name="connsiteX8" fmla="*/ 95985 w 578188"/>
              <a:gd name="connsiteY8" fmla="*/ 625078 h 787003"/>
              <a:gd name="connsiteX9" fmla="*/ 246004 w 578188"/>
              <a:gd name="connsiteY9" fmla="*/ 450056 h 787003"/>
              <a:gd name="connsiteX10" fmla="*/ 407929 w 578188"/>
              <a:gd name="connsiteY10" fmla="*/ 219075 h 787003"/>
              <a:gd name="connsiteX11" fmla="*/ 488891 w 578188"/>
              <a:gd name="connsiteY11" fmla="*/ 61912 h 787003"/>
              <a:gd name="connsiteX12" fmla="*/ 531754 w 578188"/>
              <a:gd name="connsiteY12" fmla="*/ 5953 h 787003"/>
              <a:gd name="connsiteX13" fmla="*/ 571044 w 578188"/>
              <a:gd name="connsiteY13" fmla="*/ 0 h 787003"/>
              <a:gd name="connsiteX14" fmla="*/ 578188 w 578188"/>
              <a:gd name="connsiteY14" fmla="*/ 52387 h 787003"/>
              <a:gd name="connsiteX15" fmla="*/ 519848 w 578188"/>
              <a:gd name="connsiteY15" fmla="*/ 147637 h 787003"/>
              <a:gd name="connsiteX0" fmla="*/ 526674 w 585014"/>
              <a:gd name="connsiteY0" fmla="*/ 147637 h 787003"/>
              <a:gd name="connsiteX1" fmla="*/ 374274 w 585014"/>
              <a:gd name="connsiteY1" fmla="*/ 381000 h 787003"/>
              <a:gd name="connsiteX2" fmla="*/ 215920 w 585014"/>
              <a:gd name="connsiteY2" fmla="*/ 586978 h 787003"/>
              <a:gd name="connsiteX3" fmla="*/ 134958 w 585014"/>
              <a:gd name="connsiteY3" fmla="*/ 683419 h 787003"/>
              <a:gd name="connsiteX4" fmla="*/ 63520 w 585014"/>
              <a:gd name="connsiteY4" fmla="*/ 767953 h 787003"/>
              <a:gd name="connsiteX5" fmla="*/ 26611 w 585014"/>
              <a:gd name="connsiteY5" fmla="*/ 785812 h 787003"/>
              <a:gd name="connsiteX6" fmla="*/ 8752 w 585014"/>
              <a:gd name="connsiteY6" fmla="*/ 787003 h 787003"/>
              <a:gd name="connsiteX7" fmla="*/ 11133 w 585014"/>
              <a:gd name="connsiteY7" fmla="*/ 733425 h 787003"/>
              <a:gd name="connsiteX8" fmla="*/ 102811 w 585014"/>
              <a:gd name="connsiteY8" fmla="*/ 625078 h 787003"/>
              <a:gd name="connsiteX9" fmla="*/ 252830 w 585014"/>
              <a:gd name="connsiteY9" fmla="*/ 450056 h 787003"/>
              <a:gd name="connsiteX10" fmla="*/ 414755 w 585014"/>
              <a:gd name="connsiteY10" fmla="*/ 219075 h 787003"/>
              <a:gd name="connsiteX11" fmla="*/ 495717 w 585014"/>
              <a:gd name="connsiteY11" fmla="*/ 61912 h 787003"/>
              <a:gd name="connsiteX12" fmla="*/ 538580 w 585014"/>
              <a:gd name="connsiteY12" fmla="*/ 5953 h 787003"/>
              <a:gd name="connsiteX13" fmla="*/ 577870 w 585014"/>
              <a:gd name="connsiteY13" fmla="*/ 0 h 787003"/>
              <a:gd name="connsiteX14" fmla="*/ 585014 w 585014"/>
              <a:gd name="connsiteY14" fmla="*/ 52387 h 787003"/>
              <a:gd name="connsiteX15" fmla="*/ 526674 w 585014"/>
              <a:gd name="connsiteY15" fmla="*/ 147637 h 787003"/>
              <a:gd name="connsiteX0" fmla="*/ 526674 w 588252"/>
              <a:gd name="connsiteY0" fmla="*/ 147637 h 787003"/>
              <a:gd name="connsiteX1" fmla="*/ 374274 w 588252"/>
              <a:gd name="connsiteY1" fmla="*/ 381000 h 787003"/>
              <a:gd name="connsiteX2" fmla="*/ 215920 w 588252"/>
              <a:gd name="connsiteY2" fmla="*/ 586978 h 787003"/>
              <a:gd name="connsiteX3" fmla="*/ 134958 w 588252"/>
              <a:gd name="connsiteY3" fmla="*/ 683419 h 787003"/>
              <a:gd name="connsiteX4" fmla="*/ 63520 w 588252"/>
              <a:gd name="connsiteY4" fmla="*/ 767953 h 787003"/>
              <a:gd name="connsiteX5" fmla="*/ 26611 w 588252"/>
              <a:gd name="connsiteY5" fmla="*/ 785812 h 787003"/>
              <a:gd name="connsiteX6" fmla="*/ 8752 w 588252"/>
              <a:gd name="connsiteY6" fmla="*/ 787003 h 787003"/>
              <a:gd name="connsiteX7" fmla="*/ 11133 w 588252"/>
              <a:gd name="connsiteY7" fmla="*/ 733425 h 787003"/>
              <a:gd name="connsiteX8" fmla="*/ 102811 w 588252"/>
              <a:gd name="connsiteY8" fmla="*/ 625078 h 787003"/>
              <a:gd name="connsiteX9" fmla="*/ 252830 w 588252"/>
              <a:gd name="connsiteY9" fmla="*/ 450056 h 787003"/>
              <a:gd name="connsiteX10" fmla="*/ 414755 w 588252"/>
              <a:gd name="connsiteY10" fmla="*/ 219075 h 787003"/>
              <a:gd name="connsiteX11" fmla="*/ 495717 w 588252"/>
              <a:gd name="connsiteY11" fmla="*/ 61912 h 787003"/>
              <a:gd name="connsiteX12" fmla="*/ 538580 w 588252"/>
              <a:gd name="connsiteY12" fmla="*/ 5953 h 787003"/>
              <a:gd name="connsiteX13" fmla="*/ 577870 w 588252"/>
              <a:gd name="connsiteY13" fmla="*/ 0 h 787003"/>
              <a:gd name="connsiteX14" fmla="*/ 585014 w 588252"/>
              <a:gd name="connsiteY14" fmla="*/ 52387 h 787003"/>
              <a:gd name="connsiteX15" fmla="*/ 526674 w 588252"/>
              <a:gd name="connsiteY15" fmla="*/ 147637 h 787003"/>
              <a:gd name="connsiteX0" fmla="*/ 526674 w 588252"/>
              <a:gd name="connsiteY0" fmla="*/ 149234 h 788600"/>
              <a:gd name="connsiteX1" fmla="*/ 374274 w 588252"/>
              <a:gd name="connsiteY1" fmla="*/ 382597 h 788600"/>
              <a:gd name="connsiteX2" fmla="*/ 215920 w 588252"/>
              <a:gd name="connsiteY2" fmla="*/ 588575 h 788600"/>
              <a:gd name="connsiteX3" fmla="*/ 134958 w 588252"/>
              <a:gd name="connsiteY3" fmla="*/ 685016 h 788600"/>
              <a:gd name="connsiteX4" fmla="*/ 63520 w 588252"/>
              <a:gd name="connsiteY4" fmla="*/ 769550 h 788600"/>
              <a:gd name="connsiteX5" fmla="*/ 26611 w 588252"/>
              <a:gd name="connsiteY5" fmla="*/ 787409 h 788600"/>
              <a:gd name="connsiteX6" fmla="*/ 8752 w 588252"/>
              <a:gd name="connsiteY6" fmla="*/ 788600 h 788600"/>
              <a:gd name="connsiteX7" fmla="*/ 11133 w 588252"/>
              <a:gd name="connsiteY7" fmla="*/ 735022 h 788600"/>
              <a:gd name="connsiteX8" fmla="*/ 102811 w 588252"/>
              <a:gd name="connsiteY8" fmla="*/ 626675 h 788600"/>
              <a:gd name="connsiteX9" fmla="*/ 252830 w 588252"/>
              <a:gd name="connsiteY9" fmla="*/ 451653 h 788600"/>
              <a:gd name="connsiteX10" fmla="*/ 414755 w 588252"/>
              <a:gd name="connsiteY10" fmla="*/ 220672 h 788600"/>
              <a:gd name="connsiteX11" fmla="*/ 495717 w 588252"/>
              <a:gd name="connsiteY11" fmla="*/ 63509 h 788600"/>
              <a:gd name="connsiteX12" fmla="*/ 538580 w 588252"/>
              <a:gd name="connsiteY12" fmla="*/ 7550 h 788600"/>
              <a:gd name="connsiteX13" fmla="*/ 577870 w 588252"/>
              <a:gd name="connsiteY13" fmla="*/ 1597 h 788600"/>
              <a:gd name="connsiteX14" fmla="*/ 585014 w 588252"/>
              <a:gd name="connsiteY14" fmla="*/ 53984 h 788600"/>
              <a:gd name="connsiteX15" fmla="*/ 526674 w 588252"/>
              <a:gd name="connsiteY15" fmla="*/ 149234 h 788600"/>
              <a:gd name="connsiteX0" fmla="*/ 526674 w 589163"/>
              <a:gd name="connsiteY0" fmla="*/ 149234 h 788600"/>
              <a:gd name="connsiteX1" fmla="*/ 374274 w 589163"/>
              <a:gd name="connsiteY1" fmla="*/ 382597 h 788600"/>
              <a:gd name="connsiteX2" fmla="*/ 215920 w 589163"/>
              <a:gd name="connsiteY2" fmla="*/ 588575 h 788600"/>
              <a:gd name="connsiteX3" fmla="*/ 134958 w 589163"/>
              <a:gd name="connsiteY3" fmla="*/ 685016 h 788600"/>
              <a:gd name="connsiteX4" fmla="*/ 63520 w 589163"/>
              <a:gd name="connsiteY4" fmla="*/ 769550 h 788600"/>
              <a:gd name="connsiteX5" fmla="*/ 26611 w 589163"/>
              <a:gd name="connsiteY5" fmla="*/ 787409 h 788600"/>
              <a:gd name="connsiteX6" fmla="*/ 8752 w 589163"/>
              <a:gd name="connsiteY6" fmla="*/ 788600 h 788600"/>
              <a:gd name="connsiteX7" fmla="*/ 11133 w 589163"/>
              <a:gd name="connsiteY7" fmla="*/ 735022 h 788600"/>
              <a:gd name="connsiteX8" fmla="*/ 102811 w 589163"/>
              <a:gd name="connsiteY8" fmla="*/ 626675 h 788600"/>
              <a:gd name="connsiteX9" fmla="*/ 252830 w 589163"/>
              <a:gd name="connsiteY9" fmla="*/ 451653 h 788600"/>
              <a:gd name="connsiteX10" fmla="*/ 414755 w 589163"/>
              <a:gd name="connsiteY10" fmla="*/ 220672 h 788600"/>
              <a:gd name="connsiteX11" fmla="*/ 495717 w 589163"/>
              <a:gd name="connsiteY11" fmla="*/ 63509 h 788600"/>
              <a:gd name="connsiteX12" fmla="*/ 538580 w 589163"/>
              <a:gd name="connsiteY12" fmla="*/ 7550 h 788600"/>
              <a:gd name="connsiteX13" fmla="*/ 582632 w 589163"/>
              <a:gd name="connsiteY13" fmla="*/ 1597 h 788600"/>
              <a:gd name="connsiteX14" fmla="*/ 585014 w 589163"/>
              <a:gd name="connsiteY14" fmla="*/ 53984 h 788600"/>
              <a:gd name="connsiteX15" fmla="*/ 526674 w 589163"/>
              <a:gd name="connsiteY15" fmla="*/ 149234 h 788600"/>
              <a:gd name="connsiteX0" fmla="*/ 526674 w 588653"/>
              <a:gd name="connsiteY0" fmla="*/ 151209 h 790575"/>
              <a:gd name="connsiteX1" fmla="*/ 374274 w 588653"/>
              <a:gd name="connsiteY1" fmla="*/ 384572 h 790575"/>
              <a:gd name="connsiteX2" fmla="*/ 215920 w 588653"/>
              <a:gd name="connsiteY2" fmla="*/ 590550 h 790575"/>
              <a:gd name="connsiteX3" fmla="*/ 134958 w 588653"/>
              <a:gd name="connsiteY3" fmla="*/ 686991 h 790575"/>
              <a:gd name="connsiteX4" fmla="*/ 63520 w 588653"/>
              <a:gd name="connsiteY4" fmla="*/ 771525 h 790575"/>
              <a:gd name="connsiteX5" fmla="*/ 26611 w 588653"/>
              <a:gd name="connsiteY5" fmla="*/ 789384 h 790575"/>
              <a:gd name="connsiteX6" fmla="*/ 8752 w 588653"/>
              <a:gd name="connsiteY6" fmla="*/ 790575 h 790575"/>
              <a:gd name="connsiteX7" fmla="*/ 11133 w 588653"/>
              <a:gd name="connsiteY7" fmla="*/ 736997 h 790575"/>
              <a:gd name="connsiteX8" fmla="*/ 102811 w 588653"/>
              <a:gd name="connsiteY8" fmla="*/ 628650 h 790575"/>
              <a:gd name="connsiteX9" fmla="*/ 252830 w 588653"/>
              <a:gd name="connsiteY9" fmla="*/ 453628 h 790575"/>
              <a:gd name="connsiteX10" fmla="*/ 414755 w 588653"/>
              <a:gd name="connsiteY10" fmla="*/ 222647 h 790575"/>
              <a:gd name="connsiteX11" fmla="*/ 495717 w 588653"/>
              <a:gd name="connsiteY11" fmla="*/ 65484 h 790575"/>
              <a:gd name="connsiteX12" fmla="*/ 538580 w 588653"/>
              <a:gd name="connsiteY12" fmla="*/ 9525 h 790575"/>
              <a:gd name="connsiteX13" fmla="*/ 580251 w 588653"/>
              <a:gd name="connsiteY13" fmla="*/ 0 h 790575"/>
              <a:gd name="connsiteX14" fmla="*/ 585014 w 588653"/>
              <a:gd name="connsiteY14" fmla="*/ 55959 h 790575"/>
              <a:gd name="connsiteX15" fmla="*/ 526674 w 588653"/>
              <a:gd name="connsiteY15" fmla="*/ 151209 h 79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88653" h="790575">
                <a:moveTo>
                  <a:pt x="526674" y="151209"/>
                </a:moveTo>
                <a:lnTo>
                  <a:pt x="374274" y="384572"/>
                </a:lnTo>
                <a:lnTo>
                  <a:pt x="215920" y="590550"/>
                </a:lnTo>
                <a:lnTo>
                  <a:pt x="134958" y="686991"/>
                </a:lnTo>
                <a:lnTo>
                  <a:pt x="63520" y="771525"/>
                </a:lnTo>
                <a:lnTo>
                  <a:pt x="26611" y="789384"/>
                </a:lnTo>
                <a:lnTo>
                  <a:pt x="8752" y="790575"/>
                </a:lnTo>
                <a:cubicBezTo>
                  <a:pt x="-11885" y="775097"/>
                  <a:pt x="10339" y="754856"/>
                  <a:pt x="11133" y="736997"/>
                </a:cubicBezTo>
                <a:lnTo>
                  <a:pt x="102811" y="628650"/>
                </a:lnTo>
                <a:lnTo>
                  <a:pt x="252830" y="453628"/>
                </a:lnTo>
                <a:lnTo>
                  <a:pt x="414755" y="222647"/>
                </a:lnTo>
                <a:lnTo>
                  <a:pt x="495717" y="65484"/>
                </a:lnTo>
                <a:lnTo>
                  <a:pt x="538580" y="9525"/>
                </a:lnTo>
                <a:cubicBezTo>
                  <a:pt x="551677" y="-4366"/>
                  <a:pt x="567154" y="1984"/>
                  <a:pt x="580251" y="0"/>
                </a:cubicBezTo>
                <a:cubicBezTo>
                  <a:pt x="582632" y="17462"/>
                  <a:pt x="594539" y="31353"/>
                  <a:pt x="585014" y="55959"/>
                </a:cubicBezTo>
                <a:lnTo>
                  <a:pt x="526674" y="15120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38136033-06C6-BD66-45D7-301401FD6ACD}"/>
              </a:ext>
            </a:extLst>
          </p:cNvPr>
          <p:cNvSpPr/>
          <p:nvPr/>
        </p:nvSpPr>
        <p:spPr>
          <a:xfrm>
            <a:off x="4413250" y="455613"/>
            <a:ext cx="3722688" cy="1898650"/>
          </a:xfrm>
          <a:custGeom>
            <a:avLst/>
            <a:gdLst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722688" h="1898650">
                <a:moveTo>
                  <a:pt x="0" y="25400"/>
                </a:moveTo>
                <a:cubicBezTo>
                  <a:pt x="24871" y="81492"/>
                  <a:pt x="62839" y="132820"/>
                  <a:pt x="74613" y="193675"/>
                </a:cubicBezTo>
                <a:cubicBezTo>
                  <a:pt x="92605" y="248840"/>
                  <a:pt x="82021" y="292100"/>
                  <a:pt x="85725" y="341312"/>
                </a:cubicBezTo>
                <a:lnTo>
                  <a:pt x="41275" y="492125"/>
                </a:lnTo>
                <a:lnTo>
                  <a:pt x="6350" y="568325"/>
                </a:lnTo>
                <a:lnTo>
                  <a:pt x="12700" y="620712"/>
                </a:lnTo>
                <a:lnTo>
                  <a:pt x="33338" y="630237"/>
                </a:lnTo>
                <a:lnTo>
                  <a:pt x="114300" y="569912"/>
                </a:lnTo>
                <a:cubicBezTo>
                  <a:pt x="173567" y="517525"/>
                  <a:pt x="224499" y="461565"/>
                  <a:pt x="292100" y="412750"/>
                </a:cubicBezTo>
                <a:cubicBezTo>
                  <a:pt x="328745" y="383779"/>
                  <a:pt x="372533" y="361950"/>
                  <a:pt x="412750" y="336550"/>
                </a:cubicBezTo>
                <a:cubicBezTo>
                  <a:pt x="490008" y="316442"/>
                  <a:pt x="562505" y="287998"/>
                  <a:pt x="644525" y="276225"/>
                </a:cubicBezTo>
                <a:cubicBezTo>
                  <a:pt x="759751" y="257969"/>
                  <a:pt x="867834" y="252809"/>
                  <a:pt x="979488" y="257175"/>
                </a:cubicBezTo>
                <a:cubicBezTo>
                  <a:pt x="1132284" y="274240"/>
                  <a:pt x="1268413" y="307975"/>
                  <a:pt x="1412875" y="333375"/>
                </a:cubicBezTo>
                <a:cubicBezTo>
                  <a:pt x="1545696" y="363008"/>
                  <a:pt x="1679708" y="375974"/>
                  <a:pt x="1811338" y="422275"/>
                </a:cubicBezTo>
                <a:cubicBezTo>
                  <a:pt x="1901693" y="471090"/>
                  <a:pt x="1965855" y="527050"/>
                  <a:pt x="2043113" y="579437"/>
                </a:cubicBezTo>
                <a:cubicBezTo>
                  <a:pt x="2120371" y="655108"/>
                  <a:pt x="2209536" y="724826"/>
                  <a:pt x="2274888" y="806450"/>
                </a:cubicBezTo>
                <a:cubicBezTo>
                  <a:pt x="2345796" y="897996"/>
                  <a:pt x="2397655" y="989541"/>
                  <a:pt x="2459038" y="1081087"/>
                </a:cubicBezTo>
                <a:cubicBezTo>
                  <a:pt x="2511425" y="1132416"/>
                  <a:pt x="2554288" y="1188508"/>
                  <a:pt x="2616200" y="1235075"/>
                </a:cubicBezTo>
                <a:cubicBezTo>
                  <a:pt x="2684727" y="1286934"/>
                  <a:pt x="2773495" y="1331647"/>
                  <a:pt x="2857500" y="1376362"/>
                </a:cubicBezTo>
                <a:cubicBezTo>
                  <a:pt x="2917825" y="1400704"/>
                  <a:pt x="2981722" y="1414330"/>
                  <a:pt x="3038475" y="1449387"/>
                </a:cubicBezTo>
                <a:cubicBezTo>
                  <a:pt x="3081469" y="1483651"/>
                  <a:pt x="3103034" y="1520296"/>
                  <a:pt x="3135313" y="1555750"/>
                </a:cubicBezTo>
                <a:cubicBezTo>
                  <a:pt x="3176059" y="1588029"/>
                  <a:pt x="3214423" y="1622690"/>
                  <a:pt x="3257550" y="1652587"/>
                </a:cubicBezTo>
                <a:cubicBezTo>
                  <a:pt x="3296048" y="1676929"/>
                  <a:pt x="3336925" y="1691746"/>
                  <a:pt x="3376613" y="1711325"/>
                </a:cubicBezTo>
                <a:cubicBezTo>
                  <a:pt x="3420534" y="1731433"/>
                  <a:pt x="3466835" y="1740827"/>
                  <a:pt x="3508375" y="1771650"/>
                </a:cubicBezTo>
                <a:cubicBezTo>
                  <a:pt x="3548195" y="1790964"/>
                  <a:pt x="3561821" y="1825758"/>
                  <a:pt x="3595688" y="1851025"/>
                </a:cubicBezTo>
                <a:cubicBezTo>
                  <a:pt x="3617384" y="1876425"/>
                  <a:pt x="3639079" y="1882775"/>
                  <a:pt x="3660775" y="1898650"/>
                </a:cubicBezTo>
                <a:lnTo>
                  <a:pt x="3703638" y="1897062"/>
                </a:lnTo>
                <a:lnTo>
                  <a:pt x="3722688" y="1847850"/>
                </a:lnTo>
                <a:lnTo>
                  <a:pt x="3708400" y="1798637"/>
                </a:lnTo>
                <a:lnTo>
                  <a:pt x="3568700" y="1601787"/>
                </a:lnTo>
                <a:lnTo>
                  <a:pt x="3455988" y="1436687"/>
                </a:lnTo>
                <a:cubicBezTo>
                  <a:pt x="3437996" y="1393825"/>
                  <a:pt x="3416433" y="1356915"/>
                  <a:pt x="3402013" y="1308100"/>
                </a:cubicBezTo>
                <a:cubicBezTo>
                  <a:pt x="3396060" y="1251612"/>
                  <a:pt x="3402013" y="1192741"/>
                  <a:pt x="3402013" y="1135062"/>
                </a:cubicBezTo>
                <a:cubicBezTo>
                  <a:pt x="3400955" y="1085850"/>
                  <a:pt x="3405849" y="1036637"/>
                  <a:pt x="3398838" y="987425"/>
                </a:cubicBezTo>
                <a:cubicBezTo>
                  <a:pt x="3394737" y="942843"/>
                  <a:pt x="3378729" y="900642"/>
                  <a:pt x="3368675" y="857250"/>
                </a:cubicBezTo>
                <a:lnTo>
                  <a:pt x="3311525" y="717550"/>
                </a:lnTo>
                <a:cubicBezTo>
                  <a:pt x="3294592" y="670454"/>
                  <a:pt x="3271705" y="636455"/>
                  <a:pt x="3260725" y="576262"/>
                </a:cubicBezTo>
                <a:cubicBezTo>
                  <a:pt x="3249612" y="528637"/>
                  <a:pt x="3248025" y="481012"/>
                  <a:pt x="3241675" y="433387"/>
                </a:cubicBezTo>
                <a:cubicBezTo>
                  <a:pt x="3231621" y="394758"/>
                  <a:pt x="3233473" y="356129"/>
                  <a:pt x="3211513" y="317500"/>
                </a:cubicBezTo>
                <a:cubicBezTo>
                  <a:pt x="3194447" y="299376"/>
                  <a:pt x="3170238" y="283633"/>
                  <a:pt x="3149600" y="266700"/>
                </a:cubicBezTo>
                <a:cubicBezTo>
                  <a:pt x="3123671" y="267758"/>
                  <a:pt x="3096551" y="261673"/>
                  <a:pt x="3071813" y="269875"/>
                </a:cubicBezTo>
                <a:cubicBezTo>
                  <a:pt x="3055011" y="292100"/>
                  <a:pt x="3054880" y="314325"/>
                  <a:pt x="3046413" y="336550"/>
                </a:cubicBezTo>
                <a:lnTo>
                  <a:pt x="3081338" y="404812"/>
                </a:lnTo>
                <a:lnTo>
                  <a:pt x="3108325" y="452437"/>
                </a:lnTo>
                <a:cubicBezTo>
                  <a:pt x="3098271" y="499004"/>
                  <a:pt x="3096551" y="545570"/>
                  <a:pt x="3078163" y="592137"/>
                </a:cubicBezTo>
                <a:cubicBezTo>
                  <a:pt x="3066257" y="617802"/>
                  <a:pt x="3049588" y="638704"/>
                  <a:pt x="3035300" y="661987"/>
                </a:cubicBezTo>
                <a:cubicBezTo>
                  <a:pt x="3012017" y="684212"/>
                  <a:pt x="2988733" y="687387"/>
                  <a:pt x="2965450" y="700087"/>
                </a:cubicBezTo>
                <a:lnTo>
                  <a:pt x="2913063" y="698500"/>
                </a:lnTo>
                <a:lnTo>
                  <a:pt x="2870200" y="649287"/>
                </a:lnTo>
                <a:cubicBezTo>
                  <a:pt x="2861204" y="627591"/>
                  <a:pt x="2851018" y="613040"/>
                  <a:pt x="2843213" y="584200"/>
                </a:cubicBezTo>
                <a:cubicBezTo>
                  <a:pt x="2838583" y="554037"/>
                  <a:pt x="2842287" y="531019"/>
                  <a:pt x="2854325" y="493712"/>
                </a:cubicBezTo>
                <a:lnTo>
                  <a:pt x="2882900" y="442912"/>
                </a:lnTo>
                <a:lnTo>
                  <a:pt x="2857500" y="384175"/>
                </a:lnTo>
                <a:lnTo>
                  <a:pt x="2782888" y="377825"/>
                </a:lnTo>
                <a:lnTo>
                  <a:pt x="2740025" y="393700"/>
                </a:lnTo>
                <a:cubicBezTo>
                  <a:pt x="2697692" y="430212"/>
                  <a:pt x="2660121" y="469106"/>
                  <a:pt x="2613025" y="503237"/>
                </a:cubicBezTo>
                <a:cubicBezTo>
                  <a:pt x="2570426" y="515143"/>
                  <a:pt x="2532592" y="503237"/>
                  <a:pt x="2492375" y="503237"/>
                </a:cubicBezTo>
                <a:lnTo>
                  <a:pt x="2359025" y="452437"/>
                </a:lnTo>
                <a:lnTo>
                  <a:pt x="2238375" y="373062"/>
                </a:lnTo>
                <a:lnTo>
                  <a:pt x="2022475" y="287337"/>
                </a:lnTo>
                <a:cubicBezTo>
                  <a:pt x="1937279" y="267229"/>
                  <a:pt x="1859228" y="237595"/>
                  <a:pt x="1766888" y="227012"/>
                </a:cubicBezTo>
                <a:lnTo>
                  <a:pt x="1395413" y="195262"/>
                </a:lnTo>
                <a:cubicBezTo>
                  <a:pt x="1298046" y="185737"/>
                  <a:pt x="1200680" y="180974"/>
                  <a:pt x="1103313" y="166687"/>
                </a:cubicBezTo>
                <a:cubicBezTo>
                  <a:pt x="1058466" y="162189"/>
                  <a:pt x="1010047" y="138642"/>
                  <a:pt x="965200" y="117475"/>
                </a:cubicBezTo>
                <a:cubicBezTo>
                  <a:pt x="930540" y="105966"/>
                  <a:pt x="900642" y="92075"/>
                  <a:pt x="868363" y="79375"/>
                </a:cubicBezTo>
                <a:cubicBezTo>
                  <a:pt x="835158" y="54107"/>
                  <a:pt x="828146" y="26458"/>
                  <a:pt x="808038" y="0"/>
                </a:cubicBez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E29AD4D3-DF89-A608-4CC0-3D6CCFE15ED0}"/>
              </a:ext>
            </a:extLst>
          </p:cNvPr>
          <p:cNvSpPr/>
          <p:nvPr/>
        </p:nvSpPr>
        <p:spPr>
          <a:xfrm>
            <a:off x="6782991" y="1110791"/>
            <a:ext cx="831333" cy="556624"/>
          </a:xfrm>
          <a:custGeom>
            <a:avLst/>
            <a:gdLst>
              <a:gd name="connsiteX0" fmla="*/ 45243 w 828675"/>
              <a:gd name="connsiteY0" fmla="*/ 26194 h 551260"/>
              <a:gd name="connsiteX1" fmla="*/ 0 w 828675"/>
              <a:gd name="connsiteY1" fmla="*/ 69057 h 551260"/>
              <a:gd name="connsiteX2" fmla="*/ 52387 w 828675"/>
              <a:gd name="connsiteY2" fmla="*/ 133350 h 551260"/>
              <a:gd name="connsiteX3" fmla="*/ 117872 w 828675"/>
              <a:gd name="connsiteY3" fmla="*/ 248841 h 551260"/>
              <a:gd name="connsiteX4" fmla="*/ 184547 w 828675"/>
              <a:gd name="connsiteY4" fmla="*/ 370285 h 551260"/>
              <a:gd name="connsiteX5" fmla="*/ 267890 w 828675"/>
              <a:gd name="connsiteY5" fmla="*/ 473869 h 551260"/>
              <a:gd name="connsiteX6" fmla="*/ 392906 w 828675"/>
              <a:gd name="connsiteY6" fmla="*/ 536972 h 551260"/>
              <a:gd name="connsiteX7" fmla="*/ 592931 w 828675"/>
              <a:gd name="connsiteY7" fmla="*/ 551260 h 551260"/>
              <a:gd name="connsiteX8" fmla="*/ 772715 w 828675"/>
              <a:gd name="connsiteY8" fmla="*/ 522685 h 551260"/>
              <a:gd name="connsiteX9" fmla="*/ 816768 w 828675"/>
              <a:gd name="connsiteY9" fmla="*/ 495300 h 551260"/>
              <a:gd name="connsiteX10" fmla="*/ 828675 w 828675"/>
              <a:gd name="connsiteY10" fmla="*/ 401241 h 551260"/>
              <a:gd name="connsiteX11" fmla="*/ 806053 w 828675"/>
              <a:gd name="connsiteY11" fmla="*/ 311944 h 551260"/>
              <a:gd name="connsiteX12" fmla="*/ 769143 w 828675"/>
              <a:gd name="connsiteY12" fmla="*/ 272654 h 551260"/>
              <a:gd name="connsiteX13" fmla="*/ 627459 w 828675"/>
              <a:gd name="connsiteY13" fmla="*/ 239316 h 551260"/>
              <a:gd name="connsiteX14" fmla="*/ 500062 w 828675"/>
              <a:gd name="connsiteY14" fmla="*/ 196454 h 551260"/>
              <a:gd name="connsiteX15" fmla="*/ 378618 w 828675"/>
              <a:gd name="connsiteY15" fmla="*/ 100013 h 551260"/>
              <a:gd name="connsiteX16" fmla="*/ 286940 w 828675"/>
              <a:gd name="connsiteY16" fmla="*/ 27385 h 551260"/>
              <a:gd name="connsiteX17" fmla="*/ 229790 w 828675"/>
              <a:gd name="connsiteY17" fmla="*/ 2382 h 551260"/>
              <a:gd name="connsiteX18" fmla="*/ 119062 w 828675"/>
              <a:gd name="connsiteY18" fmla="*/ 0 h 551260"/>
              <a:gd name="connsiteX19" fmla="*/ 45243 w 828675"/>
              <a:gd name="connsiteY19" fmla="*/ 26194 h 551260"/>
              <a:gd name="connsiteX0" fmla="*/ 45243 w 828675"/>
              <a:gd name="connsiteY0" fmla="*/ 26194 h 551260"/>
              <a:gd name="connsiteX1" fmla="*/ 0 w 828675"/>
              <a:gd name="connsiteY1" fmla="*/ 69057 h 551260"/>
              <a:gd name="connsiteX2" fmla="*/ 52387 w 828675"/>
              <a:gd name="connsiteY2" fmla="*/ 133350 h 551260"/>
              <a:gd name="connsiteX3" fmla="*/ 117872 w 828675"/>
              <a:gd name="connsiteY3" fmla="*/ 248841 h 551260"/>
              <a:gd name="connsiteX4" fmla="*/ 184547 w 828675"/>
              <a:gd name="connsiteY4" fmla="*/ 370285 h 551260"/>
              <a:gd name="connsiteX5" fmla="*/ 267890 w 828675"/>
              <a:gd name="connsiteY5" fmla="*/ 473869 h 551260"/>
              <a:gd name="connsiteX6" fmla="*/ 392906 w 828675"/>
              <a:gd name="connsiteY6" fmla="*/ 536972 h 551260"/>
              <a:gd name="connsiteX7" fmla="*/ 592931 w 828675"/>
              <a:gd name="connsiteY7" fmla="*/ 551260 h 551260"/>
              <a:gd name="connsiteX8" fmla="*/ 772715 w 828675"/>
              <a:gd name="connsiteY8" fmla="*/ 522685 h 551260"/>
              <a:gd name="connsiteX9" fmla="*/ 816768 w 828675"/>
              <a:gd name="connsiteY9" fmla="*/ 495300 h 551260"/>
              <a:gd name="connsiteX10" fmla="*/ 828675 w 828675"/>
              <a:gd name="connsiteY10" fmla="*/ 401241 h 551260"/>
              <a:gd name="connsiteX11" fmla="*/ 806053 w 828675"/>
              <a:gd name="connsiteY11" fmla="*/ 311944 h 551260"/>
              <a:gd name="connsiteX12" fmla="*/ 769143 w 828675"/>
              <a:gd name="connsiteY12" fmla="*/ 272654 h 551260"/>
              <a:gd name="connsiteX13" fmla="*/ 627459 w 828675"/>
              <a:gd name="connsiteY13" fmla="*/ 239316 h 551260"/>
              <a:gd name="connsiteX14" fmla="*/ 500062 w 828675"/>
              <a:gd name="connsiteY14" fmla="*/ 196454 h 551260"/>
              <a:gd name="connsiteX15" fmla="*/ 378618 w 828675"/>
              <a:gd name="connsiteY15" fmla="*/ 100013 h 551260"/>
              <a:gd name="connsiteX16" fmla="*/ 286940 w 828675"/>
              <a:gd name="connsiteY16" fmla="*/ 27385 h 551260"/>
              <a:gd name="connsiteX17" fmla="*/ 229790 w 828675"/>
              <a:gd name="connsiteY17" fmla="*/ 2382 h 551260"/>
              <a:gd name="connsiteX18" fmla="*/ 119062 w 828675"/>
              <a:gd name="connsiteY18" fmla="*/ 0 h 551260"/>
              <a:gd name="connsiteX19" fmla="*/ 45243 w 828675"/>
              <a:gd name="connsiteY19" fmla="*/ 26194 h 551260"/>
              <a:gd name="connsiteX0" fmla="*/ 45243 w 828675"/>
              <a:gd name="connsiteY0" fmla="*/ 26194 h 551260"/>
              <a:gd name="connsiteX1" fmla="*/ 0 w 828675"/>
              <a:gd name="connsiteY1" fmla="*/ 69057 h 551260"/>
              <a:gd name="connsiteX2" fmla="*/ 52387 w 828675"/>
              <a:gd name="connsiteY2" fmla="*/ 133350 h 551260"/>
              <a:gd name="connsiteX3" fmla="*/ 117872 w 828675"/>
              <a:gd name="connsiteY3" fmla="*/ 248841 h 551260"/>
              <a:gd name="connsiteX4" fmla="*/ 184547 w 828675"/>
              <a:gd name="connsiteY4" fmla="*/ 370285 h 551260"/>
              <a:gd name="connsiteX5" fmla="*/ 267890 w 828675"/>
              <a:gd name="connsiteY5" fmla="*/ 473869 h 551260"/>
              <a:gd name="connsiteX6" fmla="*/ 392906 w 828675"/>
              <a:gd name="connsiteY6" fmla="*/ 536972 h 551260"/>
              <a:gd name="connsiteX7" fmla="*/ 592931 w 828675"/>
              <a:gd name="connsiteY7" fmla="*/ 551260 h 551260"/>
              <a:gd name="connsiteX8" fmla="*/ 772715 w 828675"/>
              <a:gd name="connsiteY8" fmla="*/ 522685 h 551260"/>
              <a:gd name="connsiteX9" fmla="*/ 816768 w 828675"/>
              <a:gd name="connsiteY9" fmla="*/ 495300 h 551260"/>
              <a:gd name="connsiteX10" fmla="*/ 828675 w 828675"/>
              <a:gd name="connsiteY10" fmla="*/ 401241 h 551260"/>
              <a:gd name="connsiteX11" fmla="*/ 806053 w 828675"/>
              <a:gd name="connsiteY11" fmla="*/ 311944 h 551260"/>
              <a:gd name="connsiteX12" fmla="*/ 769143 w 828675"/>
              <a:gd name="connsiteY12" fmla="*/ 272654 h 551260"/>
              <a:gd name="connsiteX13" fmla="*/ 627459 w 828675"/>
              <a:gd name="connsiteY13" fmla="*/ 239316 h 551260"/>
              <a:gd name="connsiteX14" fmla="*/ 500062 w 828675"/>
              <a:gd name="connsiteY14" fmla="*/ 196454 h 551260"/>
              <a:gd name="connsiteX15" fmla="*/ 378618 w 828675"/>
              <a:gd name="connsiteY15" fmla="*/ 100013 h 551260"/>
              <a:gd name="connsiteX16" fmla="*/ 286940 w 828675"/>
              <a:gd name="connsiteY16" fmla="*/ 27385 h 551260"/>
              <a:gd name="connsiteX17" fmla="*/ 229790 w 828675"/>
              <a:gd name="connsiteY17" fmla="*/ 2382 h 551260"/>
              <a:gd name="connsiteX18" fmla="*/ 119062 w 828675"/>
              <a:gd name="connsiteY18" fmla="*/ 0 h 551260"/>
              <a:gd name="connsiteX19" fmla="*/ 45243 w 828675"/>
              <a:gd name="connsiteY19" fmla="*/ 26194 h 551260"/>
              <a:gd name="connsiteX0" fmla="*/ 45243 w 828675"/>
              <a:gd name="connsiteY0" fmla="*/ 26194 h 551260"/>
              <a:gd name="connsiteX1" fmla="*/ 0 w 828675"/>
              <a:gd name="connsiteY1" fmla="*/ 69057 h 551260"/>
              <a:gd name="connsiteX2" fmla="*/ 52387 w 828675"/>
              <a:gd name="connsiteY2" fmla="*/ 133350 h 551260"/>
              <a:gd name="connsiteX3" fmla="*/ 117872 w 828675"/>
              <a:gd name="connsiteY3" fmla="*/ 248841 h 551260"/>
              <a:gd name="connsiteX4" fmla="*/ 184547 w 828675"/>
              <a:gd name="connsiteY4" fmla="*/ 370285 h 551260"/>
              <a:gd name="connsiteX5" fmla="*/ 267890 w 828675"/>
              <a:gd name="connsiteY5" fmla="*/ 473869 h 551260"/>
              <a:gd name="connsiteX6" fmla="*/ 392906 w 828675"/>
              <a:gd name="connsiteY6" fmla="*/ 536972 h 551260"/>
              <a:gd name="connsiteX7" fmla="*/ 592931 w 828675"/>
              <a:gd name="connsiteY7" fmla="*/ 551260 h 551260"/>
              <a:gd name="connsiteX8" fmla="*/ 772715 w 828675"/>
              <a:gd name="connsiteY8" fmla="*/ 522685 h 551260"/>
              <a:gd name="connsiteX9" fmla="*/ 816768 w 828675"/>
              <a:gd name="connsiteY9" fmla="*/ 495300 h 551260"/>
              <a:gd name="connsiteX10" fmla="*/ 828675 w 828675"/>
              <a:gd name="connsiteY10" fmla="*/ 401241 h 551260"/>
              <a:gd name="connsiteX11" fmla="*/ 806053 w 828675"/>
              <a:gd name="connsiteY11" fmla="*/ 311944 h 551260"/>
              <a:gd name="connsiteX12" fmla="*/ 769143 w 828675"/>
              <a:gd name="connsiteY12" fmla="*/ 272654 h 551260"/>
              <a:gd name="connsiteX13" fmla="*/ 627459 w 828675"/>
              <a:gd name="connsiteY13" fmla="*/ 239316 h 551260"/>
              <a:gd name="connsiteX14" fmla="*/ 500062 w 828675"/>
              <a:gd name="connsiteY14" fmla="*/ 196454 h 551260"/>
              <a:gd name="connsiteX15" fmla="*/ 378618 w 828675"/>
              <a:gd name="connsiteY15" fmla="*/ 100013 h 551260"/>
              <a:gd name="connsiteX16" fmla="*/ 286940 w 828675"/>
              <a:gd name="connsiteY16" fmla="*/ 27385 h 551260"/>
              <a:gd name="connsiteX17" fmla="*/ 229790 w 828675"/>
              <a:gd name="connsiteY17" fmla="*/ 2382 h 551260"/>
              <a:gd name="connsiteX18" fmla="*/ 119062 w 828675"/>
              <a:gd name="connsiteY18" fmla="*/ 0 h 551260"/>
              <a:gd name="connsiteX19" fmla="*/ 45243 w 828675"/>
              <a:gd name="connsiteY19" fmla="*/ 26194 h 551260"/>
              <a:gd name="connsiteX0" fmla="*/ 45243 w 828675"/>
              <a:gd name="connsiteY0" fmla="*/ 26194 h 551260"/>
              <a:gd name="connsiteX1" fmla="*/ 0 w 828675"/>
              <a:gd name="connsiteY1" fmla="*/ 69057 h 551260"/>
              <a:gd name="connsiteX2" fmla="*/ 52387 w 828675"/>
              <a:gd name="connsiteY2" fmla="*/ 133350 h 551260"/>
              <a:gd name="connsiteX3" fmla="*/ 117872 w 828675"/>
              <a:gd name="connsiteY3" fmla="*/ 248841 h 551260"/>
              <a:gd name="connsiteX4" fmla="*/ 184547 w 828675"/>
              <a:gd name="connsiteY4" fmla="*/ 370285 h 551260"/>
              <a:gd name="connsiteX5" fmla="*/ 267890 w 828675"/>
              <a:gd name="connsiteY5" fmla="*/ 473869 h 551260"/>
              <a:gd name="connsiteX6" fmla="*/ 392906 w 828675"/>
              <a:gd name="connsiteY6" fmla="*/ 536972 h 551260"/>
              <a:gd name="connsiteX7" fmla="*/ 592931 w 828675"/>
              <a:gd name="connsiteY7" fmla="*/ 551260 h 551260"/>
              <a:gd name="connsiteX8" fmla="*/ 772715 w 828675"/>
              <a:gd name="connsiteY8" fmla="*/ 522685 h 551260"/>
              <a:gd name="connsiteX9" fmla="*/ 816768 w 828675"/>
              <a:gd name="connsiteY9" fmla="*/ 495300 h 551260"/>
              <a:gd name="connsiteX10" fmla="*/ 828675 w 828675"/>
              <a:gd name="connsiteY10" fmla="*/ 401241 h 551260"/>
              <a:gd name="connsiteX11" fmla="*/ 806053 w 828675"/>
              <a:gd name="connsiteY11" fmla="*/ 311944 h 551260"/>
              <a:gd name="connsiteX12" fmla="*/ 769143 w 828675"/>
              <a:gd name="connsiteY12" fmla="*/ 272654 h 551260"/>
              <a:gd name="connsiteX13" fmla="*/ 627459 w 828675"/>
              <a:gd name="connsiteY13" fmla="*/ 239316 h 551260"/>
              <a:gd name="connsiteX14" fmla="*/ 500062 w 828675"/>
              <a:gd name="connsiteY14" fmla="*/ 196454 h 551260"/>
              <a:gd name="connsiteX15" fmla="*/ 378618 w 828675"/>
              <a:gd name="connsiteY15" fmla="*/ 100013 h 551260"/>
              <a:gd name="connsiteX16" fmla="*/ 286940 w 828675"/>
              <a:gd name="connsiteY16" fmla="*/ 27385 h 551260"/>
              <a:gd name="connsiteX17" fmla="*/ 229790 w 828675"/>
              <a:gd name="connsiteY17" fmla="*/ 2382 h 551260"/>
              <a:gd name="connsiteX18" fmla="*/ 119062 w 828675"/>
              <a:gd name="connsiteY18" fmla="*/ 0 h 551260"/>
              <a:gd name="connsiteX19" fmla="*/ 45243 w 828675"/>
              <a:gd name="connsiteY19" fmla="*/ 26194 h 551260"/>
              <a:gd name="connsiteX0" fmla="*/ 45243 w 828675"/>
              <a:gd name="connsiteY0" fmla="*/ 26194 h 552603"/>
              <a:gd name="connsiteX1" fmla="*/ 0 w 828675"/>
              <a:gd name="connsiteY1" fmla="*/ 69057 h 552603"/>
              <a:gd name="connsiteX2" fmla="*/ 52387 w 828675"/>
              <a:gd name="connsiteY2" fmla="*/ 133350 h 552603"/>
              <a:gd name="connsiteX3" fmla="*/ 117872 w 828675"/>
              <a:gd name="connsiteY3" fmla="*/ 248841 h 552603"/>
              <a:gd name="connsiteX4" fmla="*/ 184547 w 828675"/>
              <a:gd name="connsiteY4" fmla="*/ 370285 h 552603"/>
              <a:gd name="connsiteX5" fmla="*/ 267890 w 828675"/>
              <a:gd name="connsiteY5" fmla="*/ 473869 h 552603"/>
              <a:gd name="connsiteX6" fmla="*/ 392906 w 828675"/>
              <a:gd name="connsiteY6" fmla="*/ 536972 h 552603"/>
              <a:gd name="connsiteX7" fmla="*/ 592931 w 828675"/>
              <a:gd name="connsiteY7" fmla="*/ 551260 h 552603"/>
              <a:gd name="connsiteX8" fmla="*/ 772715 w 828675"/>
              <a:gd name="connsiteY8" fmla="*/ 522685 h 552603"/>
              <a:gd name="connsiteX9" fmla="*/ 816768 w 828675"/>
              <a:gd name="connsiteY9" fmla="*/ 495300 h 552603"/>
              <a:gd name="connsiteX10" fmla="*/ 828675 w 828675"/>
              <a:gd name="connsiteY10" fmla="*/ 401241 h 552603"/>
              <a:gd name="connsiteX11" fmla="*/ 806053 w 828675"/>
              <a:gd name="connsiteY11" fmla="*/ 311944 h 552603"/>
              <a:gd name="connsiteX12" fmla="*/ 769143 w 828675"/>
              <a:gd name="connsiteY12" fmla="*/ 272654 h 552603"/>
              <a:gd name="connsiteX13" fmla="*/ 627459 w 828675"/>
              <a:gd name="connsiteY13" fmla="*/ 239316 h 552603"/>
              <a:gd name="connsiteX14" fmla="*/ 500062 w 828675"/>
              <a:gd name="connsiteY14" fmla="*/ 196454 h 552603"/>
              <a:gd name="connsiteX15" fmla="*/ 378618 w 828675"/>
              <a:gd name="connsiteY15" fmla="*/ 100013 h 552603"/>
              <a:gd name="connsiteX16" fmla="*/ 286940 w 828675"/>
              <a:gd name="connsiteY16" fmla="*/ 27385 h 552603"/>
              <a:gd name="connsiteX17" fmla="*/ 229790 w 828675"/>
              <a:gd name="connsiteY17" fmla="*/ 2382 h 552603"/>
              <a:gd name="connsiteX18" fmla="*/ 119062 w 828675"/>
              <a:gd name="connsiteY18" fmla="*/ 0 h 552603"/>
              <a:gd name="connsiteX19" fmla="*/ 45243 w 828675"/>
              <a:gd name="connsiteY19" fmla="*/ 26194 h 552603"/>
              <a:gd name="connsiteX0" fmla="*/ 45243 w 828675"/>
              <a:gd name="connsiteY0" fmla="*/ 26194 h 552603"/>
              <a:gd name="connsiteX1" fmla="*/ 0 w 828675"/>
              <a:gd name="connsiteY1" fmla="*/ 69057 h 552603"/>
              <a:gd name="connsiteX2" fmla="*/ 52387 w 828675"/>
              <a:gd name="connsiteY2" fmla="*/ 133350 h 552603"/>
              <a:gd name="connsiteX3" fmla="*/ 117872 w 828675"/>
              <a:gd name="connsiteY3" fmla="*/ 248841 h 552603"/>
              <a:gd name="connsiteX4" fmla="*/ 184547 w 828675"/>
              <a:gd name="connsiteY4" fmla="*/ 370285 h 552603"/>
              <a:gd name="connsiteX5" fmla="*/ 267890 w 828675"/>
              <a:gd name="connsiteY5" fmla="*/ 473869 h 552603"/>
              <a:gd name="connsiteX6" fmla="*/ 392906 w 828675"/>
              <a:gd name="connsiteY6" fmla="*/ 536972 h 552603"/>
              <a:gd name="connsiteX7" fmla="*/ 592931 w 828675"/>
              <a:gd name="connsiteY7" fmla="*/ 551260 h 552603"/>
              <a:gd name="connsiteX8" fmla="*/ 772715 w 828675"/>
              <a:gd name="connsiteY8" fmla="*/ 522685 h 552603"/>
              <a:gd name="connsiteX9" fmla="*/ 816768 w 828675"/>
              <a:gd name="connsiteY9" fmla="*/ 495300 h 552603"/>
              <a:gd name="connsiteX10" fmla="*/ 828675 w 828675"/>
              <a:gd name="connsiteY10" fmla="*/ 401241 h 552603"/>
              <a:gd name="connsiteX11" fmla="*/ 806053 w 828675"/>
              <a:gd name="connsiteY11" fmla="*/ 311944 h 552603"/>
              <a:gd name="connsiteX12" fmla="*/ 769143 w 828675"/>
              <a:gd name="connsiteY12" fmla="*/ 272654 h 552603"/>
              <a:gd name="connsiteX13" fmla="*/ 627459 w 828675"/>
              <a:gd name="connsiteY13" fmla="*/ 239316 h 552603"/>
              <a:gd name="connsiteX14" fmla="*/ 500062 w 828675"/>
              <a:gd name="connsiteY14" fmla="*/ 196454 h 552603"/>
              <a:gd name="connsiteX15" fmla="*/ 378618 w 828675"/>
              <a:gd name="connsiteY15" fmla="*/ 100013 h 552603"/>
              <a:gd name="connsiteX16" fmla="*/ 286940 w 828675"/>
              <a:gd name="connsiteY16" fmla="*/ 27385 h 552603"/>
              <a:gd name="connsiteX17" fmla="*/ 229790 w 828675"/>
              <a:gd name="connsiteY17" fmla="*/ 2382 h 552603"/>
              <a:gd name="connsiteX18" fmla="*/ 119062 w 828675"/>
              <a:gd name="connsiteY18" fmla="*/ 0 h 552603"/>
              <a:gd name="connsiteX19" fmla="*/ 45243 w 828675"/>
              <a:gd name="connsiteY19" fmla="*/ 26194 h 552603"/>
              <a:gd name="connsiteX0" fmla="*/ 45243 w 828675"/>
              <a:gd name="connsiteY0" fmla="*/ 26194 h 552603"/>
              <a:gd name="connsiteX1" fmla="*/ 0 w 828675"/>
              <a:gd name="connsiteY1" fmla="*/ 69057 h 552603"/>
              <a:gd name="connsiteX2" fmla="*/ 52387 w 828675"/>
              <a:gd name="connsiteY2" fmla="*/ 133350 h 552603"/>
              <a:gd name="connsiteX3" fmla="*/ 117872 w 828675"/>
              <a:gd name="connsiteY3" fmla="*/ 248841 h 552603"/>
              <a:gd name="connsiteX4" fmla="*/ 184547 w 828675"/>
              <a:gd name="connsiteY4" fmla="*/ 370285 h 552603"/>
              <a:gd name="connsiteX5" fmla="*/ 267890 w 828675"/>
              <a:gd name="connsiteY5" fmla="*/ 473869 h 552603"/>
              <a:gd name="connsiteX6" fmla="*/ 392906 w 828675"/>
              <a:gd name="connsiteY6" fmla="*/ 536972 h 552603"/>
              <a:gd name="connsiteX7" fmla="*/ 592931 w 828675"/>
              <a:gd name="connsiteY7" fmla="*/ 551260 h 552603"/>
              <a:gd name="connsiteX8" fmla="*/ 772715 w 828675"/>
              <a:gd name="connsiteY8" fmla="*/ 522685 h 552603"/>
              <a:gd name="connsiteX9" fmla="*/ 816768 w 828675"/>
              <a:gd name="connsiteY9" fmla="*/ 495300 h 552603"/>
              <a:gd name="connsiteX10" fmla="*/ 828675 w 828675"/>
              <a:gd name="connsiteY10" fmla="*/ 401241 h 552603"/>
              <a:gd name="connsiteX11" fmla="*/ 806053 w 828675"/>
              <a:gd name="connsiteY11" fmla="*/ 311944 h 552603"/>
              <a:gd name="connsiteX12" fmla="*/ 769143 w 828675"/>
              <a:gd name="connsiteY12" fmla="*/ 272654 h 552603"/>
              <a:gd name="connsiteX13" fmla="*/ 627459 w 828675"/>
              <a:gd name="connsiteY13" fmla="*/ 239316 h 552603"/>
              <a:gd name="connsiteX14" fmla="*/ 500062 w 828675"/>
              <a:gd name="connsiteY14" fmla="*/ 196454 h 552603"/>
              <a:gd name="connsiteX15" fmla="*/ 378618 w 828675"/>
              <a:gd name="connsiteY15" fmla="*/ 100013 h 552603"/>
              <a:gd name="connsiteX16" fmla="*/ 286940 w 828675"/>
              <a:gd name="connsiteY16" fmla="*/ 27385 h 552603"/>
              <a:gd name="connsiteX17" fmla="*/ 229790 w 828675"/>
              <a:gd name="connsiteY17" fmla="*/ 2382 h 552603"/>
              <a:gd name="connsiteX18" fmla="*/ 119062 w 828675"/>
              <a:gd name="connsiteY18" fmla="*/ 0 h 552603"/>
              <a:gd name="connsiteX19" fmla="*/ 45243 w 828675"/>
              <a:gd name="connsiteY19" fmla="*/ 26194 h 552603"/>
              <a:gd name="connsiteX0" fmla="*/ 45243 w 828675"/>
              <a:gd name="connsiteY0" fmla="*/ 26194 h 554181"/>
              <a:gd name="connsiteX1" fmla="*/ 0 w 828675"/>
              <a:gd name="connsiteY1" fmla="*/ 69057 h 554181"/>
              <a:gd name="connsiteX2" fmla="*/ 52387 w 828675"/>
              <a:gd name="connsiteY2" fmla="*/ 133350 h 554181"/>
              <a:gd name="connsiteX3" fmla="*/ 117872 w 828675"/>
              <a:gd name="connsiteY3" fmla="*/ 248841 h 554181"/>
              <a:gd name="connsiteX4" fmla="*/ 184547 w 828675"/>
              <a:gd name="connsiteY4" fmla="*/ 370285 h 554181"/>
              <a:gd name="connsiteX5" fmla="*/ 267890 w 828675"/>
              <a:gd name="connsiteY5" fmla="*/ 473869 h 554181"/>
              <a:gd name="connsiteX6" fmla="*/ 392906 w 828675"/>
              <a:gd name="connsiteY6" fmla="*/ 536972 h 554181"/>
              <a:gd name="connsiteX7" fmla="*/ 592931 w 828675"/>
              <a:gd name="connsiteY7" fmla="*/ 551260 h 554181"/>
              <a:gd name="connsiteX8" fmla="*/ 772715 w 828675"/>
              <a:gd name="connsiteY8" fmla="*/ 522685 h 554181"/>
              <a:gd name="connsiteX9" fmla="*/ 816768 w 828675"/>
              <a:gd name="connsiteY9" fmla="*/ 495300 h 554181"/>
              <a:gd name="connsiteX10" fmla="*/ 828675 w 828675"/>
              <a:gd name="connsiteY10" fmla="*/ 401241 h 554181"/>
              <a:gd name="connsiteX11" fmla="*/ 806053 w 828675"/>
              <a:gd name="connsiteY11" fmla="*/ 311944 h 554181"/>
              <a:gd name="connsiteX12" fmla="*/ 769143 w 828675"/>
              <a:gd name="connsiteY12" fmla="*/ 272654 h 554181"/>
              <a:gd name="connsiteX13" fmla="*/ 627459 w 828675"/>
              <a:gd name="connsiteY13" fmla="*/ 239316 h 554181"/>
              <a:gd name="connsiteX14" fmla="*/ 500062 w 828675"/>
              <a:gd name="connsiteY14" fmla="*/ 196454 h 554181"/>
              <a:gd name="connsiteX15" fmla="*/ 378618 w 828675"/>
              <a:gd name="connsiteY15" fmla="*/ 100013 h 554181"/>
              <a:gd name="connsiteX16" fmla="*/ 286940 w 828675"/>
              <a:gd name="connsiteY16" fmla="*/ 27385 h 554181"/>
              <a:gd name="connsiteX17" fmla="*/ 229790 w 828675"/>
              <a:gd name="connsiteY17" fmla="*/ 2382 h 554181"/>
              <a:gd name="connsiteX18" fmla="*/ 119062 w 828675"/>
              <a:gd name="connsiteY18" fmla="*/ 0 h 554181"/>
              <a:gd name="connsiteX19" fmla="*/ 45243 w 828675"/>
              <a:gd name="connsiteY19" fmla="*/ 26194 h 554181"/>
              <a:gd name="connsiteX0" fmla="*/ 45243 w 828675"/>
              <a:gd name="connsiteY0" fmla="*/ 26194 h 554181"/>
              <a:gd name="connsiteX1" fmla="*/ 0 w 828675"/>
              <a:gd name="connsiteY1" fmla="*/ 69057 h 554181"/>
              <a:gd name="connsiteX2" fmla="*/ 52387 w 828675"/>
              <a:gd name="connsiteY2" fmla="*/ 133350 h 554181"/>
              <a:gd name="connsiteX3" fmla="*/ 117872 w 828675"/>
              <a:gd name="connsiteY3" fmla="*/ 248841 h 554181"/>
              <a:gd name="connsiteX4" fmla="*/ 184547 w 828675"/>
              <a:gd name="connsiteY4" fmla="*/ 370285 h 554181"/>
              <a:gd name="connsiteX5" fmla="*/ 267890 w 828675"/>
              <a:gd name="connsiteY5" fmla="*/ 473869 h 554181"/>
              <a:gd name="connsiteX6" fmla="*/ 392906 w 828675"/>
              <a:gd name="connsiteY6" fmla="*/ 536972 h 554181"/>
              <a:gd name="connsiteX7" fmla="*/ 592931 w 828675"/>
              <a:gd name="connsiteY7" fmla="*/ 551260 h 554181"/>
              <a:gd name="connsiteX8" fmla="*/ 772715 w 828675"/>
              <a:gd name="connsiteY8" fmla="*/ 522685 h 554181"/>
              <a:gd name="connsiteX9" fmla="*/ 816768 w 828675"/>
              <a:gd name="connsiteY9" fmla="*/ 495300 h 554181"/>
              <a:gd name="connsiteX10" fmla="*/ 828675 w 828675"/>
              <a:gd name="connsiteY10" fmla="*/ 401241 h 554181"/>
              <a:gd name="connsiteX11" fmla="*/ 806053 w 828675"/>
              <a:gd name="connsiteY11" fmla="*/ 311944 h 554181"/>
              <a:gd name="connsiteX12" fmla="*/ 769143 w 828675"/>
              <a:gd name="connsiteY12" fmla="*/ 272654 h 554181"/>
              <a:gd name="connsiteX13" fmla="*/ 627459 w 828675"/>
              <a:gd name="connsiteY13" fmla="*/ 239316 h 554181"/>
              <a:gd name="connsiteX14" fmla="*/ 500062 w 828675"/>
              <a:gd name="connsiteY14" fmla="*/ 196454 h 554181"/>
              <a:gd name="connsiteX15" fmla="*/ 378618 w 828675"/>
              <a:gd name="connsiteY15" fmla="*/ 100013 h 554181"/>
              <a:gd name="connsiteX16" fmla="*/ 286940 w 828675"/>
              <a:gd name="connsiteY16" fmla="*/ 27385 h 554181"/>
              <a:gd name="connsiteX17" fmla="*/ 229790 w 828675"/>
              <a:gd name="connsiteY17" fmla="*/ 2382 h 554181"/>
              <a:gd name="connsiteX18" fmla="*/ 119062 w 828675"/>
              <a:gd name="connsiteY18" fmla="*/ 0 h 554181"/>
              <a:gd name="connsiteX19" fmla="*/ 45243 w 828675"/>
              <a:gd name="connsiteY19" fmla="*/ 26194 h 554181"/>
              <a:gd name="connsiteX0" fmla="*/ 45243 w 828675"/>
              <a:gd name="connsiteY0" fmla="*/ 26194 h 554181"/>
              <a:gd name="connsiteX1" fmla="*/ 0 w 828675"/>
              <a:gd name="connsiteY1" fmla="*/ 69057 h 554181"/>
              <a:gd name="connsiteX2" fmla="*/ 52387 w 828675"/>
              <a:gd name="connsiteY2" fmla="*/ 133350 h 554181"/>
              <a:gd name="connsiteX3" fmla="*/ 117872 w 828675"/>
              <a:gd name="connsiteY3" fmla="*/ 248841 h 554181"/>
              <a:gd name="connsiteX4" fmla="*/ 184547 w 828675"/>
              <a:gd name="connsiteY4" fmla="*/ 370285 h 554181"/>
              <a:gd name="connsiteX5" fmla="*/ 267890 w 828675"/>
              <a:gd name="connsiteY5" fmla="*/ 473869 h 554181"/>
              <a:gd name="connsiteX6" fmla="*/ 392906 w 828675"/>
              <a:gd name="connsiteY6" fmla="*/ 536972 h 554181"/>
              <a:gd name="connsiteX7" fmla="*/ 592931 w 828675"/>
              <a:gd name="connsiteY7" fmla="*/ 551260 h 554181"/>
              <a:gd name="connsiteX8" fmla="*/ 772715 w 828675"/>
              <a:gd name="connsiteY8" fmla="*/ 522685 h 554181"/>
              <a:gd name="connsiteX9" fmla="*/ 816768 w 828675"/>
              <a:gd name="connsiteY9" fmla="*/ 495300 h 554181"/>
              <a:gd name="connsiteX10" fmla="*/ 828675 w 828675"/>
              <a:gd name="connsiteY10" fmla="*/ 401241 h 554181"/>
              <a:gd name="connsiteX11" fmla="*/ 806053 w 828675"/>
              <a:gd name="connsiteY11" fmla="*/ 311944 h 554181"/>
              <a:gd name="connsiteX12" fmla="*/ 769143 w 828675"/>
              <a:gd name="connsiteY12" fmla="*/ 272654 h 554181"/>
              <a:gd name="connsiteX13" fmla="*/ 627459 w 828675"/>
              <a:gd name="connsiteY13" fmla="*/ 239316 h 554181"/>
              <a:gd name="connsiteX14" fmla="*/ 500062 w 828675"/>
              <a:gd name="connsiteY14" fmla="*/ 196454 h 554181"/>
              <a:gd name="connsiteX15" fmla="*/ 378618 w 828675"/>
              <a:gd name="connsiteY15" fmla="*/ 100013 h 554181"/>
              <a:gd name="connsiteX16" fmla="*/ 286940 w 828675"/>
              <a:gd name="connsiteY16" fmla="*/ 27385 h 554181"/>
              <a:gd name="connsiteX17" fmla="*/ 229790 w 828675"/>
              <a:gd name="connsiteY17" fmla="*/ 2382 h 554181"/>
              <a:gd name="connsiteX18" fmla="*/ 119062 w 828675"/>
              <a:gd name="connsiteY18" fmla="*/ 0 h 554181"/>
              <a:gd name="connsiteX19" fmla="*/ 45243 w 828675"/>
              <a:gd name="connsiteY19" fmla="*/ 26194 h 554181"/>
              <a:gd name="connsiteX0" fmla="*/ 45243 w 828675"/>
              <a:gd name="connsiteY0" fmla="*/ 26194 h 554181"/>
              <a:gd name="connsiteX1" fmla="*/ 0 w 828675"/>
              <a:gd name="connsiteY1" fmla="*/ 69057 h 554181"/>
              <a:gd name="connsiteX2" fmla="*/ 52387 w 828675"/>
              <a:gd name="connsiteY2" fmla="*/ 133350 h 554181"/>
              <a:gd name="connsiteX3" fmla="*/ 117872 w 828675"/>
              <a:gd name="connsiteY3" fmla="*/ 248841 h 554181"/>
              <a:gd name="connsiteX4" fmla="*/ 184547 w 828675"/>
              <a:gd name="connsiteY4" fmla="*/ 370285 h 554181"/>
              <a:gd name="connsiteX5" fmla="*/ 267890 w 828675"/>
              <a:gd name="connsiteY5" fmla="*/ 473869 h 554181"/>
              <a:gd name="connsiteX6" fmla="*/ 392906 w 828675"/>
              <a:gd name="connsiteY6" fmla="*/ 536972 h 554181"/>
              <a:gd name="connsiteX7" fmla="*/ 592931 w 828675"/>
              <a:gd name="connsiteY7" fmla="*/ 551260 h 554181"/>
              <a:gd name="connsiteX8" fmla="*/ 772715 w 828675"/>
              <a:gd name="connsiteY8" fmla="*/ 522685 h 554181"/>
              <a:gd name="connsiteX9" fmla="*/ 816768 w 828675"/>
              <a:gd name="connsiteY9" fmla="*/ 495300 h 554181"/>
              <a:gd name="connsiteX10" fmla="*/ 828675 w 828675"/>
              <a:gd name="connsiteY10" fmla="*/ 401241 h 554181"/>
              <a:gd name="connsiteX11" fmla="*/ 806053 w 828675"/>
              <a:gd name="connsiteY11" fmla="*/ 311944 h 554181"/>
              <a:gd name="connsiteX12" fmla="*/ 769143 w 828675"/>
              <a:gd name="connsiteY12" fmla="*/ 272654 h 554181"/>
              <a:gd name="connsiteX13" fmla="*/ 627459 w 828675"/>
              <a:gd name="connsiteY13" fmla="*/ 239316 h 554181"/>
              <a:gd name="connsiteX14" fmla="*/ 500062 w 828675"/>
              <a:gd name="connsiteY14" fmla="*/ 196454 h 554181"/>
              <a:gd name="connsiteX15" fmla="*/ 378618 w 828675"/>
              <a:gd name="connsiteY15" fmla="*/ 100013 h 554181"/>
              <a:gd name="connsiteX16" fmla="*/ 286940 w 828675"/>
              <a:gd name="connsiteY16" fmla="*/ 27385 h 554181"/>
              <a:gd name="connsiteX17" fmla="*/ 229790 w 828675"/>
              <a:gd name="connsiteY17" fmla="*/ 2382 h 554181"/>
              <a:gd name="connsiteX18" fmla="*/ 119062 w 828675"/>
              <a:gd name="connsiteY18" fmla="*/ 0 h 554181"/>
              <a:gd name="connsiteX19" fmla="*/ 45243 w 828675"/>
              <a:gd name="connsiteY19" fmla="*/ 26194 h 554181"/>
              <a:gd name="connsiteX0" fmla="*/ 45243 w 828675"/>
              <a:gd name="connsiteY0" fmla="*/ 26194 h 554181"/>
              <a:gd name="connsiteX1" fmla="*/ 0 w 828675"/>
              <a:gd name="connsiteY1" fmla="*/ 69057 h 554181"/>
              <a:gd name="connsiteX2" fmla="*/ 52387 w 828675"/>
              <a:gd name="connsiteY2" fmla="*/ 133350 h 554181"/>
              <a:gd name="connsiteX3" fmla="*/ 117872 w 828675"/>
              <a:gd name="connsiteY3" fmla="*/ 248841 h 554181"/>
              <a:gd name="connsiteX4" fmla="*/ 184547 w 828675"/>
              <a:gd name="connsiteY4" fmla="*/ 370285 h 554181"/>
              <a:gd name="connsiteX5" fmla="*/ 267890 w 828675"/>
              <a:gd name="connsiteY5" fmla="*/ 473869 h 554181"/>
              <a:gd name="connsiteX6" fmla="*/ 392906 w 828675"/>
              <a:gd name="connsiteY6" fmla="*/ 536972 h 554181"/>
              <a:gd name="connsiteX7" fmla="*/ 592931 w 828675"/>
              <a:gd name="connsiteY7" fmla="*/ 551260 h 554181"/>
              <a:gd name="connsiteX8" fmla="*/ 772715 w 828675"/>
              <a:gd name="connsiteY8" fmla="*/ 522685 h 554181"/>
              <a:gd name="connsiteX9" fmla="*/ 816768 w 828675"/>
              <a:gd name="connsiteY9" fmla="*/ 495300 h 554181"/>
              <a:gd name="connsiteX10" fmla="*/ 828675 w 828675"/>
              <a:gd name="connsiteY10" fmla="*/ 401241 h 554181"/>
              <a:gd name="connsiteX11" fmla="*/ 806053 w 828675"/>
              <a:gd name="connsiteY11" fmla="*/ 311944 h 554181"/>
              <a:gd name="connsiteX12" fmla="*/ 769143 w 828675"/>
              <a:gd name="connsiteY12" fmla="*/ 272654 h 554181"/>
              <a:gd name="connsiteX13" fmla="*/ 627459 w 828675"/>
              <a:gd name="connsiteY13" fmla="*/ 239316 h 554181"/>
              <a:gd name="connsiteX14" fmla="*/ 500062 w 828675"/>
              <a:gd name="connsiteY14" fmla="*/ 196454 h 554181"/>
              <a:gd name="connsiteX15" fmla="*/ 378618 w 828675"/>
              <a:gd name="connsiteY15" fmla="*/ 100013 h 554181"/>
              <a:gd name="connsiteX16" fmla="*/ 286940 w 828675"/>
              <a:gd name="connsiteY16" fmla="*/ 27385 h 554181"/>
              <a:gd name="connsiteX17" fmla="*/ 229790 w 828675"/>
              <a:gd name="connsiteY17" fmla="*/ 2382 h 554181"/>
              <a:gd name="connsiteX18" fmla="*/ 119062 w 828675"/>
              <a:gd name="connsiteY18" fmla="*/ 0 h 554181"/>
              <a:gd name="connsiteX19" fmla="*/ 45243 w 828675"/>
              <a:gd name="connsiteY19" fmla="*/ 26194 h 554181"/>
              <a:gd name="connsiteX0" fmla="*/ 45243 w 828675"/>
              <a:gd name="connsiteY0" fmla="*/ 28637 h 556624"/>
              <a:gd name="connsiteX1" fmla="*/ 0 w 828675"/>
              <a:gd name="connsiteY1" fmla="*/ 71500 h 556624"/>
              <a:gd name="connsiteX2" fmla="*/ 52387 w 828675"/>
              <a:gd name="connsiteY2" fmla="*/ 135793 h 556624"/>
              <a:gd name="connsiteX3" fmla="*/ 117872 w 828675"/>
              <a:gd name="connsiteY3" fmla="*/ 251284 h 556624"/>
              <a:gd name="connsiteX4" fmla="*/ 184547 w 828675"/>
              <a:gd name="connsiteY4" fmla="*/ 372728 h 556624"/>
              <a:gd name="connsiteX5" fmla="*/ 267890 w 828675"/>
              <a:gd name="connsiteY5" fmla="*/ 476312 h 556624"/>
              <a:gd name="connsiteX6" fmla="*/ 392906 w 828675"/>
              <a:gd name="connsiteY6" fmla="*/ 539415 h 556624"/>
              <a:gd name="connsiteX7" fmla="*/ 592931 w 828675"/>
              <a:gd name="connsiteY7" fmla="*/ 553703 h 556624"/>
              <a:gd name="connsiteX8" fmla="*/ 772715 w 828675"/>
              <a:gd name="connsiteY8" fmla="*/ 525128 h 556624"/>
              <a:gd name="connsiteX9" fmla="*/ 816768 w 828675"/>
              <a:gd name="connsiteY9" fmla="*/ 497743 h 556624"/>
              <a:gd name="connsiteX10" fmla="*/ 828675 w 828675"/>
              <a:gd name="connsiteY10" fmla="*/ 403684 h 556624"/>
              <a:gd name="connsiteX11" fmla="*/ 806053 w 828675"/>
              <a:gd name="connsiteY11" fmla="*/ 314387 h 556624"/>
              <a:gd name="connsiteX12" fmla="*/ 769143 w 828675"/>
              <a:gd name="connsiteY12" fmla="*/ 275097 h 556624"/>
              <a:gd name="connsiteX13" fmla="*/ 627459 w 828675"/>
              <a:gd name="connsiteY13" fmla="*/ 241759 h 556624"/>
              <a:gd name="connsiteX14" fmla="*/ 500062 w 828675"/>
              <a:gd name="connsiteY14" fmla="*/ 198897 h 556624"/>
              <a:gd name="connsiteX15" fmla="*/ 378618 w 828675"/>
              <a:gd name="connsiteY15" fmla="*/ 102456 h 556624"/>
              <a:gd name="connsiteX16" fmla="*/ 286940 w 828675"/>
              <a:gd name="connsiteY16" fmla="*/ 29828 h 556624"/>
              <a:gd name="connsiteX17" fmla="*/ 229790 w 828675"/>
              <a:gd name="connsiteY17" fmla="*/ 4825 h 556624"/>
              <a:gd name="connsiteX18" fmla="*/ 119062 w 828675"/>
              <a:gd name="connsiteY18" fmla="*/ 2443 h 556624"/>
              <a:gd name="connsiteX19" fmla="*/ 45243 w 828675"/>
              <a:gd name="connsiteY19" fmla="*/ 28637 h 556624"/>
              <a:gd name="connsiteX0" fmla="*/ 45243 w 828675"/>
              <a:gd name="connsiteY0" fmla="*/ 28637 h 556624"/>
              <a:gd name="connsiteX1" fmla="*/ 0 w 828675"/>
              <a:gd name="connsiteY1" fmla="*/ 71500 h 556624"/>
              <a:gd name="connsiteX2" fmla="*/ 52387 w 828675"/>
              <a:gd name="connsiteY2" fmla="*/ 135793 h 556624"/>
              <a:gd name="connsiteX3" fmla="*/ 117872 w 828675"/>
              <a:gd name="connsiteY3" fmla="*/ 251284 h 556624"/>
              <a:gd name="connsiteX4" fmla="*/ 184547 w 828675"/>
              <a:gd name="connsiteY4" fmla="*/ 372728 h 556624"/>
              <a:gd name="connsiteX5" fmla="*/ 267890 w 828675"/>
              <a:gd name="connsiteY5" fmla="*/ 476312 h 556624"/>
              <a:gd name="connsiteX6" fmla="*/ 392906 w 828675"/>
              <a:gd name="connsiteY6" fmla="*/ 539415 h 556624"/>
              <a:gd name="connsiteX7" fmla="*/ 592931 w 828675"/>
              <a:gd name="connsiteY7" fmla="*/ 553703 h 556624"/>
              <a:gd name="connsiteX8" fmla="*/ 772715 w 828675"/>
              <a:gd name="connsiteY8" fmla="*/ 525128 h 556624"/>
              <a:gd name="connsiteX9" fmla="*/ 816768 w 828675"/>
              <a:gd name="connsiteY9" fmla="*/ 497743 h 556624"/>
              <a:gd name="connsiteX10" fmla="*/ 828675 w 828675"/>
              <a:gd name="connsiteY10" fmla="*/ 403684 h 556624"/>
              <a:gd name="connsiteX11" fmla="*/ 806053 w 828675"/>
              <a:gd name="connsiteY11" fmla="*/ 314387 h 556624"/>
              <a:gd name="connsiteX12" fmla="*/ 769143 w 828675"/>
              <a:gd name="connsiteY12" fmla="*/ 275097 h 556624"/>
              <a:gd name="connsiteX13" fmla="*/ 627459 w 828675"/>
              <a:gd name="connsiteY13" fmla="*/ 241759 h 556624"/>
              <a:gd name="connsiteX14" fmla="*/ 500062 w 828675"/>
              <a:gd name="connsiteY14" fmla="*/ 198897 h 556624"/>
              <a:gd name="connsiteX15" fmla="*/ 378618 w 828675"/>
              <a:gd name="connsiteY15" fmla="*/ 102456 h 556624"/>
              <a:gd name="connsiteX16" fmla="*/ 286940 w 828675"/>
              <a:gd name="connsiteY16" fmla="*/ 29828 h 556624"/>
              <a:gd name="connsiteX17" fmla="*/ 229790 w 828675"/>
              <a:gd name="connsiteY17" fmla="*/ 4825 h 556624"/>
              <a:gd name="connsiteX18" fmla="*/ 119062 w 828675"/>
              <a:gd name="connsiteY18" fmla="*/ 2443 h 556624"/>
              <a:gd name="connsiteX19" fmla="*/ 45243 w 828675"/>
              <a:gd name="connsiteY19" fmla="*/ 28637 h 556624"/>
              <a:gd name="connsiteX0" fmla="*/ 45243 w 828675"/>
              <a:gd name="connsiteY0" fmla="*/ 28637 h 556624"/>
              <a:gd name="connsiteX1" fmla="*/ 0 w 828675"/>
              <a:gd name="connsiteY1" fmla="*/ 71500 h 556624"/>
              <a:gd name="connsiteX2" fmla="*/ 52387 w 828675"/>
              <a:gd name="connsiteY2" fmla="*/ 135793 h 556624"/>
              <a:gd name="connsiteX3" fmla="*/ 117872 w 828675"/>
              <a:gd name="connsiteY3" fmla="*/ 251284 h 556624"/>
              <a:gd name="connsiteX4" fmla="*/ 184547 w 828675"/>
              <a:gd name="connsiteY4" fmla="*/ 372728 h 556624"/>
              <a:gd name="connsiteX5" fmla="*/ 267890 w 828675"/>
              <a:gd name="connsiteY5" fmla="*/ 476312 h 556624"/>
              <a:gd name="connsiteX6" fmla="*/ 392906 w 828675"/>
              <a:gd name="connsiteY6" fmla="*/ 539415 h 556624"/>
              <a:gd name="connsiteX7" fmla="*/ 592931 w 828675"/>
              <a:gd name="connsiteY7" fmla="*/ 553703 h 556624"/>
              <a:gd name="connsiteX8" fmla="*/ 772715 w 828675"/>
              <a:gd name="connsiteY8" fmla="*/ 525128 h 556624"/>
              <a:gd name="connsiteX9" fmla="*/ 816768 w 828675"/>
              <a:gd name="connsiteY9" fmla="*/ 497743 h 556624"/>
              <a:gd name="connsiteX10" fmla="*/ 828675 w 828675"/>
              <a:gd name="connsiteY10" fmla="*/ 403684 h 556624"/>
              <a:gd name="connsiteX11" fmla="*/ 806053 w 828675"/>
              <a:gd name="connsiteY11" fmla="*/ 314387 h 556624"/>
              <a:gd name="connsiteX12" fmla="*/ 769143 w 828675"/>
              <a:gd name="connsiteY12" fmla="*/ 275097 h 556624"/>
              <a:gd name="connsiteX13" fmla="*/ 627459 w 828675"/>
              <a:gd name="connsiteY13" fmla="*/ 241759 h 556624"/>
              <a:gd name="connsiteX14" fmla="*/ 500062 w 828675"/>
              <a:gd name="connsiteY14" fmla="*/ 198897 h 556624"/>
              <a:gd name="connsiteX15" fmla="*/ 378618 w 828675"/>
              <a:gd name="connsiteY15" fmla="*/ 102456 h 556624"/>
              <a:gd name="connsiteX16" fmla="*/ 286940 w 828675"/>
              <a:gd name="connsiteY16" fmla="*/ 29828 h 556624"/>
              <a:gd name="connsiteX17" fmla="*/ 229790 w 828675"/>
              <a:gd name="connsiteY17" fmla="*/ 4825 h 556624"/>
              <a:gd name="connsiteX18" fmla="*/ 119062 w 828675"/>
              <a:gd name="connsiteY18" fmla="*/ 2443 h 556624"/>
              <a:gd name="connsiteX19" fmla="*/ 45243 w 828675"/>
              <a:gd name="connsiteY19" fmla="*/ 28637 h 556624"/>
              <a:gd name="connsiteX0" fmla="*/ 45243 w 828675"/>
              <a:gd name="connsiteY0" fmla="*/ 28637 h 556624"/>
              <a:gd name="connsiteX1" fmla="*/ 0 w 828675"/>
              <a:gd name="connsiteY1" fmla="*/ 71500 h 556624"/>
              <a:gd name="connsiteX2" fmla="*/ 52387 w 828675"/>
              <a:gd name="connsiteY2" fmla="*/ 135793 h 556624"/>
              <a:gd name="connsiteX3" fmla="*/ 117872 w 828675"/>
              <a:gd name="connsiteY3" fmla="*/ 251284 h 556624"/>
              <a:gd name="connsiteX4" fmla="*/ 184547 w 828675"/>
              <a:gd name="connsiteY4" fmla="*/ 372728 h 556624"/>
              <a:gd name="connsiteX5" fmla="*/ 267890 w 828675"/>
              <a:gd name="connsiteY5" fmla="*/ 476312 h 556624"/>
              <a:gd name="connsiteX6" fmla="*/ 392906 w 828675"/>
              <a:gd name="connsiteY6" fmla="*/ 539415 h 556624"/>
              <a:gd name="connsiteX7" fmla="*/ 592931 w 828675"/>
              <a:gd name="connsiteY7" fmla="*/ 553703 h 556624"/>
              <a:gd name="connsiteX8" fmla="*/ 772715 w 828675"/>
              <a:gd name="connsiteY8" fmla="*/ 525128 h 556624"/>
              <a:gd name="connsiteX9" fmla="*/ 816768 w 828675"/>
              <a:gd name="connsiteY9" fmla="*/ 497743 h 556624"/>
              <a:gd name="connsiteX10" fmla="*/ 828675 w 828675"/>
              <a:gd name="connsiteY10" fmla="*/ 403684 h 556624"/>
              <a:gd name="connsiteX11" fmla="*/ 806053 w 828675"/>
              <a:gd name="connsiteY11" fmla="*/ 314387 h 556624"/>
              <a:gd name="connsiteX12" fmla="*/ 769143 w 828675"/>
              <a:gd name="connsiteY12" fmla="*/ 275097 h 556624"/>
              <a:gd name="connsiteX13" fmla="*/ 627459 w 828675"/>
              <a:gd name="connsiteY13" fmla="*/ 241759 h 556624"/>
              <a:gd name="connsiteX14" fmla="*/ 500062 w 828675"/>
              <a:gd name="connsiteY14" fmla="*/ 198897 h 556624"/>
              <a:gd name="connsiteX15" fmla="*/ 378618 w 828675"/>
              <a:gd name="connsiteY15" fmla="*/ 102456 h 556624"/>
              <a:gd name="connsiteX16" fmla="*/ 286940 w 828675"/>
              <a:gd name="connsiteY16" fmla="*/ 29828 h 556624"/>
              <a:gd name="connsiteX17" fmla="*/ 229790 w 828675"/>
              <a:gd name="connsiteY17" fmla="*/ 4825 h 556624"/>
              <a:gd name="connsiteX18" fmla="*/ 119062 w 828675"/>
              <a:gd name="connsiteY18" fmla="*/ 2443 h 556624"/>
              <a:gd name="connsiteX19" fmla="*/ 45243 w 828675"/>
              <a:gd name="connsiteY19" fmla="*/ 28637 h 556624"/>
              <a:gd name="connsiteX0" fmla="*/ 45243 w 829997"/>
              <a:gd name="connsiteY0" fmla="*/ 28637 h 556624"/>
              <a:gd name="connsiteX1" fmla="*/ 0 w 829997"/>
              <a:gd name="connsiteY1" fmla="*/ 71500 h 556624"/>
              <a:gd name="connsiteX2" fmla="*/ 52387 w 829997"/>
              <a:gd name="connsiteY2" fmla="*/ 135793 h 556624"/>
              <a:gd name="connsiteX3" fmla="*/ 117872 w 829997"/>
              <a:gd name="connsiteY3" fmla="*/ 251284 h 556624"/>
              <a:gd name="connsiteX4" fmla="*/ 184547 w 829997"/>
              <a:gd name="connsiteY4" fmla="*/ 372728 h 556624"/>
              <a:gd name="connsiteX5" fmla="*/ 267890 w 829997"/>
              <a:gd name="connsiteY5" fmla="*/ 476312 h 556624"/>
              <a:gd name="connsiteX6" fmla="*/ 392906 w 829997"/>
              <a:gd name="connsiteY6" fmla="*/ 539415 h 556624"/>
              <a:gd name="connsiteX7" fmla="*/ 592931 w 829997"/>
              <a:gd name="connsiteY7" fmla="*/ 553703 h 556624"/>
              <a:gd name="connsiteX8" fmla="*/ 772715 w 829997"/>
              <a:gd name="connsiteY8" fmla="*/ 525128 h 556624"/>
              <a:gd name="connsiteX9" fmla="*/ 816768 w 829997"/>
              <a:gd name="connsiteY9" fmla="*/ 497743 h 556624"/>
              <a:gd name="connsiteX10" fmla="*/ 828675 w 829997"/>
              <a:gd name="connsiteY10" fmla="*/ 403684 h 556624"/>
              <a:gd name="connsiteX11" fmla="*/ 806053 w 829997"/>
              <a:gd name="connsiteY11" fmla="*/ 314387 h 556624"/>
              <a:gd name="connsiteX12" fmla="*/ 769143 w 829997"/>
              <a:gd name="connsiteY12" fmla="*/ 275097 h 556624"/>
              <a:gd name="connsiteX13" fmla="*/ 627459 w 829997"/>
              <a:gd name="connsiteY13" fmla="*/ 241759 h 556624"/>
              <a:gd name="connsiteX14" fmla="*/ 500062 w 829997"/>
              <a:gd name="connsiteY14" fmla="*/ 198897 h 556624"/>
              <a:gd name="connsiteX15" fmla="*/ 378618 w 829997"/>
              <a:gd name="connsiteY15" fmla="*/ 102456 h 556624"/>
              <a:gd name="connsiteX16" fmla="*/ 286940 w 829997"/>
              <a:gd name="connsiteY16" fmla="*/ 29828 h 556624"/>
              <a:gd name="connsiteX17" fmla="*/ 229790 w 829997"/>
              <a:gd name="connsiteY17" fmla="*/ 4825 h 556624"/>
              <a:gd name="connsiteX18" fmla="*/ 119062 w 829997"/>
              <a:gd name="connsiteY18" fmla="*/ 2443 h 556624"/>
              <a:gd name="connsiteX19" fmla="*/ 45243 w 829997"/>
              <a:gd name="connsiteY19" fmla="*/ 28637 h 556624"/>
              <a:gd name="connsiteX0" fmla="*/ 45243 w 829997"/>
              <a:gd name="connsiteY0" fmla="*/ 28637 h 556624"/>
              <a:gd name="connsiteX1" fmla="*/ 0 w 829997"/>
              <a:gd name="connsiteY1" fmla="*/ 71500 h 556624"/>
              <a:gd name="connsiteX2" fmla="*/ 52387 w 829997"/>
              <a:gd name="connsiteY2" fmla="*/ 135793 h 556624"/>
              <a:gd name="connsiteX3" fmla="*/ 117872 w 829997"/>
              <a:gd name="connsiteY3" fmla="*/ 251284 h 556624"/>
              <a:gd name="connsiteX4" fmla="*/ 184547 w 829997"/>
              <a:gd name="connsiteY4" fmla="*/ 372728 h 556624"/>
              <a:gd name="connsiteX5" fmla="*/ 267890 w 829997"/>
              <a:gd name="connsiteY5" fmla="*/ 476312 h 556624"/>
              <a:gd name="connsiteX6" fmla="*/ 392906 w 829997"/>
              <a:gd name="connsiteY6" fmla="*/ 539415 h 556624"/>
              <a:gd name="connsiteX7" fmla="*/ 592931 w 829997"/>
              <a:gd name="connsiteY7" fmla="*/ 553703 h 556624"/>
              <a:gd name="connsiteX8" fmla="*/ 772715 w 829997"/>
              <a:gd name="connsiteY8" fmla="*/ 525128 h 556624"/>
              <a:gd name="connsiteX9" fmla="*/ 816768 w 829997"/>
              <a:gd name="connsiteY9" fmla="*/ 497743 h 556624"/>
              <a:gd name="connsiteX10" fmla="*/ 828675 w 829997"/>
              <a:gd name="connsiteY10" fmla="*/ 403684 h 556624"/>
              <a:gd name="connsiteX11" fmla="*/ 806053 w 829997"/>
              <a:gd name="connsiteY11" fmla="*/ 314387 h 556624"/>
              <a:gd name="connsiteX12" fmla="*/ 769143 w 829997"/>
              <a:gd name="connsiteY12" fmla="*/ 275097 h 556624"/>
              <a:gd name="connsiteX13" fmla="*/ 627459 w 829997"/>
              <a:gd name="connsiteY13" fmla="*/ 241759 h 556624"/>
              <a:gd name="connsiteX14" fmla="*/ 500062 w 829997"/>
              <a:gd name="connsiteY14" fmla="*/ 198897 h 556624"/>
              <a:gd name="connsiteX15" fmla="*/ 378618 w 829997"/>
              <a:gd name="connsiteY15" fmla="*/ 102456 h 556624"/>
              <a:gd name="connsiteX16" fmla="*/ 286940 w 829997"/>
              <a:gd name="connsiteY16" fmla="*/ 29828 h 556624"/>
              <a:gd name="connsiteX17" fmla="*/ 229790 w 829997"/>
              <a:gd name="connsiteY17" fmla="*/ 4825 h 556624"/>
              <a:gd name="connsiteX18" fmla="*/ 119062 w 829997"/>
              <a:gd name="connsiteY18" fmla="*/ 2443 h 556624"/>
              <a:gd name="connsiteX19" fmla="*/ 45243 w 829997"/>
              <a:gd name="connsiteY19" fmla="*/ 28637 h 556624"/>
              <a:gd name="connsiteX0" fmla="*/ 45243 w 830419"/>
              <a:gd name="connsiteY0" fmla="*/ 28637 h 556624"/>
              <a:gd name="connsiteX1" fmla="*/ 0 w 830419"/>
              <a:gd name="connsiteY1" fmla="*/ 71500 h 556624"/>
              <a:gd name="connsiteX2" fmla="*/ 52387 w 830419"/>
              <a:gd name="connsiteY2" fmla="*/ 135793 h 556624"/>
              <a:gd name="connsiteX3" fmla="*/ 117872 w 830419"/>
              <a:gd name="connsiteY3" fmla="*/ 251284 h 556624"/>
              <a:gd name="connsiteX4" fmla="*/ 184547 w 830419"/>
              <a:gd name="connsiteY4" fmla="*/ 372728 h 556624"/>
              <a:gd name="connsiteX5" fmla="*/ 267890 w 830419"/>
              <a:gd name="connsiteY5" fmla="*/ 476312 h 556624"/>
              <a:gd name="connsiteX6" fmla="*/ 392906 w 830419"/>
              <a:gd name="connsiteY6" fmla="*/ 539415 h 556624"/>
              <a:gd name="connsiteX7" fmla="*/ 592931 w 830419"/>
              <a:gd name="connsiteY7" fmla="*/ 553703 h 556624"/>
              <a:gd name="connsiteX8" fmla="*/ 772715 w 830419"/>
              <a:gd name="connsiteY8" fmla="*/ 525128 h 556624"/>
              <a:gd name="connsiteX9" fmla="*/ 816768 w 830419"/>
              <a:gd name="connsiteY9" fmla="*/ 497743 h 556624"/>
              <a:gd name="connsiteX10" fmla="*/ 828675 w 830419"/>
              <a:gd name="connsiteY10" fmla="*/ 403684 h 556624"/>
              <a:gd name="connsiteX11" fmla="*/ 806053 w 830419"/>
              <a:gd name="connsiteY11" fmla="*/ 314387 h 556624"/>
              <a:gd name="connsiteX12" fmla="*/ 769143 w 830419"/>
              <a:gd name="connsiteY12" fmla="*/ 275097 h 556624"/>
              <a:gd name="connsiteX13" fmla="*/ 627459 w 830419"/>
              <a:gd name="connsiteY13" fmla="*/ 241759 h 556624"/>
              <a:gd name="connsiteX14" fmla="*/ 500062 w 830419"/>
              <a:gd name="connsiteY14" fmla="*/ 198897 h 556624"/>
              <a:gd name="connsiteX15" fmla="*/ 378618 w 830419"/>
              <a:gd name="connsiteY15" fmla="*/ 102456 h 556624"/>
              <a:gd name="connsiteX16" fmla="*/ 286940 w 830419"/>
              <a:gd name="connsiteY16" fmla="*/ 29828 h 556624"/>
              <a:gd name="connsiteX17" fmla="*/ 229790 w 830419"/>
              <a:gd name="connsiteY17" fmla="*/ 4825 h 556624"/>
              <a:gd name="connsiteX18" fmla="*/ 119062 w 830419"/>
              <a:gd name="connsiteY18" fmla="*/ 2443 h 556624"/>
              <a:gd name="connsiteX19" fmla="*/ 45243 w 830419"/>
              <a:gd name="connsiteY19" fmla="*/ 28637 h 556624"/>
              <a:gd name="connsiteX0" fmla="*/ 45243 w 831333"/>
              <a:gd name="connsiteY0" fmla="*/ 28637 h 556624"/>
              <a:gd name="connsiteX1" fmla="*/ 0 w 831333"/>
              <a:gd name="connsiteY1" fmla="*/ 71500 h 556624"/>
              <a:gd name="connsiteX2" fmla="*/ 52387 w 831333"/>
              <a:gd name="connsiteY2" fmla="*/ 135793 h 556624"/>
              <a:gd name="connsiteX3" fmla="*/ 117872 w 831333"/>
              <a:gd name="connsiteY3" fmla="*/ 251284 h 556624"/>
              <a:gd name="connsiteX4" fmla="*/ 184547 w 831333"/>
              <a:gd name="connsiteY4" fmla="*/ 372728 h 556624"/>
              <a:gd name="connsiteX5" fmla="*/ 267890 w 831333"/>
              <a:gd name="connsiteY5" fmla="*/ 476312 h 556624"/>
              <a:gd name="connsiteX6" fmla="*/ 392906 w 831333"/>
              <a:gd name="connsiteY6" fmla="*/ 539415 h 556624"/>
              <a:gd name="connsiteX7" fmla="*/ 592931 w 831333"/>
              <a:gd name="connsiteY7" fmla="*/ 553703 h 556624"/>
              <a:gd name="connsiteX8" fmla="*/ 772715 w 831333"/>
              <a:gd name="connsiteY8" fmla="*/ 525128 h 556624"/>
              <a:gd name="connsiteX9" fmla="*/ 816768 w 831333"/>
              <a:gd name="connsiteY9" fmla="*/ 497743 h 556624"/>
              <a:gd name="connsiteX10" fmla="*/ 828675 w 831333"/>
              <a:gd name="connsiteY10" fmla="*/ 403684 h 556624"/>
              <a:gd name="connsiteX11" fmla="*/ 806053 w 831333"/>
              <a:gd name="connsiteY11" fmla="*/ 314387 h 556624"/>
              <a:gd name="connsiteX12" fmla="*/ 769143 w 831333"/>
              <a:gd name="connsiteY12" fmla="*/ 275097 h 556624"/>
              <a:gd name="connsiteX13" fmla="*/ 627459 w 831333"/>
              <a:gd name="connsiteY13" fmla="*/ 241759 h 556624"/>
              <a:gd name="connsiteX14" fmla="*/ 500062 w 831333"/>
              <a:gd name="connsiteY14" fmla="*/ 198897 h 556624"/>
              <a:gd name="connsiteX15" fmla="*/ 378618 w 831333"/>
              <a:gd name="connsiteY15" fmla="*/ 102456 h 556624"/>
              <a:gd name="connsiteX16" fmla="*/ 286940 w 831333"/>
              <a:gd name="connsiteY16" fmla="*/ 29828 h 556624"/>
              <a:gd name="connsiteX17" fmla="*/ 229790 w 831333"/>
              <a:gd name="connsiteY17" fmla="*/ 4825 h 556624"/>
              <a:gd name="connsiteX18" fmla="*/ 119062 w 831333"/>
              <a:gd name="connsiteY18" fmla="*/ 2443 h 556624"/>
              <a:gd name="connsiteX19" fmla="*/ 45243 w 831333"/>
              <a:gd name="connsiteY19" fmla="*/ 28637 h 556624"/>
              <a:gd name="connsiteX0" fmla="*/ 45243 w 831333"/>
              <a:gd name="connsiteY0" fmla="*/ 28637 h 556624"/>
              <a:gd name="connsiteX1" fmla="*/ 0 w 831333"/>
              <a:gd name="connsiteY1" fmla="*/ 71500 h 556624"/>
              <a:gd name="connsiteX2" fmla="*/ 52387 w 831333"/>
              <a:gd name="connsiteY2" fmla="*/ 135793 h 556624"/>
              <a:gd name="connsiteX3" fmla="*/ 117872 w 831333"/>
              <a:gd name="connsiteY3" fmla="*/ 251284 h 556624"/>
              <a:gd name="connsiteX4" fmla="*/ 184547 w 831333"/>
              <a:gd name="connsiteY4" fmla="*/ 372728 h 556624"/>
              <a:gd name="connsiteX5" fmla="*/ 267890 w 831333"/>
              <a:gd name="connsiteY5" fmla="*/ 476312 h 556624"/>
              <a:gd name="connsiteX6" fmla="*/ 392906 w 831333"/>
              <a:gd name="connsiteY6" fmla="*/ 539415 h 556624"/>
              <a:gd name="connsiteX7" fmla="*/ 592931 w 831333"/>
              <a:gd name="connsiteY7" fmla="*/ 553703 h 556624"/>
              <a:gd name="connsiteX8" fmla="*/ 772715 w 831333"/>
              <a:gd name="connsiteY8" fmla="*/ 525128 h 556624"/>
              <a:gd name="connsiteX9" fmla="*/ 816768 w 831333"/>
              <a:gd name="connsiteY9" fmla="*/ 497743 h 556624"/>
              <a:gd name="connsiteX10" fmla="*/ 828675 w 831333"/>
              <a:gd name="connsiteY10" fmla="*/ 403684 h 556624"/>
              <a:gd name="connsiteX11" fmla="*/ 806053 w 831333"/>
              <a:gd name="connsiteY11" fmla="*/ 314387 h 556624"/>
              <a:gd name="connsiteX12" fmla="*/ 769143 w 831333"/>
              <a:gd name="connsiteY12" fmla="*/ 275097 h 556624"/>
              <a:gd name="connsiteX13" fmla="*/ 627459 w 831333"/>
              <a:gd name="connsiteY13" fmla="*/ 241759 h 556624"/>
              <a:gd name="connsiteX14" fmla="*/ 500062 w 831333"/>
              <a:gd name="connsiteY14" fmla="*/ 198897 h 556624"/>
              <a:gd name="connsiteX15" fmla="*/ 378618 w 831333"/>
              <a:gd name="connsiteY15" fmla="*/ 102456 h 556624"/>
              <a:gd name="connsiteX16" fmla="*/ 286940 w 831333"/>
              <a:gd name="connsiteY16" fmla="*/ 29828 h 556624"/>
              <a:gd name="connsiteX17" fmla="*/ 229790 w 831333"/>
              <a:gd name="connsiteY17" fmla="*/ 4825 h 556624"/>
              <a:gd name="connsiteX18" fmla="*/ 119062 w 831333"/>
              <a:gd name="connsiteY18" fmla="*/ 2443 h 556624"/>
              <a:gd name="connsiteX19" fmla="*/ 45243 w 831333"/>
              <a:gd name="connsiteY19" fmla="*/ 28637 h 556624"/>
              <a:gd name="connsiteX0" fmla="*/ 45243 w 831333"/>
              <a:gd name="connsiteY0" fmla="*/ 28637 h 556624"/>
              <a:gd name="connsiteX1" fmla="*/ 0 w 831333"/>
              <a:gd name="connsiteY1" fmla="*/ 71500 h 556624"/>
              <a:gd name="connsiteX2" fmla="*/ 52387 w 831333"/>
              <a:gd name="connsiteY2" fmla="*/ 135793 h 556624"/>
              <a:gd name="connsiteX3" fmla="*/ 117872 w 831333"/>
              <a:gd name="connsiteY3" fmla="*/ 251284 h 556624"/>
              <a:gd name="connsiteX4" fmla="*/ 184547 w 831333"/>
              <a:gd name="connsiteY4" fmla="*/ 372728 h 556624"/>
              <a:gd name="connsiteX5" fmla="*/ 267890 w 831333"/>
              <a:gd name="connsiteY5" fmla="*/ 476312 h 556624"/>
              <a:gd name="connsiteX6" fmla="*/ 392906 w 831333"/>
              <a:gd name="connsiteY6" fmla="*/ 539415 h 556624"/>
              <a:gd name="connsiteX7" fmla="*/ 592931 w 831333"/>
              <a:gd name="connsiteY7" fmla="*/ 553703 h 556624"/>
              <a:gd name="connsiteX8" fmla="*/ 772715 w 831333"/>
              <a:gd name="connsiteY8" fmla="*/ 525128 h 556624"/>
              <a:gd name="connsiteX9" fmla="*/ 816768 w 831333"/>
              <a:gd name="connsiteY9" fmla="*/ 497743 h 556624"/>
              <a:gd name="connsiteX10" fmla="*/ 828675 w 831333"/>
              <a:gd name="connsiteY10" fmla="*/ 403684 h 556624"/>
              <a:gd name="connsiteX11" fmla="*/ 806053 w 831333"/>
              <a:gd name="connsiteY11" fmla="*/ 314387 h 556624"/>
              <a:gd name="connsiteX12" fmla="*/ 769143 w 831333"/>
              <a:gd name="connsiteY12" fmla="*/ 275097 h 556624"/>
              <a:gd name="connsiteX13" fmla="*/ 627459 w 831333"/>
              <a:gd name="connsiteY13" fmla="*/ 241759 h 556624"/>
              <a:gd name="connsiteX14" fmla="*/ 500062 w 831333"/>
              <a:gd name="connsiteY14" fmla="*/ 198897 h 556624"/>
              <a:gd name="connsiteX15" fmla="*/ 378618 w 831333"/>
              <a:gd name="connsiteY15" fmla="*/ 102456 h 556624"/>
              <a:gd name="connsiteX16" fmla="*/ 286940 w 831333"/>
              <a:gd name="connsiteY16" fmla="*/ 29828 h 556624"/>
              <a:gd name="connsiteX17" fmla="*/ 229790 w 831333"/>
              <a:gd name="connsiteY17" fmla="*/ 4825 h 556624"/>
              <a:gd name="connsiteX18" fmla="*/ 119062 w 831333"/>
              <a:gd name="connsiteY18" fmla="*/ 2443 h 556624"/>
              <a:gd name="connsiteX19" fmla="*/ 45243 w 831333"/>
              <a:gd name="connsiteY19" fmla="*/ 28637 h 55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31333" h="556624">
                <a:moveTo>
                  <a:pt x="45243" y="28637"/>
                </a:moveTo>
                <a:cubicBezTo>
                  <a:pt x="30162" y="42925"/>
                  <a:pt x="12699" y="47687"/>
                  <a:pt x="0" y="71500"/>
                </a:cubicBezTo>
                <a:cubicBezTo>
                  <a:pt x="9127" y="102456"/>
                  <a:pt x="34925" y="114362"/>
                  <a:pt x="52387" y="135793"/>
                </a:cubicBezTo>
                <a:lnTo>
                  <a:pt x="117872" y="251284"/>
                </a:lnTo>
                <a:lnTo>
                  <a:pt x="184547" y="372728"/>
                </a:lnTo>
                <a:cubicBezTo>
                  <a:pt x="212328" y="407256"/>
                  <a:pt x="230584" y="447737"/>
                  <a:pt x="267890" y="476312"/>
                </a:cubicBezTo>
                <a:cubicBezTo>
                  <a:pt x="309562" y="500917"/>
                  <a:pt x="350044" y="524334"/>
                  <a:pt x="392906" y="539415"/>
                </a:cubicBezTo>
                <a:cubicBezTo>
                  <a:pt x="460772" y="557275"/>
                  <a:pt x="525065" y="559656"/>
                  <a:pt x="592931" y="553703"/>
                </a:cubicBezTo>
                <a:cubicBezTo>
                  <a:pt x="651669" y="550131"/>
                  <a:pt x="712787" y="534653"/>
                  <a:pt x="772715" y="525128"/>
                </a:cubicBezTo>
                <a:cubicBezTo>
                  <a:pt x="787399" y="516000"/>
                  <a:pt x="803274" y="509252"/>
                  <a:pt x="816768" y="497743"/>
                </a:cubicBezTo>
                <a:cubicBezTo>
                  <a:pt x="831453" y="467581"/>
                  <a:pt x="834231" y="437418"/>
                  <a:pt x="828675" y="403684"/>
                </a:cubicBezTo>
                <a:cubicBezTo>
                  <a:pt x="827088" y="373918"/>
                  <a:pt x="813594" y="344153"/>
                  <a:pt x="806053" y="314387"/>
                </a:cubicBezTo>
                <a:cubicBezTo>
                  <a:pt x="800894" y="298908"/>
                  <a:pt x="796925" y="285812"/>
                  <a:pt x="769143" y="275097"/>
                </a:cubicBezTo>
                <a:cubicBezTo>
                  <a:pt x="723105" y="258031"/>
                  <a:pt x="674687" y="252872"/>
                  <a:pt x="627459" y="241759"/>
                </a:cubicBezTo>
                <a:cubicBezTo>
                  <a:pt x="584993" y="227472"/>
                  <a:pt x="542528" y="222709"/>
                  <a:pt x="500062" y="198897"/>
                </a:cubicBezTo>
                <a:cubicBezTo>
                  <a:pt x="452437" y="171512"/>
                  <a:pt x="419099" y="134603"/>
                  <a:pt x="378618" y="102456"/>
                </a:cubicBezTo>
                <a:cubicBezTo>
                  <a:pt x="344487" y="78247"/>
                  <a:pt x="317499" y="54037"/>
                  <a:pt x="286940" y="29828"/>
                </a:cubicBezTo>
                <a:lnTo>
                  <a:pt x="229790" y="4825"/>
                </a:lnTo>
                <a:cubicBezTo>
                  <a:pt x="192881" y="4031"/>
                  <a:pt x="167877" y="-3906"/>
                  <a:pt x="119062" y="2443"/>
                </a:cubicBezTo>
                <a:cubicBezTo>
                  <a:pt x="92075" y="5221"/>
                  <a:pt x="69849" y="19906"/>
                  <a:pt x="45243" y="28637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0269BD40-496F-74AA-1ABA-F64C98E1652A}"/>
              </a:ext>
            </a:extLst>
          </p:cNvPr>
          <p:cNvSpPr/>
          <p:nvPr/>
        </p:nvSpPr>
        <p:spPr>
          <a:xfrm>
            <a:off x="7854941" y="2547938"/>
            <a:ext cx="240434" cy="635985"/>
          </a:xfrm>
          <a:custGeom>
            <a:avLst/>
            <a:gdLst>
              <a:gd name="connsiteX0" fmla="*/ 235743 w 235743"/>
              <a:gd name="connsiteY0" fmla="*/ 282178 h 635793"/>
              <a:gd name="connsiteX1" fmla="*/ 215503 w 235743"/>
              <a:gd name="connsiteY1" fmla="*/ 432196 h 635793"/>
              <a:gd name="connsiteX2" fmla="*/ 186928 w 235743"/>
              <a:gd name="connsiteY2" fmla="*/ 545306 h 635793"/>
              <a:gd name="connsiteX3" fmla="*/ 161925 w 235743"/>
              <a:gd name="connsiteY3" fmla="*/ 625078 h 635793"/>
              <a:gd name="connsiteX4" fmla="*/ 126206 w 235743"/>
              <a:gd name="connsiteY4" fmla="*/ 635793 h 635793"/>
              <a:gd name="connsiteX5" fmla="*/ 96440 w 235743"/>
              <a:gd name="connsiteY5" fmla="*/ 601265 h 635793"/>
              <a:gd name="connsiteX6" fmla="*/ 67865 w 235743"/>
              <a:gd name="connsiteY6" fmla="*/ 481012 h 635793"/>
              <a:gd name="connsiteX7" fmla="*/ 29765 w 235743"/>
              <a:gd name="connsiteY7" fmla="*/ 392906 h 635793"/>
              <a:gd name="connsiteX8" fmla="*/ 1190 w 235743"/>
              <a:gd name="connsiteY8" fmla="*/ 307181 h 635793"/>
              <a:gd name="connsiteX9" fmla="*/ 0 w 235743"/>
              <a:gd name="connsiteY9" fmla="*/ 208359 h 635793"/>
              <a:gd name="connsiteX10" fmla="*/ 48815 w 235743"/>
              <a:gd name="connsiteY10" fmla="*/ 116681 h 635793"/>
              <a:gd name="connsiteX11" fmla="*/ 114300 w 235743"/>
              <a:gd name="connsiteY11" fmla="*/ 46434 h 635793"/>
              <a:gd name="connsiteX12" fmla="*/ 196453 w 235743"/>
              <a:gd name="connsiteY12" fmla="*/ 0 h 635793"/>
              <a:gd name="connsiteX13" fmla="*/ 225028 w 235743"/>
              <a:gd name="connsiteY13" fmla="*/ 19050 h 635793"/>
              <a:gd name="connsiteX14" fmla="*/ 225028 w 235743"/>
              <a:gd name="connsiteY14" fmla="*/ 92868 h 635793"/>
              <a:gd name="connsiteX15" fmla="*/ 220265 w 235743"/>
              <a:gd name="connsiteY15" fmla="*/ 198834 h 635793"/>
              <a:gd name="connsiteX16" fmla="*/ 235743 w 235743"/>
              <a:gd name="connsiteY16" fmla="*/ 282178 h 635793"/>
              <a:gd name="connsiteX0" fmla="*/ 235743 w 235743"/>
              <a:gd name="connsiteY0" fmla="*/ 282178 h 635793"/>
              <a:gd name="connsiteX1" fmla="*/ 215503 w 235743"/>
              <a:gd name="connsiteY1" fmla="*/ 432196 h 635793"/>
              <a:gd name="connsiteX2" fmla="*/ 186928 w 235743"/>
              <a:gd name="connsiteY2" fmla="*/ 545306 h 635793"/>
              <a:gd name="connsiteX3" fmla="*/ 161925 w 235743"/>
              <a:gd name="connsiteY3" fmla="*/ 625078 h 635793"/>
              <a:gd name="connsiteX4" fmla="*/ 126206 w 235743"/>
              <a:gd name="connsiteY4" fmla="*/ 635793 h 635793"/>
              <a:gd name="connsiteX5" fmla="*/ 96440 w 235743"/>
              <a:gd name="connsiteY5" fmla="*/ 601265 h 635793"/>
              <a:gd name="connsiteX6" fmla="*/ 67865 w 235743"/>
              <a:gd name="connsiteY6" fmla="*/ 481012 h 635793"/>
              <a:gd name="connsiteX7" fmla="*/ 29765 w 235743"/>
              <a:gd name="connsiteY7" fmla="*/ 392906 h 635793"/>
              <a:gd name="connsiteX8" fmla="*/ 1190 w 235743"/>
              <a:gd name="connsiteY8" fmla="*/ 307181 h 635793"/>
              <a:gd name="connsiteX9" fmla="*/ 0 w 235743"/>
              <a:gd name="connsiteY9" fmla="*/ 208359 h 635793"/>
              <a:gd name="connsiteX10" fmla="*/ 48815 w 235743"/>
              <a:gd name="connsiteY10" fmla="*/ 116681 h 635793"/>
              <a:gd name="connsiteX11" fmla="*/ 114300 w 235743"/>
              <a:gd name="connsiteY11" fmla="*/ 46434 h 635793"/>
              <a:gd name="connsiteX12" fmla="*/ 196453 w 235743"/>
              <a:gd name="connsiteY12" fmla="*/ 0 h 635793"/>
              <a:gd name="connsiteX13" fmla="*/ 225028 w 235743"/>
              <a:gd name="connsiteY13" fmla="*/ 19050 h 635793"/>
              <a:gd name="connsiteX14" fmla="*/ 225028 w 235743"/>
              <a:gd name="connsiteY14" fmla="*/ 92868 h 635793"/>
              <a:gd name="connsiteX15" fmla="*/ 220265 w 235743"/>
              <a:gd name="connsiteY15" fmla="*/ 198834 h 635793"/>
              <a:gd name="connsiteX16" fmla="*/ 235743 w 235743"/>
              <a:gd name="connsiteY16" fmla="*/ 282178 h 635793"/>
              <a:gd name="connsiteX0" fmla="*/ 235743 w 235743"/>
              <a:gd name="connsiteY0" fmla="*/ 282178 h 635793"/>
              <a:gd name="connsiteX1" fmla="*/ 215503 w 235743"/>
              <a:gd name="connsiteY1" fmla="*/ 432196 h 635793"/>
              <a:gd name="connsiteX2" fmla="*/ 186928 w 235743"/>
              <a:gd name="connsiteY2" fmla="*/ 545306 h 635793"/>
              <a:gd name="connsiteX3" fmla="*/ 161925 w 235743"/>
              <a:gd name="connsiteY3" fmla="*/ 625078 h 635793"/>
              <a:gd name="connsiteX4" fmla="*/ 126206 w 235743"/>
              <a:gd name="connsiteY4" fmla="*/ 635793 h 635793"/>
              <a:gd name="connsiteX5" fmla="*/ 96440 w 235743"/>
              <a:gd name="connsiteY5" fmla="*/ 601265 h 635793"/>
              <a:gd name="connsiteX6" fmla="*/ 67865 w 235743"/>
              <a:gd name="connsiteY6" fmla="*/ 481012 h 635793"/>
              <a:gd name="connsiteX7" fmla="*/ 29765 w 235743"/>
              <a:gd name="connsiteY7" fmla="*/ 392906 h 635793"/>
              <a:gd name="connsiteX8" fmla="*/ 1190 w 235743"/>
              <a:gd name="connsiteY8" fmla="*/ 307181 h 635793"/>
              <a:gd name="connsiteX9" fmla="*/ 0 w 235743"/>
              <a:gd name="connsiteY9" fmla="*/ 208359 h 635793"/>
              <a:gd name="connsiteX10" fmla="*/ 48815 w 235743"/>
              <a:gd name="connsiteY10" fmla="*/ 116681 h 635793"/>
              <a:gd name="connsiteX11" fmla="*/ 114300 w 235743"/>
              <a:gd name="connsiteY11" fmla="*/ 46434 h 635793"/>
              <a:gd name="connsiteX12" fmla="*/ 196453 w 235743"/>
              <a:gd name="connsiteY12" fmla="*/ 0 h 635793"/>
              <a:gd name="connsiteX13" fmla="*/ 225028 w 235743"/>
              <a:gd name="connsiteY13" fmla="*/ 19050 h 635793"/>
              <a:gd name="connsiteX14" fmla="*/ 225028 w 235743"/>
              <a:gd name="connsiteY14" fmla="*/ 92868 h 635793"/>
              <a:gd name="connsiteX15" fmla="*/ 220265 w 235743"/>
              <a:gd name="connsiteY15" fmla="*/ 198834 h 635793"/>
              <a:gd name="connsiteX16" fmla="*/ 235743 w 235743"/>
              <a:gd name="connsiteY16" fmla="*/ 282178 h 635793"/>
              <a:gd name="connsiteX0" fmla="*/ 240119 w 240119"/>
              <a:gd name="connsiteY0" fmla="*/ 282178 h 635793"/>
              <a:gd name="connsiteX1" fmla="*/ 219879 w 240119"/>
              <a:gd name="connsiteY1" fmla="*/ 432196 h 635793"/>
              <a:gd name="connsiteX2" fmla="*/ 191304 w 240119"/>
              <a:gd name="connsiteY2" fmla="*/ 545306 h 635793"/>
              <a:gd name="connsiteX3" fmla="*/ 166301 w 240119"/>
              <a:gd name="connsiteY3" fmla="*/ 625078 h 635793"/>
              <a:gd name="connsiteX4" fmla="*/ 130582 w 240119"/>
              <a:gd name="connsiteY4" fmla="*/ 635793 h 635793"/>
              <a:gd name="connsiteX5" fmla="*/ 100816 w 240119"/>
              <a:gd name="connsiteY5" fmla="*/ 601265 h 635793"/>
              <a:gd name="connsiteX6" fmla="*/ 72241 w 240119"/>
              <a:gd name="connsiteY6" fmla="*/ 481012 h 635793"/>
              <a:gd name="connsiteX7" fmla="*/ 34141 w 240119"/>
              <a:gd name="connsiteY7" fmla="*/ 392906 h 635793"/>
              <a:gd name="connsiteX8" fmla="*/ 5566 w 240119"/>
              <a:gd name="connsiteY8" fmla="*/ 307181 h 635793"/>
              <a:gd name="connsiteX9" fmla="*/ 4376 w 240119"/>
              <a:gd name="connsiteY9" fmla="*/ 208359 h 635793"/>
              <a:gd name="connsiteX10" fmla="*/ 53191 w 240119"/>
              <a:gd name="connsiteY10" fmla="*/ 116681 h 635793"/>
              <a:gd name="connsiteX11" fmla="*/ 118676 w 240119"/>
              <a:gd name="connsiteY11" fmla="*/ 46434 h 635793"/>
              <a:gd name="connsiteX12" fmla="*/ 200829 w 240119"/>
              <a:gd name="connsiteY12" fmla="*/ 0 h 635793"/>
              <a:gd name="connsiteX13" fmla="*/ 229404 w 240119"/>
              <a:gd name="connsiteY13" fmla="*/ 19050 h 635793"/>
              <a:gd name="connsiteX14" fmla="*/ 229404 w 240119"/>
              <a:gd name="connsiteY14" fmla="*/ 92868 h 635793"/>
              <a:gd name="connsiteX15" fmla="*/ 224641 w 240119"/>
              <a:gd name="connsiteY15" fmla="*/ 198834 h 635793"/>
              <a:gd name="connsiteX16" fmla="*/ 240119 w 240119"/>
              <a:gd name="connsiteY16" fmla="*/ 282178 h 635793"/>
              <a:gd name="connsiteX0" fmla="*/ 240119 w 240119"/>
              <a:gd name="connsiteY0" fmla="*/ 282178 h 635793"/>
              <a:gd name="connsiteX1" fmla="*/ 219879 w 240119"/>
              <a:gd name="connsiteY1" fmla="*/ 432196 h 635793"/>
              <a:gd name="connsiteX2" fmla="*/ 191304 w 240119"/>
              <a:gd name="connsiteY2" fmla="*/ 545306 h 635793"/>
              <a:gd name="connsiteX3" fmla="*/ 166301 w 240119"/>
              <a:gd name="connsiteY3" fmla="*/ 625078 h 635793"/>
              <a:gd name="connsiteX4" fmla="*/ 130582 w 240119"/>
              <a:gd name="connsiteY4" fmla="*/ 635793 h 635793"/>
              <a:gd name="connsiteX5" fmla="*/ 100816 w 240119"/>
              <a:gd name="connsiteY5" fmla="*/ 601265 h 635793"/>
              <a:gd name="connsiteX6" fmla="*/ 72241 w 240119"/>
              <a:gd name="connsiteY6" fmla="*/ 481012 h 635793"/>
              <a:gd name="connsiteX7" fmla="*/ 34141 w 240119"/>
              <a:gd name="connsiteY7" fmla="*/ 392906 h 635793"/>
              <a:gd name="connsiteX8" fmla="*/ 5566 w 240119"/>
              <a:gd name="connsiteY8" fmla="*/ 307181 h 635793"/>
              <a:gd name="connsiteX9" fmla="*/ 4376 w 240119"/>
              <a:gd name="connsiteY9" fmla="*/ 208359 h 635793"/>
              <a:gd name="connsiteX10" fmla="*/ 53191 w 240119"/>
              <a:gd name="connsiteY10" fmla="*/ 116681 h 635793"/>
              <a:gd name="connsiteX11" fmla="*/ 118676 w 240119"/>
              <a:gd name="connsiteY11" fmla="*/ 46434 h 635793"/>
              <a:gd name="connsiteX12" fmla="*/ 200829 w 240119"/>
              <a:gd name="connsiteY12" fmla="*/ 0 h 635793"/>
              <a:gd name="connsiteX13" fmla="*/ 229404 w 240119"/>
              <a:gd name="connsiteY13" fmla="*/ 19050 h 635793"/>
              <a:gd name="connsiteX14" fmla="*/ 229404 w 240119"/>
              <a:gd name="connsiteY14" fmla="*/ 92868 h 635793"/>
              <a:gd name="connsiteX15" fmla="*/ 224641 w 240119"/>
              <a:gd name="connsiteY15" fmla="*/ 198834 h 635793"/>
              <a:gd name="connsiteX16" fmla="*/ 240119 w 240119"/>
              <a:gd name="connsiteY16" fmla="*/ 282178 h 635793"/>
              <a:gd name="connsiteX0" fmla="*/ 240119 w 240119"/>
              <a:gd name="connsiteY0" fmla="*/ 282178 h 635793"/>
              <a:gd name="connsiteX1" fmla="*/ 219879 w 240119"/>
              <a:gd name="connsiteY1" fmla="*/ 432196 h 635793"/>
              <a:gd name="connsiteX2" fmla="*/ 191304 w 240119"/>
              <a:gd name="connsiteY2" fmla="*/ 545306 h 635793"/>
              <a:gd name="connsiteX3" fmla="*/ 166301 w 240119"/>
              <a:gd name="connsiteY3" fmla="*/ 625078 h 635793"/>
              <a:gd name="connsiteX4" fmla="*/ 130582 w 240119"/>
              <a:gd name="connsiteY4" fmla="*/ 635793 h 635793"/>
              <a:gd name="connsiteX5" fmla="*/ 100816 w 240119"/>
              <a:gd name="connsiteY5" fmla="*/ 601265 h 635793"/>
              <a:gd name="connsiteX6" fmla="*/ 72241 w 240119"/>
              <a:gd name="connsiteY6" fmla="*/ 481012 h 635793"/>
              <a:gd name="connsiteX7" fmla="*/ 34141 w 240119"/>
              <a:gd name="connsiteY7" fmla="*/ 392906 h 635793"/>
              <a:gd name="connsiteX8" fmla="*/ 5566 w 240119"/>
              <a:gd name="connsiteY8" fmla="*/ 307181 h 635793"/>
              <a:gd name="connsiteX9" fmla="*/ 4376 w 240119"/>
              <a:gd name="connsiteY9" fmla="*/ 208359 h 635793"/>
              <a:gd name="connsiteX10" fmla="*/ 53191 w 240119"/>
              <a:gd name="connsiteY10" fmla="*/ 116681 h 635793"/>
              <a:gd name="connsiteX11" fmla="*/ 118676 w 240119"/>
              <a:gd name="connsiteY11" fmla="*/ 46434 h 635793"/>
              <a:gd name="connsiteX12" fmla="*/ 200829 w 240119"/>
              <a:gd name="connsiteY12" fmla="*/ 0 h 635793"/>
              <a:gd name="connsiteX13" fmla="*/ 229404 w 240119"/>
              <a:gd name="connsiteY13" fmla="*/ 19050 h 635793"/>
              <a:gd name="connsiteX14" fmla="*/ 229404 w 240119"/>
              <a:gd name="connsiteY14" fmla="*/ 92868 h 635793"/>
              <a:gd name="connsiteX15" fmla="*/ 224641 w 240119"/>
              <a:gd name="connsiteY15" fmla="*/ 198834 h 635793"/>
              <a:gd name="connsiteX16" fmla="*/ 240119 w 240119"/>
              <a:gd name="connsiteY16" fmla="*/ 282178 h 635793"/>
              <a:gd name="connsiteX0" fmla="*/ 240119 w 240119"/>
              <a:gd name="connsiteY0" fmla="*/ 282178 h 635793"/>
              <a:gd name="connsiteX1" fmla="*/ 219879 w 240119"/>
              <a:gd name="connsiteY1" fmla="*/ 432196 h 635793"/>
              <a:gd name="connsiteX2" fmla="*/ 191304 w 240119"/>
              <a:gd name="connsiteY2" fmla="*/ 545306 h 635793"/>
              <a:gd name="connsiteX3" fmla="*/ 166301 w 240119"/>
              <a:gd name="connsiteY3" fmla="*/ 625078 h 635793"/>
              <a:gd name="connsiteX4" fmla="*/ 130582 w 240119"/>
              <a:gd name="connsiteY4" fmla="*/ 635793 h 635793"/>
              <a:gd name="connsiteX5" fmla="*/ 100816 w 240119"/>
              <a:gd name="connsiteY5" fmla="*/ 601265 h 635793"/>
              <a:gd name="connsiteX6" fmla="*/ 72241 w 240119"/>
              <a:gd name="connsiteY6" fmla="*/ 481012 h 635793"/>
              <a:gd name="connsiteX7" fmla="*/ 34141 w 240119"/>
              <a:gd name="connsiteY7" fmla="*/ 392906 h 635793"/>
              <a:gd name="connsiteX8" fmla="*/ 5566 w 240119"/>
              <a:gd name="connsiteY8" fmla="*/ 307181 h 635793"/>
              <a:gd name="connsiteX9" fmla="*/ 4376 w 240119"/>
              <a:gd name="connsiteY9" fmla="*/ 208359 h 635793"/>
              <a:gd name="connsiteX10" fmla="*/ 53191 w 240119"/>
              <a:gd name="connsiteY10" fmla="*/ 116681 h 635793"/>
              <a:gd name="connsiteX11" fmla="*/ 118676 w 240119"/>
              <a:gd name="connsiteY11" fmla="*/ 46434 h 635793"/>
              <a:gd name="connsiteX12" fmla="*/ 200829 w 240119"/>
              <a:gd name="connsiteY12" fmla="*/ 0 h 635793"/>
              <a:gd name="connsiteX13" fmla="*/ 229404 w 240119"/>
              <a:gd name="connsiteY13" fmla="*/ 19050 h 635793"/>
              <a:gd name="connsiteX14" fmla="*/ 229404 w 240119"/>
              <a:gd name="connsiteY14" fmla="*/ 92868 h 635793"/>
              <a:gd name="connsiteX15" fmla="*/ 224641 w 240119"/>
              <a:gd name="connsiteY15" fmla="*/ 198834 h 635793"/>
              <a:gd name="connsiteX16" fmla="*/ 240119 w 240119"/>
              <a:gd name="connsiteY16" fmla="*/ 282178 h 635793"/>
              <a:gd name="connsiteX0" fmla="*/ 240119 w 240119"/>
              <a:gd name="connsiteY0" fmla="*/ 282178 h 635793"/>
              <a:gd name="connsiteX1" fmla="*/ 219879 w 240119"/>
              <a:gd name="connsiteY1" fmla="*/ 432196 h 635793"/>
              <a:gd name="connsiteX2" fmla="*/ 191304 w 240119"/>
              <a:gd name="connsiteY2" fmla="*/ 545306 h 635793"/>
              <a:gd name="connsiteX3" fmla="*/ 166301 w 240119"/>
              <a:gd name="connsiteY3" fmla="*/ 625078 h 635793"/>
              <a:gd name="connsiteX4" fmla="*/ 130582 w 240119"/>
              <a:gd name="connsiteY4" fmla="*/ 635793 h 635793"/>
              <a:gd name="connsiteX5" fmla="*/ 100816 w 240119"/>
              <a:gd name="connsiteY5" fmla="*/ 601265 h 635793"/>
              <a:gd name="connsiteX6" fmla="*/ 72241 w 240119"/>
              <a:gd name="connsiteY6" fmla="*/ 481012 h 635793"/>
              <a:gd name="connsiteX7" fmla="*/ 34141 w 240119"/>
              <a:gd name="connsiteY7" fmla="*/ 392906 h 635793"/>
              <a:gd name="connsiteX8" fmla="*/ 5566 w 240119"/>
              <a:gd name="connsiteY8" fmla="*/ 307181 h 635793"/>
              <a:gd name="connsiteX9" fmla="*/ 4376 w 240119"/>
              <a:gd name="connsiteY9" fmla="*/ 208359 h 635793"/>
              <a:gd name="connsiteX10" fmla="*/ 53191 w 240119"/>
              <a:gd name="connsiteY10" fmla="*/ 116681 h 635793"/>
              <a:gd name="connsiteX11" fmla="*/ 118676 w 240119"/>
              <a:gd name="connsiteY11" fmla="*/ 46434 h 635793"/>
              <a:gd name="connsiteX12" fmla="*/ 200829 w 240119"/>
              <a:gd name="connsiteY12" fmla="*/ 0 h 635793"/>
              <a:gd name="connsiteX13" fmla="*/ 229404 w 240119"/>
              <a:gd name="connsiteY13" fmla="*/ 19050 h 635793"/>
              <a:gd name="connsiteX14" fmla="*/ 229404 w 240119"/>
              <a:gd name="connsiteY14" fmla="*/ 92868 h 635793"/>
              <a:gd name="connsiteX15" fmla="*/ 224641 w 240119"/>
              <a:gd name="connsiteY15" fmla="*/ 198834 h 635793"/>
              <a:gd name="connsiteX16" fmla="*/ 240119 w 240119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985"/>
              <a:gd name="connsiteX1" fmla="*/ 219879 w 240434"/>
              <a:gd name="connsiteY1" fmla="*/ 432196 h 635985"/>
              <a:gd name="connsiteX2" fmla="*/ 191304 w 240434"/>
              <a:gd name="connsiteY2" fmla="*/ 545306 h 635985"/>
              <a:gd name="connsiteX3" fmla="*/ 159158 w 240434"/>
              <a:gd name="connsiteY3" fmla="*/ 634603 h 635985"/>
              <a:gd name="connsiteX4" fmla="*/ 130582 w 240434"/>
              <a:gd name="connsiteY4" fmla="*/ 635793 h 635985"/>
              <a:gd name="connsiteX5" fmla="*/ 100816 w 240434"/>
              <a:gd name="connsiteY5" fmla="*/ 601265 h 635985"/>
              <a:gd name="connsiteX6" fmla="*/ 72241 w 240434"/>
              <a:gd name="connsiteY6" fmla="*/ 481012 h 635985"/>
              <a:gd name="connsiteX7" fmla="*/ 34141 w 240434"/>
              <a:gd name="connsiteY7" fmla="*/ 392906 h 635985"/>
              <a:gd name="connsiteX8" fmla="*/ 5566 w 240434"/>
              <a:gd name="connsiteY8" fmla="*/ 307181 h 635985"/>
              <a:gd name="connsiteX9" fmla="*/ 4376 w 240434"/>
              <a:gd name="connsiteY9" fmla="*/ 208359 h 635985"/>
              <a:gd name="connsiteX10" fmla="*/ 53191 w 240434"/>
              <a:gd name="connsiteY10" fmla="*/ 116681 h 635985"/>
              <a:gd name="connsiteX11" fmla="*/ 118676 w 240434"/>
              <a:gd name="connsiteY11" fmla="*/ 46434 h 635985"/>
              <a:gd name="connsiteX12" fmla="*/ 200829 w 240434"/>
              <a:gd name="connsiteY12" fmla="*/ 0 h 635985"/>
              <a:gd name="connsiteX13" fmla="*/ 229404 w 240434"/>
              <a:gd name="connsiteY13" fmla="*/ 19050 h 635985"/>
              <a:gd name="connsiteX14" fmla="*/ 229404 w 240434"/>
              <a:gd name="connsiteY14" fmla="*/ 92868 h 635985"/>
              <a:gd name="connsiteX15" fmla="*/ 224641 w 240434"/>
              <a:gd name="connsiteY15" fmla="*/ 198834 h 635985"/>
              <a:gd name="connsiteX16" fmla="*/ 240119 w 240434"/>
              <a:gd name="connsiteY16" fmla="*/ 282178 h 635985"/>
              <a:gd name="connsiteX0" fmla="*/ 240119 w 240434"/>
              <a:gd name="connsiteY0" fmla="*/ 282178 h 635985"/>
              <a:gd name="connsiteX1" fmla="*/ 219879 w 240434"/>
              <a:gd name="connsiteY1" fmla="*/ 432196 h 635985"/>
              <a:gd name="connsiteX2" fmla="*/ 191304 w 240434"/>
              <a:gd name="connsiteY2" fmla="*/ 545306 h 635985"/>
              <a:gd name="connsiteX3" fmla="*/ 159158 w 240434"/>
              <a:gd name="connsiteY3" fmla="*/ 634603 h 635985"/>
              <a:gd name="connsiteX4" fmla="*/ 130582 w 240434"/>
              <a:gd name="connsiteY4" fmla="*/ 635793 h 635985"/>
              <a:gd name="connsiteX5" fmla="*/ 100816 w 240434"/>
              <a:gd name="connsiteY5" fmla="*/ 601265 h 635985"/>
              <a:gd name="connsiteX6" fmla="*/ 72241 w 240434"/>
              <a:gd name="connsiteY6" fmla="*/ 481012 h 635985"/>
              <a:gd name="connsiteX7" fmla="*/ 34141 w 240434"/>
              <a:gd name="connsiteY7" fmla="*/ 392906 h 635985"/>
              <a:gd name="connsiteX8" fmla="*/ 5566 w 240434"/>
              <a:gd name="connsiteY8" fmla="*/ 307181 h 635985"/>
              <a:gd name="connsiteX9" fmla="*/ 4376 w 240434"/>
              <a:gd name="connsiteY9" fmla="*/ 208359 h 635985"/>
              <a:gd name="connsiteX10" fmla="*/ 53191 w 240434"/>
              <a:gd name="connsiteY10" fmla="*/ 116681 h 635985"/>
              <a:gd name="connsiteX11" fmla="*/ 118676 w 240434"/>
              <a:gd name="connsiteY11" fmla="*/ 46434 h 635985"/>
              <a:gd name="connsiteX12" fmla="*/ 200829 w 240434"/>
              <a:gd name="connsiteY12" fmla="*/ 0 h 635985"/>
              <a:gd name="connsiteX13" fmla="*/ 229404 w 240434"/>
              <a:gd name="connsiteY13" fmla="*/ 19050 h 635985"/>
              <a:gd name="connsiteX14" fmla="*/ 229404 w 240434"/>
              <a:gd name="connsiteY14" fmla="*/ 92868 h 635985"/>
              <a:gd name="connsiteX15" fmla="*/ 224641 w 240434"/>
              <a:gd name="connsiteY15" fmla="*/ 198834 h 635985"/>
              <a:gd name="connsiteX16" fmla="*/ 240119 w 240434"/>
              <a:gd name="connsiteY16" fmla="*/ 282178 h 635985"/>
              <a:gd name="connsiteX0" fmla="*/ 240119 w 240434"/>
              <a:gd name="connsiteY0" fmla="*/ 282178 h 635985"/>
              <a:gd name="connsiteX1" fmla="*/ 219879 w 240434"/>
              <a:gd name="connsiteY1" fmla="*/ 432196 h 635985"/>
              <a:gd name="connsiteX2" fmla="*/ 191304 w 240434"/>
              <a:gd name="connsiteY2" fmla="*/ 545306 h 635985"/>
              <a:gd name="connsiteX3" fmla="*/ 159158 w 240434"/>
              <a:gd name="connsiteY3" fmla="*/ 634603 h 635985"/>
              <a:gd name="connsiteX4" fmla="*/ 130582 w 240434"/>
              <a:gd name="connsiteY4" fmla="*/ 635793 h 635985"/>
              <a:gd name="connsiteX5" fmla="*/ 100816 w 240434"/>
              <a:gd name="connsiteY5" fmla="*/ 601265 h 635985"/>
              <a:gd name="connsiteX6" fmla="*/ 72241 w 240434"/>
              <a:gd name="connsiteY6" fmla="*/ 481012 h 635985"/>
              <a:gd name="connsiteX7" fmla="*/ 34141 w 240434"/>
              <a:gd name="connsiteY7" fmla="*/ 392906 h 635985"/>
              <a:gd name="connsiteX8" fmla="*/ 5566 w 240434"/>
              <a:gd name="connsiteY8" fmla="*/ 307181 h 635985"/>
              <a:gd name="connsiteX9" fmla="*/ 4376 w 240434"/>
              <a:gd name="connsiteY9" fmla="*/ 208359 h 635985"/>
              <a:gd name="connsiteX10" fmla="*/ 53191 w 240434"/>
              <a:gd name="connsiteY10" fmla="*/ 116681 h 635985"/>
              <a:gd name="connsiteX11" fmla="*/ 118676 w 240434"/>
              <a:gd name="connsiteY11" fmla="*/ 46434 h 635985"/>
              <a:gd name="connsiteX12" fmla="*/ 200829 w 240434"/>
              <a:gd name="connsiteY12" fmla="*/ 0 h 635985"/>
              <a:gd name="connsiteX13" fmla="*/ 229404 w 240434"/>
              <a:gd name="connsiteY13" fmla="*/ 19050 h 635985"/>
              <a:gd name="connsiteX14" fmla="*/ 229404 w 240434"/>
              <a:gd name="connsiteY14" fmla="*/ 92868 h 635985"/>
              <a:gd name="connsiteX15" fmla="*/ 224641 w 240434"/>
              <a:gd name="connsiteY15" fmla="*/ 198834 h 635985"/>
              <a:gd name="connsiteX16" fmla="*/ 240119 w 240434"/>
              <a:gd name="connsiteY16" fmla="*/ 282178 h 635985"/>
              <a:gd name="connsiteX0" fmla="*/ 240119 w 240434"/>
              <a:gd name="connsiteY0" fmla="*/ 282178 h 635985"/>
              <a:gd name="connsiteX1" fmla="*/ 219879 w 240434"/>
              <a:gd name="connsiteY1" fmla="*/ 432196 h 635985"/>
              <a:gd name="connsiteX2" fmla="*/ 191304 w 240434"/>
              <a:gd name="connsiteY2" fmla="*/ 545306 h 635985"/>
              <a:gd name="connsiteX3" fmla="*/ 159158 w 240434"/>
              <a:gd name="connsiteY3" fmla="*/ 634603 h 635985"/>
              <a:gd name="connsiteX4" fmla="*/ 130582 w 240434"/>
              <a:gd name="connsiteY4" fmla="*/ 635793 h 635985"/>
              <a:gd name="connsiteX5" fmla="*/ 100816 w 240434"/>
              <a:gd name="connsiteY5" fmla="*/ 601265 h 635985"/>
              <a:gd name="connsiteX6" fmla="*/ 72241 w 240434"/>
              <a:gd name="connsiteY6" fmla="*/ 481012 h 635985"/>
              <a:gd name="connsiteX7" fmla="*/ 34141 w 240434"/>
              <a:gd name="connsiteY7" fmla="*/ 392906 h 635985"/>
              <a:gd name="connsiteX8" fmla="*/ 5566 w 240434"/>
              <a:gd name="connsiteY8" fmla="*/ 307181 h 635985"/>
              <a:gd name="connsiteX9" fmla="*/ 4376 w 240434"/>
              <a:gd name="connsiteY9" fmla="*/ 208359 h 635985"/>
              <a:gd name="connsiteX10" fmla="*/ 53191 w 240434"/>
              <a:gd name="connsiteY10" fmla="*/ 116681 h 635985"/>
              <a:gd name="connsiteX11" fmla="*/ 118676 w 240434"/>
              <a:gd name="connsiteY11" fmla="*/ 46434 h 635985"/>
              <a:gd name="connsiteX12" fmla="*/ 200829 w 240434"/>
              <a:gd name="connsiteY12" fmla="*/ 0 h 635985"/>
              <a:gd name="connsiteX13" fmla="*/ 229404 w 240434"/>
              <a:gd name="connsiteY13" fmla="*/ 19050 h 635985"/>
              <a:gd name="connsiteX14" fmla="*/ 229404 w 240434"/>
              <a:gd name="connsiteY14" fmla="*/ 92868 h 635985"/>
              <a:gd name="connsiteX15" fmla="*/ 224641 w 240434"/>
              <a:gd name="connsiteY15" fmla="*/ 198834 h 635985"/>
              <a:gd name="connsiteX16" fmla="*/ 240119 w 240434"/>
              <a:gd name="connsiteY16" fmla="*/ 282178 h 6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0434" h="635985">
                <a:moveTo>
                  <a:pt x="240119" y="282178"/>
                </a:moveTo>
                <a:cubicBezTo>
                  <a:pt x="242897" y="332184"/>
                  <a:pt x="226626" y="382190"/>
                  <a:pt x="219879" y="432196"/>
                </a:cubicBezTo>
                <a:lnTo>
                  <a:pt x="191304" y="545306"/>
                </a:lnTo>
                <a:cubicBezTo>
                  <a:pt x="180589" y="575072"/>
                  <a:pt x="179398" y="601265"/>
                  <a:pt x="159158" y="634603"/>
                </a:cubicBezTo>
                <a:cubicBezTo>
                  <a:pt x="147252" y="638175"/>
                  <a:pt x="149632" y="633412"/>
                  <a:pt x="130582" y="635793"/>
                </a:cubicBezTo>
                <a:cubicBezTo>
                  <a:pt x="113517" y="631428"/>
                  <a:pt x="110738" y="612774"/>
                  <a:pt x="100816" y="601265"/>
                </a:cubicBezTo>
                <a:cubicBezTo>
                  <a:pt x="86529" y="565943"/>
                  <a:pt x="81766" y="521096"/>
                  <a:pt x="72241" y="481012"/>
                </a:cubicBezTo>
                <a:cubicBezTo>
                  <a:pt x="66685" y="449262"/>
                  <a:pt x="46841" y="422275"/>
                  <a:pt x="34141" y="392906"/>
                </a:cubicBezTo>
                <a:lnTo>
                  <a:pt x="5566" y="307181"/>
                </a:lnTo>
                <a:cubicBezTo>
                  <a:pt x="5169" y="274240"/>
                  <a:pt x="-5943" y="243681"/>
                  <a:pt x="4376" y="208359"/>
                </a:cubicBezTo>
                <a:cubicBezTo>
                  <a:pt x="18266" y="175418"/>
                  <a:pt x="26203" y="147240"/>
                  <a:pt x="53191" y="116681"/>
                </a:cubicBezTo>
                <a:cubicBezTo>
                  <a:pt x="70255" y="90883"/>
                  <a:pt x="87323" y="71041"/>
                  <a:pt x="118676" y="46434"/>
                </a:cubicBezTo>
                <a:cubicBezTo>
                  <a:pt x="146060" y="21432"/>
                  <a:pt x="166302" y="9525"/>
                  <a:pt x="200829" y="0"/>
                </a:cubicBezTo>
                <a:lnTo>
                  <a:pt x="229404" y="19050"/>
                </a:lnTo>
                <a:lnTo>
                  <a:pt x="229404" y="92868"/>
                </a:lnTo>
                <a:lnTo>
                  <a:pt x="224641" y="198834"/>
                </a:lnTo>
                <a:cubicBezTo>
                  <a:pt x="229800" y="226615"/>
                  <a:pt x="238532" y="254397"/>
                  <a:pt x="240119" y="28217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6DAE00AB-D3EF-911A-1611-359E1E0BD0A8}"/>
              </a:ext>
            </a:extLst>
          </p:cNvPr>
          <p:cNvSpPr/>
          <p:nvPr/>
        </p:nvSpPr>
        <p:spPr>
          <a:xfrm>
            <a:off x="8034338" y="2347913"/>
            <a:ext cx="513159" cy="1219200"/>
          </a:xfrm>
          <a:custGeom>
            <a:avLst/>
            <a:gdLst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13159" h="1219200">
                <a:moveTo>
                  <a:pt x="120253" y="477440"/>
                </a:moveTo>
                <a:cubicBezTo>
                  <a:pt x="121047" y="542131"/>
                  <a:pt x="131365" y="606821"/>
                  <a:pt x="122634" y="671512"/>
                </a:cubicBezTo>
                <a:cubicBezTo>
                  <a:pt x="111918" y="731837"/>
                  <a:pt x="84534" y="789781"/>
                  <a:pt x="65484" y="848915"/>
                </a:cubicBezTo>
                <a:cubicBezTo>
                  <a:pt x="43656" y="896937"/>
                  <a:pt x="11112" y="944959"/>
                  <a:pt x="0" y="992981"/>
                </a:cubicBezTo>
                <a:cubicBezTo>
                  <a:pt x="4365" y="1044177"/>
                  <a:pt x="14684" y="1090612"/>
                  <a:pt x="30956" y="1132284"/>
                </a:cubicBezTo>
                <a:cubicBezTo>
                  <a:pt x="44450" y="1162844"/>
                  <a:pt x="49610" y="1187450"/>
                  <a:pt x="85725" y="1209675"/>
                </a:cubicBezTo>
                <a:cubicBezTo>
                  <a:pt x="129778" y="1222375"/>
                  <a:pt x="173831" y="1216025"/>
                  <a:pt x="217884" y="1219200"/>
                </a:cubicBezTo>
                <a:cubicBezTo>
                  <a:pt x="266303" y="1213247"/>
                  <a:pt x="315911" y="1216818"/>
                  <a:pt x="363140" y="1201340"/>
                </a:cubicBezTo>
                <a:cubicBezTo>
                  <a:pt x="400843" y="1188640"/>
                  <a:pt x="438546" y="1181893"/>
                  <a:pt x="465534" y="1145381"/>
                </a:cubicBezTo>
                <a:cubicBezTo>
                  <a:pt x="496887" y="1103312"/>
                  <a:pt x="505618" y="1070767"/>
                  <a:pt x="513159" y="1022746"/>
                </a:cubicBezTo>
                <a:cubicBezTo>
                  <a:pt x="511572" y="965200"/>
                  <a:pt x="482600" y="914797"/>
                  <a:pt x="476250" y="853678"/>
                </a:cubicBezTo>
                <a:cubicBezTo>
                  <a:pt x="456009" y="798115"/>
                  <a:pt x="459581" y="742553"/>
                  <a:pt x="451246" y="686990"/>
                </a:cubicBezTo>
                <a:cubicBezTo>
                  <a:pt x="451643" y="634999"/>
                  <a:pt x="462756" y="583009"/>
                  <a:pt x="452437" y="531018"/>
                </a:cubicBezTo>
                <a:cubicBezTo>
                  <a:pt x="446880" y="489743"/>
                  <a:pt x="419893" y="448468"/>
                  <a:pt x="403621" y="407193"/>
                </a:cubicBezTo>
                <a:cubicBezTo>
                  <a:pt x="376634" y="346074"/>
                  <a:pt x="343693" y="300434"/>
                  <a:pt x="322659" y="223837"/>
                </a:cubicBezTo>
                <a:cubicBezTo>
                  <a:pt x="304799" y="176609"/>
                  <a:pt x="294084" y="129381"/>
                  <a:pt x="279796" y="82153"/>
                </a:cubicBezTo>
                <a:lnTo>
                  <a:pt x="270271" y="19050"/>
                </a:lnTo>
                <a:cubicBezTo>
                  <a:pt x="258762" y="12700"/>
                  <a:pt x="259158" y="6350"/>
                  <a:pt x="235743" y="0"/>
                </a:cubicBezTo>
                <a:cubicBezTo>
                  <a:pt x="196849" y="28177"/>
                  <a:pt x="181768" y="46831"/>
                  <a:pt x="154781" y="70246"/>
                </a:cubicBezTo>
                <a:cubicBezTo>
                  <a:pt x="137715" y="118665"/>
                  <a:pt x="117077" y="163512"/>
                  <a:pt x="121443" y="211931"/>
                </a:cubicBezTo>
                <a:cubicBezTo>
                  <a:pt x="117474" y="300434"/>
                  <a:pt x="120650" y="388937"/>
                  <a:pt x="120253" y="47744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0CB50158-CB55-7E95-F415-3F442A476677}"/>
              </a:ext>
            </a:extLst>
          </p:cNvPr>
          <p:cNvSpPr/>
          <p:nvPr/>
        </p:nvSpPr>
        <p:spPr>
          <a:xfrm>
            <a:off x="8023320" y="3736169"/>
            <a:ext cx="569699" cy="560797"/>
          </a:xfrm>
          <a:custGeom>
            <a:avLst/>
            <a:gdLst>
              <a:gd name="connsiteX0" fmla="*/ 23812 w 566737"/>
              <a:gd name="connsiteY0" fmla="*/ 295275 h 560785"/>
              <a:gd name="connsiteX1" fmla="*/ 0 w 566737"/>
              <a:gd name="connsiteY1" fmla="*/ 427435 h 560785"/>
              <a:gd name="connsiteX2" fmla="*/ 8334 w 566737"/>
              <a:gd name="connsiteY2" fmla="*/ 498872 h 560785"/>
              <a:gd name="connsiteX3" fmla="*/ 53578 w 566737"/>
              <a:gd name="connsiteY3" fmla="*/ 532210 h 560785"/>
              <a:gd name="connsiteX4" fmla="*/ 151209 w 566737"/>
              <a:gd name="connsiteY4" fmla="*/ 525066 h 560785"/>
              <a:gd name="connsiteX5" fmla="*/ 266700 w 566737"/>
              <a:gd name="connsiteY5" fmla="*/ 516732 h 560785"/>
              <a:gd name="connsiteX6" fmla="*/ 360759 w 566737"/>
              <a:gd name="connsiteY6" fmla="*/ 534591 h 560785"/>
              <a:gd name="connsiteX7" fmla="*/ 451247 w 566737"/>
              <a:gd name="connsiteY7" fmla="*/ 560785 h 560785"/>
              <a:gd name="connsiteX8" fmla="*/ 490537 w 566737"/>
              <a:gd name="connsiteY8" fmla="*/ 548878 h 560785"/>
              <a:gd name="connsiteX9" fmla="*/ 514350 w 566737"/>
              <a:gd name="connsiteY9" fmla="*/ 497682 h 560785"/>
              <a:gd name="connsiteX10" fmla="*/ 495300 w 566737"/>
              <a:gd name="connsiteY10" fmla="*/ 414338 h 560785"/>
              <a:gd name="connsiteX11" fmla="*/ 492919 w 566737"/>
              <a:gd name="connsiteY11" fmla="*/ 327422 h 560785"/>
              <a:gd name="connsiteX12" fmla="*/ 534591 w 566737"/>
              <a:gd name="connsiteY12" fmla="*/ 235744 h 560785"/>
              <a:gd name="connsiteX13" fmla="*/ 566737 w 566737"/>
              <a:gd name="connsiteY13" fmla="*/ 152400 h 560785"/>
              <a:gd name="connsiteX14" fmla="*/ 559594 w 566737"/>
              <a:gd name="connsiteY14" fmla="*/ 79772 h 560785"/>
              <a:gd name="connsiteX15" fmla="*/ 521494 w 566737"/>
              <a:gd name="connsiteY15" fmla="*/ 45244 h 560785"/>
              <a:gd name="connsiteX16" fmla="*/ 388144 w 566737"/>
              <a:gd name="connsiteY16" fmla="*/ 17860 h 560785"/>
              <a:gd name="connsiteX17" fmla="*/ 223837 w 566737"/>
              <a:gd name="connsiteY17" fmla="*/ 27385 h 560785"/>
              <a:gd name="connsiteX18" fmla="*/ 120253 w 566737"/>
              <a:gd name="connsiteY18" fmla="*/ 13097 h 560785"/>
              <a:gd name="connsiteX19" fmla="*/ 66675 w 566737"/>
              <a:gd name="connsiteY19" fmla="*/ 0 h 560785"/>
              <a:gd name="connsiteX20" fmla="*/ 25003 w 566737"/>
              <a:gd name="connsiteY20" fmla="*/ 29766 h 560785"/>
              <a:gd name="connsiteX21" fmla="*/ 27384 w 566737"/>
              <a:gd name="connsiteY21" fmla="*/ 80963 h 560785"/>
              <a:gd name="connsiteX22" fmla="*/ 44053 w 566737"/>
              <a:gd name="connsiteY22" fmla="*/ 155972 h 560785"/>
              <a:gd name="connsiteX23" fmla="*/ 23812 w 566737"/>
              <a:gd name="connsiteY23" fmla="*/ 295275 h 560785"/>
              <a:gd name="connsiteX0" fmla="*/ 23812 w 566737"/>
              <a:gd name="connsiteY0" fmla="*/ 295275 h 560785"/>
              <a:gd name="connsiteX1" fmla="*/ 0 w 566737"/>
              <a:gd name="connsiteY1" fmla="*/ 427435 h 560785"/>
              <a:gd name="connsiteX2" fmla="*/ 8334 w 566737"/>
              <a:gd name="connsiteY2" fmla="*/ 498872 h 560785"/>
              <a:gd name="connsiteX3" fmla="*/ 53578 w 566737"/>
              <a:gd name="connsiteY3" fmla="*/ 532210 h 560785"/>
              <a:gd name="connsiteX4" fmla="*/ 151209 w 566737"/>
              <a:gd name="connsiteY4" fmla="*/ 525066 h 560785"/>
              <a:gd name="connsiteX5" fmla="*/ 266700 w 566737"/>
              <a:gd name="connsiteY5" fmla="*/ 516732 h 560785"/>
              <a:gd name="connsiteX6" fmla="*/ 360759 w 566737"/>
              <a:gd name="connsiteY6" fmla="*/ 534591 h 560785"/>
              <a:gd name="connsiteX7" fmla="*/ 451247 w 566737"/>
              <a:gd name="connsiteY7" fmla="*/ 560785 h 560785"/>
              <a:gd name="connsiteX8" fmla="*/ 490537 w 566737"/>
              <a:gd name="connsiteY8" fmla="*/ 548878 h 560785"/>
              <a:gd name="connsiteX9" fmla="*/ 514350 w 566737"/>
              <a:gd name="connsiteY9" fmla="*/ 497682 h 560785"/>
              <a:gd name="connsiteX10" fmla="*/ 495300 w 566737"/>
              <a:gd name="connsiteY10" fmla="*/ 414338 h 560785"/>
              <a:gd name="connsiteX11" fmla="*/ 492919 w 566737"/>
              <a:gd name="connsiteY11" fmla="*/ 327422 h 560785"/>
              <a:gd name="connsiteX12" fmla="*/ 534591 w 566737"/>
              <a:gd name="connsiteY12" fmla="*/ 235744 h 560785"/>
              <a:gd name="connsiteX13" fmla="*/ 566737 w 566737"/>
              <a:gd name="connsiteY13" fmla="*/ 152400 h 560785"/>
              <a:gd name="connsiteX14" fmla="*/ 559594 w 566737"/>
              <a:gd name="connsiteY14" fmla="*/ 79772 h 560785"/>
              <a:gd name="connsiteX15" fmla="*/ 521494 w 566737"/>
              <a:gd name="connsiteY15" fmla="*/ 45244 h 560785"/>
              <a:gd name="connsiteX16" fmla="*/ 388144 w 566737"/>
              <a:gd name="connsiteY16" fmla="*/ 17860 h 560785"/>
              <a:gd name="connsiteX17" fmla="*/ 223837 w 566737"/>
              <a:gd name="connsiteY17" fmla="*/ 27385 h 560785"/>
              <a:gd name="connsiteX18" fmla="*/ 120253 w 566737"/>
              <a:gd name="connsiteY18" fmla="*/ 13097 h 560785"/>
              <a:gd name="connsiteX19" fmla="*/ 66675 w 566737"/>
              <a:gd name="connsiteY19" fmla="*/ 0 h 560785"/>
              <a:gd name="connsiteX20" fmla="*/ 25003 w 566737"/>
              <a:gd name="connsiteY20" fmla="*/ 29766 h 560785"/>
              <a:gd name="connsiteX21" fmla="*/ 27384 w 566737"/>
              <a:gd name="connsiteY21" fmla="*/ 80963 h 560785"/>
              <a:gd name="connsiteX22" fmla="*/ 44053 w 566737"/>
              <a:gd name="connsiteY22" fmla="*/ 155972 h 560785"/>
              <a:gd name="connsiteX23" fmla="*/ 23812 w 566737"/>
              <a:gd name="connsiteY23" fmla="*/ 295275 h 560785"/>
              <a:gd name="connsiteX0" fmla="*/ 23812 w 566737"/>
              <a:gd name="connsiteY0" fmla="*/ 295275 h 560785"/>
              <a:gd name="connsiteX1" fmla="*/ 0 w 566737"/>
              <a:gd name="connsiteY1" fmla="*/ 427435 h 560785"/>
              <a:gd name="connsiteX2" fmla="*/ 8334 w 566737"/>
              <a:gd name="connsiteY2" fmla="*/ 498872 h 560785"/>
              <a:gd name="connsiteX3" fmla="*/ 53578 w 566737"/>
              <a:gd name="connsiteY3" fmla="*/ 532210 h 560785"/>
              <a:gd name="connsiteX4" fmla="*/ 151209 w 566737"/>
              <a:gd name="connsiteY4" fmla="*/ 525066 h 560785"/>
              <a:gd name="connsiteX5" fmla="*/ 266700 w 566737"/>
              <a:gd name="connsiteY5" fmla="*/ 516732 h 560785"/>
              <a:gd name="connsiteX6" fmla="*/ 360759 w 566737"/>
              <a:gd name="connsiteY6" fmla="*/ 534591 h 560785"/>
              <a:gd name="connsiteX7" fmla="*/ 451247 w 566737"/>
              <a:gd name="connsiteY7" fmla="*/ 560785 h 560785"/>
              <a:gd name="connsiteX8" fmla="*/ 490537 w 566737"/>
              <a:gd name="connsiteY8" fmla="*/ 548878 h 560785"/>
              <a:gd name="connsiteX9" fmla="*/ 514350 w 566737"/>
              <a:gd name="connsiteY9" fmla="*/ 497682 h 560785"/>
              <a:gd name="connsiteX10" fmla="*/ 495300 w 566737"/>
              <a:gd name="connsiteY10" fmla="*/ 414338 h 560785"/>
              <a:gd name="connsiteX11" fmla="*/ 492919 w 566737"/>
              <a:gd name="connsiteY11" fmla="*/ 327422 h 560785"/>
              <a:gd name="connsiteX12" fmla="*/ 534591 w 566737"/>
              <a:gd name="connsiteY12" fmla="*/ 235744 h 560785"/>
              <a:gd name="connsiteX13" fmla="*/ 566737 w 566737"/>
              <a:gd name="connsiteY13" fmla="*/ 152400 h 560785"/>
              <a:gd name="connsiteX14" fmla="*/ 559594 w 566737"/>
              <a:gd name="connsiteY14" fmla="*/ 79772 h 560785"/>
              <a:gd name="connsiteX15" fmla="*/ 521494 w 566737"/>
              <a:gd name="connsiteY15" fmla="*/ 45244 h 560785"/>
              <a:gd name="connsiteX16" fmla="*/ 388144 w 566737"/>
              <a:gd name="connsiteY16" fmla="*/ 17860 h 560785"/>
              <a:gd name="connsiteX17" fmla="*/ 223837 w 566737"/>
              <a:gd name="connsiteY17" fmla="*/ 27385 h 560785"/>
              <a:gd name="connsiteX18" fmla="*/ 120253 w 566737"/>
              <a:gd name="connsiteY18" fmla="*/ 13097 h 560785"/>
              <a:gd name="connsiteX19" fmla="*/ 66675 w 566737"/>
              <a:gd name="connsiteY19" fmla="*/ 0 h 560785"/>
              <a:gd name="connsiteX20" fmla="*/ 25003 w 566737"/>
              <a:gd name="connsiteY20" fmla="*/ 29766 h 560785"/>
              <a:gd name="connsiteX21" fmla="*/ 27384 w 566737"/>
              <a:gd name="connsiteY21" fmla="*/ 80963 h 560785"/>
              <a:gd name="connsiteX22" fmla="*/ 44053 w 566737"/>
              <a:gd name="connsiteY22" fmla="*/ 155972 h 560785"/>
              <a:gd name="connsiteX23" fmla="*/ 23812 w 566737"/>
              <a:gd name="connsiteY23" fmla="*/ 295275 h 560785"/>
              <a:gd name="connsiteX0" fmla="*/ 23812 w 566737"/>
              <a:gd name="connsiteY0" fmla="*/ 295275 h 560785"/>
              <a:gd name="connsiteX1" fmla="*/ 0 w 566737"/>
              <a:gd name="connsiteY1" fmla="*/ 427435 h 560785"/>
              <a:gd name="connsiteX2" fmla="*/ 8334 w 566737"/>
              <a:gd name="connsiteY2" fmla="*/ 498872 h 560785"/>
              <a:gd name="connsiteX3" fmla="*/ 53578 w 566737"/>
              <a:gd name="connsiteY3" fmla="*/ 532210 h 560785"/>
              <a:gd name="connsiteX4" fmla="*/ 151209 w 566737"/>
              <a:gd name="connsiteY4" fmla="*/ 525066 h 560785"/>
              <a:gd name="connsiteX5" fmla="*/ 266700 w 566737"/>
              <a:gd name="connsiteY5" fmla="*/ 516732 h 560785"/>
              <a:gd name="connsiteX6" fmla="*/ 360759 w 566737"/>
              <a:gd name="connsiteY6" fmla="*/ 534591 h 560785"/>
              <a:gd name="connsiteX7" fmla="*/ 451247 w 566737"/>
              <a:gd name="connsiteY7" fmla="*/ 560785 h 560785"/>
              <a:gd name="connsiteX8" fmla="*/ 490537 w 566737"/>
              <a:gd name="connsiteY8" fmla="*/ 548878 h 560785"/>
              <a:gd name="connsiteX9" fmla="*/ 514350 w 566737"/>
              <a:gd name="connsiteY9" fmla="*/ 497682 h 560785"/>
              <a:gd name="connsiteX10" fmla="*/ 495300 w 566737"/>
              <a:gd name="connsiteY10" fmla="*/ 414338 h 560785"/>
              <a:gd name="connsiteX11" fmla="*/ 492919 w 566737"/>
              <a:gd name="connsiteY11" fmla="*/ 327422 h 560785"/>
              <a:gd name="connsiteX12" fmla="*/ 534591 w 566737"/>
              <a:gd name="connsiteY12" fmla="*/ 235744 h 560785"/>
              <a:gd name="connsiteX13" fmla="*/ 566737 w 566737"/>
              <a:gd name="connsiteY13" fmla="*/ 152400 h 560785"/>
              <a:gd name="connsiteX14" fmla="*/ 559594 w 566737"/>
              <a:gd name="connsiteY14" fmla="*/ 79772 h 560785"/>
              <a:gd name="connsiteX15" fmla="*/ 521494 w 566737"/>
              <a:gd name="connsiteY15" fmla="*/ 45244 h 560785"/>
              <a:gd name="connsiteX16" fmla="*/ 388144 w 566737"/>
              <a:gd name="connsiteY16" fmla="*/ 17860 h 560785"/>
              <a:gd name="connsiteX17" fmla="*/ 223837 w 566737"/>
              <a:gd name="connsiteY17" fmla="*/ 27385 h 560785"/>
              <a:gd name="connsiteX18" fmla="*/ 120253 w 566737"/>
              <a:gd name="connsiteY18" fmla="*/ 13097 h 560785"/>
              <a:gd name="connsiteX19" fmla="*/ 66675 w 566737"/>
              <a:gd name="connsiteY19" fmla="*/ 0 h 560785"/>
              <a:gd name="connsiteX20" fmla="*/ 25003 w 566737"/>
              <a:gd name="connsiteY20" fmla="*/ 29766 h 560785"/>
              <a:gd name="connsiteX21" fmla="*/ 27384 w 566737"/>
              <a:gd name="connsiteY21" fmla="*/ 80963 h 560785"/>
              <a:gd name="connsiteX22" fmla="*/ 44053 w 566737"/>
              <a:gd name="connsiteY22" fmla="*/ 155972 h 560785"/>
              <a:gd name="connsiteX23" fmla="*/ 23812 w 566737"/>
              <a:gd name="connsiteY23" fmla="*/ 295275 h 560785"/>
              <a:gd name="connsiteX0" fmla="*/ 23812 w 566737"/>
              <a:gd name="connsiteY0" fmla="*/ 295275 h 560785"/>
              <a:gd name="connsiteX1" fmla="*/ 0 w 566737"/>
              <a:gd name="connsiteY1" fmla="*/ 427435 h 560785"/>
              <a:gd name="connsiteX2" fmla="*/ 8334 w 566737"/>
              <a:gd name="connsiteY2" fmla="*/ 498872 h 560785"/>
              <a:gd name="connsiteX3" fmla="*/ 53578 w 566737"/>
              <a:gd name="connsiteY3" fmla="*/ 532210 h 560785"/>
              <a:gd name="connsiteX4" fmla="*/ 151209 w 566737"/>
              <a:gd name="connsiteY4" fmla="*/ 525066 h 560785"/>
              <a:gd name="connsiteX5" fmla="*/ 266700 w 566737"/>
              <a:gd name="connsiteY5" fmla="*/ 516732 h 560785"/>
              <a:gd name="connsiteX6" fmla="*/ 360759 w 566737"/>
              <a:gd name="connsiteY6" fmla="*/ 534591 h 560785"/>
              <a:gd name="connsiteX7" fmla="*/ 451247 w 566737"/>
              <a:gd name="connsiteY7" fmla="*/ 560785 h 560785"/>
              <a:gd name="connsiteX8" fmla="*/ 490537 w 566737"/>
              <a:gd name="connsiteY8" fmla="*/ 548878 h 560785"/>
              <a:gd name="connsiteX9" fmla="*/ 514350 w 566737"/>
              <a:gd name="connsiteY9" fmla="*/ 497682 h 560785"/>
              <a:gd name="connsiteX10" fmla="*/ 495300 w 566737"/>
              <a:gd name="connsiteY10" fmla="*/ 414338 h 560785"/>
              <a:gd name="connsiteX11" fmla="*/ 492919 w 566737"/>
              <a:gd name="connsiteY11" fmla="*/ 327422 h 560785"/>
              <a:gd name="connsiteX12" fmla="*/ 534591 w 566737"/>
              <a:gd name="connsiteY12" fmla="*/ 235744 h 560785"/>
              <a:gd name="connsiteX13" fmla="*/ 566737 w 566737"/>
              <a:gd name="connsiteY13" fmla="*/ 152400 h 560785"/>
              <a:gd name="connsiteX14" fmla="*/ 559594 w 566737"/>
              <a:gd name="connsiteY14" fmla="*/ 79772 h 560785"/>
              <a:gd name="connsiteX15" fmla="*/ 521494 w 566737"/>
              <a:gd name="connsiteY15" fmla="*/ 45244 h 560785"/>
              <a:gd name="connsiteX16" fmla="*/ 388144 w 566737"/>
              <a:gd name="connsiteY16" fmla="*/ 17860 h 560785"/>
              <a:gd name="connsiteX17" fmla="*/ 223837 w 566737"/>
              <a:gd name="connsiteY17" fmla="*/ 27385 h 560785"/>
              <a:gd name="connsiteX18" fmla="*/ 120253 w 566737"/>
              <a:gd name="connsiteY18" fmla="*/ 13097 h 560785"/>
              <a:gd name="connsiteX19" fmla="*/ 66675 w 566737"/>
              <a:gd name="connsiteY19" fmla="*/ 0 h 560785"/>
              <a:gd name="connsiteX20" fmla="*/ 25003 w 566737"/>
              <a:gd name="connsiteY20" fmla="*/ 29766 h 560785"/>
              <a:gd name="connsiteX21" fmla="*/ 27384 w 566737"/>
              <a:gd name="connsiteY21" fmla="*/ 80963 h 560785"/>
              <a:gd name="connsiteX22" fmla="*/ 44053 w 566737"/>
              <a:gd name="connsiteY22" fmla="*/ 155972 h 560785"/>
              <a:gd name="connsiteX23" fmla="*/ 23812 w 566737"/>
              <a:gd name="connsiteY23" fmla="*/ 295275 h 560785"/>
              <a:gd name="connsiteX0" fmla="*/ 23812 w 566737"/>
              <a:gd name="connsiteY0" fmla="*/ 295275 h 560785"/>
              <a:gd name="connsiteX1" fmla="*/ 0 w 566737"/>
              <a:gd name="connsiteY1" fmla="*/ 427435 h 560785"/>
              <a:gd name="connsiteX2" fmla="*/ 8334 w 566737"/>
              <a:gd name="connsiteY2" fmla="*/ 498872 h 560785"/>
              <a:gd name="connsiteX3" fmla="*/ 53578 w 566737"/>
              <a:gd name="connsiteY3" fmla="*/ 532210 h 560785"/>
              <a:gd name="connsiteX4" fmla="*/ 151209 w 566737"/>
              <a:gd name="connsiteY4" fmla="*/ 525066 h 560785"/>
              <a:gd name="connsiteX5" fmla="*/ 266700 w 566737"/>
              <a:gd name="connsiteY5" fmla="*/ 516732 h 560785"/>
              <a:gd name="connsiteX6" fmla="*/ 360759 w 566737"/>
              <a:gd name="connsiteY6" fmla="*/ 534591 h 560785"/>
              <a:gd name="connsiteX7" fmla="*/ 451247 w 566737"/>
              <a:gd name="connsiteY7" fmla="*/ 560785 h 560785"/>
              <a:gd name="connsiteX8" fmla="*/ 490537 w 566737"/>
              <a:gd name="connsiteY8" fmla="*/ 548878 h 560785"/>
              <a:gd name="connsiteX9" fmla="*/ 514350 w 566737"/>
              <a:gd name="connsiteY9" fmla="*/ 497682 h 560785"/>
              <a:gd name="connsiteX10" fmla="*/ 495300 w 566737"/>
              <a:gd name="connsiteY10" fmla="*/ 414338 h 560785"/>
              <a:gd name="connsiteX11" fmla="*/ 492919 w 566737"/>
              <a:gd name="connsiteY11" fmla="*/ 327422 h 560785"/>
              <a:gd name="connsiteX12" fmla="*/ 534591 w 566737"/>
              <a:gd name="connsiteY12" fmla="*/ 235744 h 560785"/>
              <a:gd name="connsiteX13" fmla="*/ 566737 w 566737"/>
              <a:gd name="connsiteY13" fmla="*/ 152400 h 560785"/>
              <a:gd name="connsiteX14" fmla="*/ 559594 w 566737"/>
              <a:gd name="connsiteY14" fmla="*/ 79772 h 560785"/>
              <a:gd name="connsiteX15" fmla="*/ 521494 w 566737"/>
              <a:gd name="connsiteY15" fmla="*/ 45244 h 560785"/>
              <a:gd name="connsiteX16" fmla="*/ 388144 w 566737"/>
              <a:gd name="connsiteY16" fmla="*/ 17860 h 560785"/>
              <a:gd name="connsiteX17" fmla="*/ 223837 w 566737"/>
              <a:gd name="connsiteY17" fmla="*/ 27385 h 560785"/>
              <a:gd name="connsiteX18" fmla="*/ 120253 w 566737"/>
              <a:gd name="connsiteY18" fmla="*/ 13097 h 560785"/>
              <a:gd name="connsiteX19" fmla="*/ 66675 w 566737"/>
              <a:gd name="connsiteY19" fmla="*/ 0 h 560785"/>
              <a:gd name="connsiteX20" fmla="*/ 25003 w 566737"/>
              <a:gd name="connsiteY20" fmla="*/ 29766 h 560785"/>
              <a:gd name="connsiteX21" fmla="*/ 27384 w 566737"/>
              <a:gd name="connsiteY21" fmla="*/ 80963 h 560785"/>
              <a:gd name="connsiteX22" fmla="*/ 44053 w 566737"/>
              <a:gd name="connsiteY22" fmla="*/ 155972 h 560785"/>
              <a:gd name="connsiteX23" fmla="*/ 23812 w 566737"/>
              <a:gd name="connsiteY23" fmla="*/ 295275 h 560785"/>
              <a:gd name="connsiteX0" fmla="*/ 23812 w 566737"/>
              <a:gd name="connsiteY0" fmla="*/ 295275 h 560785"/>
              <a:gd name="connsiteX1" fmla="*/ 0 w 566737"/>
              <a:gd name="connsiteY1" fmla="*/ 427435 h 560785"/>
              <a:gd name="connsiteX2" fmla="*/ 8334 w 566737"/>
              <a:gd name="connsiteY2" fmla="*/ 498872 h 560785"/>
              <a:gd name="connsiteX3" fmla="*/ 53578 w 566737"/>
              <a:gd name="connsiteY3" fmla="*/ 532210 h 560785"/>
              <a:gd name="connsiteX4" fmla="*/ 151209 w 566737"/>
              <a:gd name="connsiteY4" fmla="*/ 525066 h 560785"/>
              <a:gd name="connsiteX5" fmla="*/ 266700 w 566737"/>
              <a:gd name="connsiteY5" fmla="*/ 516732 h 560785"/>
              <a:gd name="connsiteX6" fmla="*/ 360759 w 566737"/>
              <a:gd name="connsiteY6" fmla="*/ 534591 h 560785"/>
              <a:gd name="connsiteX7" fmla="*/ 451247 w 566737"/>
              <a:gd name="connsiteY7" fmla="*/ 560785 h 560785"/>
              <a:gd name="connsiteX8" fmla="*/ 490537 w 566737"/>
              <a:gd name="connsiteY8" fmla="*/ 548878 h 560785"/>
              <a:gd name="connsiteX9" fmla="*/ 514350 w 566737"/>
              <a:gd name="connsiteY9" fmla="*/ 497682 h 560785"/>
              <a:gd name="connsiteX10" fmla="*/ 495300 w 566737"/>
              <a:gd name="connsiteY10" fmla="*/ 414338 h 560785"/>
              <a:gd name="connsiteX11" fmla="*/ 492919 w 566737"/>
              <a:gd name="connsiteY11" fmla="*/ 327422 h 560785"/>
              <a:gd name="connsiteX12" fmla="*/ 534591 w 566737"/>
              <a:gd name="connsiteY12" fmla="*/ 235744 h 560785"/>
              <a:gd name="connsiteX13" fmla="*/ 566737 w 566737"/>
              <a:gd name="connsiteY13" fmla="*/ 152400 h 560785"/>
              <a:gd name="connsiteX14" fmla="*/ 559594 w 566737"/>
              <a:gd name="connsiteY14" fmla="*/ 79772 h 560785"/>
              <a:gd name="connsiteX15" fmla="*/ 521494 w 566737"/>
              <a:gd name="connsiteY15" fmla="*/ 45244 h 560785"/>
              <a:gd name="connsiteX16" fmla="*/ 388144 w 566737"/>
              <a:gd name="connsiteY16" fmla="*/ 17860 h 560785"/>
              <a:gd name="connsiteX17" fmla="*/ 223837 w 566737"/>
              <a:gd name="connsiteY17" fmla="*/ 27385 h 560785"/>
              <a:gd name="connsiteX18" fmla="*/ 120253 w 566737"/>
              <a:gd name="connsiteY18" fmla="*/ 13097 h 560785"/>
              <a:gd name="connsiteX19" fmla="*/ 66675 w 566737"/>
              <a:gd name="connsiteY19" fmla="*/ 0 h 560785"/>
              <a:gd name="connsiteX20" fmla="*/ 25003 w 566737"/>
              <a:gd name="connsiteY20" fmla="*/ 29766 h 560785"/>
              <a:gd name="connsiteX21" fmla="*/ 27384 w 566737"/>
              <a:gd name="connsiteY21" fmla="*/ 80963 h 560785"/>
              <a:gd name="connsiteX22" fmla="*/ 44053 w 566737"/>
              <a:gd name="connsiteY22" fmla="*/ 155972 h 560785"/>
              <a:gd name="connsiteX23" fmla="*/ 23812 w 566737"/>
              <a:gd name="connsiteY23" fmla="*/ 295275 h 560785"/>
              <a:gd name="connsiteX0" fmla="*/ 23812 w 566737"/>
              <a:gd name="connsiteY0" fmla="*/ 295275 h 560785"/>
              <a:gd name="connsiteX1" fmla="*/ 0 w 566737"/>
              <a:gd name="connsiteY1" fmla="*/ 427435 h 560785"/>
              <a:gd name="connsiteX2" fmla="*/ 8334 w 566737"/>
              <a:gd name="connsiteY2" fmla="*/ 498872 h 560785"/>
              <a:gd name="connsiteX3" fmla="*/ 53578 w 566737"/>
              <a:gd name="connsiteY3" fmla="*/ 532210 h 560785"/>
              <a:gd name="connsiteX4" fmla="*/ 151209 w 566737"/>
              <a:gd name="connsiteY4" fmla="*/ 525066 h 560785"/>
              <a:gd name="connsiteX5" fmla="*/ 266700 w 566737"/>
              <a:gd name="connsiteY5" fmla="*/ 516732 h 560785"/>
              <a:gd name="connsiteX6" fmla="*/ 360759 w 566737"/>
              <a:gd name="connsiteY6" fmla="*/ 534591 h 560785"/>
              <a:gd name="connsiteX7" fmla="*/ 451247 w 566737"/>
              <a:gd name="connsiteY7" fmla="*/ 560785 h 560785"/>
              <a:gd name="connsiteX8" fmla="*/ 490537 w 566737"/>
              <a:gd name="connsiteY8" fmla="*/ 548878 h 560785"/>
              <a:gd name="connsiteX9" fmla="*/ 514350 w 566737"/>
              <a:gd name="connsiteY9" fmla="*/ 497682 h 560785"/>
              <a:gd name="connsiteX10" fmla="*/ 495300 w 566737"/>
              <a:gd name="connsiteY10" fmla="*/ 414338 h 560785"/>
              <a:gd name="connsiteX11" fmla="*/ 492919 w 566737"/>
              <a:gd name="connsiteY11" fmla="*/ 327422 h 560785"/>
              <a:gd name="connsiteX12" fmla="*/ 534591 w 566737"/>
              <a:gd name="connsiteY12" fmla="*/ 235744 h 560785"/>
              <a:gd name="connsiteX13" fmla="*/ 566737 w 566737"/>
              <a:gd name="connsiteY13" fmla="*/ 152400 h 560785"/>
              <a:gd name="connsiteX14" fmla="*/ 559594 w 566737"/>
              <a:gd name="connsiteY14" fmla="*/ 79772 h 560785"/>
              <a:gd name="connsiteX15" fmla="*/ 521494 w 566737"/>
              <a:gd name="connsiteY15" fmla="*/ 45244 h 560785"/>
              <a:gd name="connsiteX16" fmla="*/ 388144 w 566737"/>
              <a:gd name="connsiteY16" fmla="*/ 17860 h 560785"/>
              <a:gd name="connsiteX17" fmla="*/ 223837 w 566737"/>
              <a:gd name="connsiteY17" fmla="*/ 27385 h 560785"/>
              <a:gd name="connsiteX18" fmla="*/ 120253 w 566737"/>
              <a:gd name="connsiteY18" fmla="*/ 13097 h 560785"/>
              <a:gd name="connsiteX19" fmla="*/ 66675 w 566737"/>
              <a:gd name="connsiteY19" fmla="*/ 0 h 560785"/>
              <a:gd name="connsiteX20" fmla="*/ 25003 w 566737"/>
              <a:gd name="connsiteY20" fmla="*/ 29766 h 560785"/>
              <a:gd name="connsiteX21" fmla="*/ 27384 w 566737"/>
              <a:gd name="connsiteY21" fmla="*/ 80963 h 560785"/>
              <a:gd name="connsiteX22" fmla="*/ 44053 w 566737"/>
              <a:gd name="connsiteY22" fmla="*/ 155972 h 560785"/>
              <a:gd name="connsiteX23" fmla="*/ 23812 w 566737"/>
              <a:gd name="connsiteY23" fmla="*/ 295275 h 560785"/>
              <a:gd name="connsiteX0" fmla="*/ 23812 w 566737"/>
              <a:gd name="connsiteY0" fmla="*/ 295275 h 560785"/>
              <a:gd name="connsiteX1" fmla="*/ 0 w 566737"/>
              <a:gd name="connsiteY1" fmla="*/ 427435 h 560785"/>
              <a:gd name="connsiteX2" fmla="*/ 8334 w 566737"/>
              <a:gd name="connsiteY2" fmla="*/ 498872 h 560785"/>
              <a:gd name="connsiteX3" fmla="*/ 53578 w 566737"/>
              <a:gd name="connsiteY3" fmla="*/ 532210 h 560785"/>
              <a:gd name="connsiteX4" fmla="*/ 151209 w 566737"/>
              <a:gd name="connsiteY4" fmla="*/ 525066 h 560785"/>
              <a:gd name="connsiteX5" fmla="*/ 266700 w 566737"/>
              <a:gd name="connsiteY5" fmla="*/ 516732 h 560785"/>
              <a:gd name="connsiteX6" fmla="*/ 360759 w 566737"/>
              <a:gd name="connsiteY6" fmla="*/ 534591 h 560785"/>
              <a:gd name="connsiteX7" fmla="*/ 451247 w 566737"/>
              <a:gd name="connsiteY7" fmla="*/ 560785 h 560785"/>
              <a:gd name="connsiteX8" fmla="*/ 490537 w 566737"/>
              <a:gd name="connsiteY8" fmla="*/ 548878 h 560785"/>
              <a:gd name="connsiteX9" fmla="*/ 514350 w 566737"/>
              <a:gd name="connsiteY9" fmla="*/ 497682 h 560785"/>
              <a:gd name="connsiteX10" fmla="*/ 495300 w 566737"/>
              <a:gd name="connsiteY10" fmla="*/ 414338 h 560785"/>
              <a:gd name="connsiteX11" fmla="*/ 492919 w 566737"/>
              <a:gd name="connsiteY11" fmla="*/ 327422 h 560785"/>
              <a:gd name="connsiteX12" fmla="*/ 534591 w 566737"/>
              <a:gd name="connsiteY12" fmla="*/ 235744 h 560785"/>
              <a:gd name="connsiteX13" fmla="*/ 566737 w 566737"/>
              <a:gd name="connsiteY13" fmla="*/ 152400 h 560785"/>
              <a:gd name="connsiteX14" fmla="*/ 559594 w 566737"/>
              <a:gd name="connsiteY14" fmla="*/ 79772 h 560785"/>
              <a:gd name="connsiteX15" fmla="*/ 521494 w 566737"/>
              <a:gd name="connsiteY15" fmla="*/ 45244 h 560785"/>
              <a:gd name="connsiteX16" fmla="*/ 388144 w 566737"/>
              <a:gd name="connsiteY16" fmla="*/ 17860 h 560785"/>
              <a:gd name="connsiteX17" fmla="*/ 223837 w 566737"/>
              <a:gd name="connsiteY17" fmla="*/ 27385 h 560785"/>
              <a:gd name="connsiteX18" fmla="*/ 120253 w 566737"/>
              <a:gd name="connsiteY18" fmla="*/ 13097 h 560785"/>
              <a:gd name="connsiteX19" fmla="*/ 66675 w 566737"/>
              <a:gd name="connsiteY19" fmla="*/ 0 h 560785"/>
              <a:gd name="connsiteX20" fmla="*/ 25003 w 566737"/>
              <a:gd name="connsiteY20" fmla="*/ 29766 h 560785"/>
              <a:gd name="connsiteX21" fmla="*/ 27384 w 566737"/>
              <a:gd name="connsiteY21" fmla="*/ 80963 h 560785"/>
              <a:gd name="connsiteX22" fmla="*/ 44053 w 566737"/>
              <a:gd name="connsiteY22" fmla="*/ 155972 h 560785"/>
              <a:gd name="connsiteX23" fmla="*/ 23812 w 566737"/>
              <a:gd name="connsiteY23" fmla="*/ 295275 h 560785"/>
              <a:gd name="connsiteX0" fmla="*/ 24114 w 567039"/>
              <a:gd name="connsiteY0" fmla="*/ 295275 h 560785"/>
              <a:gd name="connsiteX1" fmla="*/ 302 w 567039"/>
              <a:gd name="connsiteY1" fmla="*/ 427435 h 560785"/>
              <a:gd name="connsiteX2" fmla="*/ 8636 w 567039"/>
              <a:gd name="connsiteY2" fmla="*/ 498872 h 560785"/>
              <a:gd name="connsiteX3" fmla="*/ 53880 w 567039"/>
              <a:gd name="connsiteY3" fmla="*/ 532210 h 560785"/>
              <a:gd name="connsiteX4" fmla="*/ 151511 w 567039"/>
              <a:gd name="connsiteY4" fmla="*/ 525066 h 560785"/>
              <a:gd name="connsiteX5" fmla="*/ 267002 w 567039"/>
              <a:gd name="connsiteY5" fmla="*/ 516732 h 560785"/>
              <a:gd name="connsiteX6" fmla="*/ 361061 w 567039"/>
              <a:gd name="connsiteY6" fmla="*/ 534591 h 560785"/>
              <a:gd name="connsiteX7" fmla="*/ 451549 w 567039"/>
              <a:gd name="connsiteY7" fmla="*/ 560785 h 560785"/>
              <a:gd name="connsiteX8" fmla="*/ 490839 w 567039"/>
              <a:gd name="connsiteY8" fmla="*/ 548878 h 560785"/>
              <a:gd name="connsiteX9" fmla="*/ 514652 w 567039"/>
              <a:gd name="connsiteY9" fmla="*/ 497682 h 560785"/>
              <a:gd name="connsiteX10" fmla="*/ 495602 w 567039"/>
              <a:gd name="connsiteY10" fmla="*/ 414338 h 560785"/>
              <a:gd name="connsiteX11" fmla="*/ 493221 w 567039"/>
              <a:gd name="connsiteY11" fmla="*/ 327422 h 560785"/>
              <a:gd name="connsiteX12" fmla="*/ 534893 w 567039"/>
              <a:gd name="connsiteY12" fmla="*/ 235744 h 560785"/>
              <a:gd name="connsiteX13" fmla="*/ 567039 w 567039"/>
              <a:gd name="connsiteY13" fmla="*/ 152400 h 560785"/>
              <a:gd name="connsiteX14" fmla="*/ 559896 w 567039"/>
              <a:gd name="connsiteY14" fmla="*/ 79772 h 560785"/>
              <a:gd name="connsiteX15" fmla="*/ 521796 w 567039"/>
              <a:gd name="connsiteY15" fmla="*/ 45244 h 560785"/>
              <a:gd name="connsiteX16" fmla="*/ 388446 w 567039"/>
              <a:gd name="connsiteY16" fmla="*/ 17860 h 560785"/>
              <a:gd name="connsiteX17" fmla="*/ 224139 w 567039"/>
              <a:gd name="connsiteY17" fmla="*/ 27385 h 560785"/>
              <a:gd name="connsiteX18" fmla="*/ 120555 w 567039"/>
              <a:gd name="connsiteY18" fmla="*/ 13097 h 560785"/>
              <a:gd name="connsiteX19" fmla="*/ 66977 w 567039"/>
              <a:gd name="connsiteY19" fmla="*/ 0 h 560785"/>
              <a:gd name="connsiteX20" fmla="*/ 25305 w 567039"/>
              <a:gd name="connsiteY20" fmla="*/ 29766 h 560785"/>
              <a:gd name="connsiteX21" fmla="*/ 27686 w 567039"/>
              <a:gd name="connsiteY21" fmla="*/ 80963 h 560785"/>
              <a:gd name="connsiteX22" fmla="*/ 44355 w 567039"/>
              <a:gd name="connsiteY22" fmla="*/ 155972 h 560785"/>
              <a:gd name="connsiteX23" fmla="*/ 24114 w 567039"/>
              <a:gd name="connsiteY23" fmla="*/ 295275 h 560785"/>
              <a:gd name="connsiteX0" fmla="*/ 24114 w 567039"/>
              <a:gd name="connsiteY0" fmla="*/ 295275 h 560785"/>
              <a:gd name="connsiteX1" fmla="*/ 302 w 567039"/>
              <a:gd name="connsiteY1" fmla="*/ 427435 h 560785"/>
              <a:gd name="connsiteX2" fmla="*/ 8636 w 567039"/>
              <a:gd name="connsiteY2" fmla="*/ 498872 h 560785"/>
              <a:gd name="connsiteX3" fmla="*/ 53880 w 567039"/>
              <a:gd name="connsiteY3" fmla="*/ 532210 h 560785"/>
              <a:gd name="connsiteX4" fmla="*/ 151511 w 567039"/>
              <a:gd name="connsiteY4" fmla="*/ 525066 h 560785"/>
              <a:gd name="connsiteX5" fmla="*/ 267002 w 567039"/>
              <a:gd name="connsiteY5" fmla="*/ 516732 h 560785"/>
              <a:gd name="connsiteX6" fmla="*/ 361061 w 567039"/>
              <a:gd name="connsiteY6" fmla="*/ 534591 h 560785"/>
              <a:gd name="connsiteX7" fmla="*/ 451549 w 567039"/>
              <a:gd name="connsiteY7" fmla="*/ 560785 h 560785"/>
              <a:gd name="connsiteX8" fmla="*/ 490839 w 567039"/>
              <a:gd name="connsiteY8" fmla="*/ 548878 h 560785"/>
              <a:gd name="connsiteX9" fmla="*/ 514652 w 567039"/>
              <a:gd name="connsiteY9" fmla="*/ 497682 h 560785"/>
              <a:gd name="connsiteX10" fmla="*/ 495602 w 567039"/>
              <a:gd name="connsiteY10" fmla="*/ 414338 h 560785"/>
              <a:gd name="connsiteX11" fmla="*/ 493221 w 567039"/>
              <a:gd name="connsiteY11" fmla="*/ 327422 h 560785"/>
              <a:gd name="connsiteX12" fmla="*/ 534893 w 567039"/>
              <a:gd name="connsiteY12" fmla="*/ 235744 h 560785"/>
              <a:gd name="connsiteX13" fmla="*/ 567039 w 567039"/>
              <a:gd name="connsiteY13" fmla="*/ 152400 h 560785"/>
              <a:gd name="connsiteX14" fmla="*/ 559896 w 567039"/>
              <a:gd name="connsiteY14" fmla="*/ 79772 h 560785"/>
              <a:gd name="connsiteX15" fmla="*/ 521796 w 567039"/>
              <a:gd name="connsiteY15" fmla="*/ 45244 h 560785"/>
              <a:gd name="connsiteX16" fmla="*/ 388446 w 567039"/>
              <a:gd name="connsiteY16" fmla="*/ 17860 h 560785"/>
              <a:gd name="connsiteX17" fmla="*/ 224139 w 567039"/>
              <a:gd name="connsiteY17" fmla="*/ 27385 h 560785"/>
              <a:gd name="connsiteX18" fmla="*/ 120555 w 567039"/>
              <a:gd name="connsiteY18" fmla="*/ 13097 h 560785"/>
              <a:gd name="connsiteX19" fmla="*/ 66977 w 567039"/>
              <a:gd name="connsiteY19" fmla="*/ 0 h 560785"/>
              <a:gd name="connsiteX20" fmla="*/ 25305 w 567039"/>
              <a:gd name="connsiteY20" fmla="*/ 29766 h 560785"/>
              <a:gd name="connsiteX21" fmla="*/ 27686 w 567039"/>
              <a:gd name="connsiteY21" fmla="*/ 80963 h 560785"/>
              <a:gd name="connsiteX22" fmla="*/ 44355 w 567039"/>
              <a:gd name="connsiteY22" fmla="*/ 155972 h 560785"/>
              <a:gd name="connsiteX23" fmla="*/ 24114 w 567039"/>
              <a:gd name="connsiteY23" fmla="*/ 295275 h 560785"/>
              <a:gd name="connsiteX0" fmla="*/ 24114 w 567039"/>
              <a:gd name="connsiteY0" fmla="*/ 295275 h 560785"/>
              <a:gd name="connsiteX1" fmla="*/ 302 w 567039"/>
              <a:gd name="connsiteY1" fmla="*/ 427435 h 560785"/>
              <a:gd name="connsiteX2" fmla="*/ 8636 w 567039"/>
              <a:gd name="connsiteY2" fmla="*/ 498872 h 560785"/>
              <a:gd name="connsiteX3" fmla="*/ 53880 w 567039"/>
              <a:gd name="connsiteY3" fmla="*/ 532210 h 560785"/>
              <a:gd name="connsiteX4" fmla="*/ 151511 w 567039"/>
              <a:gd name="connsiteY4" fmla="*/ 525066 h 560785"/>
              <a:gd name="connsiteX5" fmla="*/ 267002 w 567039"/>
              <a:gd name="connsiteY5" fmla="*/ 516732 h 560785"/>
              <a:gd name="connsiteX6" fmla="*/ 361061 w 567039"/>
              <a:gd name="connsiteY6" fmla="*/ 534591 h 560785"/>
              <a:gd name="connsiteX7" fmla="*/ 451549 w 567039"/>
              <a:gd name="connsiteY7" fmla="*/ 560785 h 560785"/>
              <a:gd name="connsiteX8" fmla="*/ 490839 w 567039"/>
              <a:gd name="connsiteY8" fmla="*/ 548878 h 560785"/>
              <a:gd name="connsiteX9" fmla="*/ 514652 w 567039"/>
              <a:gd name="connsiteY9" fmla="*/ 497682 h 560785"/>
              <a:gd name="connsiteX10" fmla="*/ 495602 w 567039"/>
              <a:gd name="connsiteY10" fmla="*/ 414338 h 560785"/>
              <a:gd name="connsiteX11" fmla="*/ 493221 w 567039"/>
              <a:gd name="connsiteY11" fmla="*/ 327422 h 560785"/>
              <a:gd name="connsiteX12" fmla="*/ 534893 w 567039"/>
              <a:gd name="connsiteY12" fmla="*/ 235744 h 560785"/>
              <a:gd name="connsiteX13" fmla="*/ 567039 w 567039"/>
              <a:gd name="connsiteY13" fmla="*/ 152400 h 560785"/>
              <a:gd name="connsiteX14" fmla="*/ 559896 w 567039"/>
              <a:gd name="connsiteY14" fmla="*/ 79772 h 560785"/>
              <a:gd name="connsiteX15" fmla="*/ 521796 w 567039"/>
              <a:gd name="connsiteY15" fmla="*/ 45244 h 560785"/>
              <a:gd name="connsiteX16" fmla="*/ 388446 w 567039"/>
              <a:gd name="connsiteY16" fmla="*/ 17860 h 560785"/>
              <a:gd name="connsiteX17" fmla="*/ 224139 w 567039"/>
              <a:gd name="connsiteY17" fmla="*/ 27385 h 560785"/>
              <a:gd name="connsiteX18" fmla="*/ 120555 w 567039"/>
              <a:gd name="connsiteY18" fmla="*/ 13097 h 560785"/>
              <a:gd name="connsiteX19" fmla="*/ 66977 w 567039"/>
              <a:gd name="connsiteY19" fmla="*/ 0 h 560785"/>
              <a:gd name="connsiteX20" fmla="*/ 25305 w 567039"/>
              <a:gd name="connsiteY20" fmla="*/ 29766 h 560785"/>
              <a:gd name="connsiteX21" fmla="*/ 27686 w 567039"/>
              <a:gd name="connsiteY21" fmla="*/ 80963 h 560785"/>
              <a:gd name="connsiteX22" fmla="*/ 44355 w 567039"/>
              <a:gd name="connsiteY22" fmla="*/ 155972 h 560785"/>
              <a:gd name="connsiteX23" fmla="*/ 24114 w 567039"/>
              <a:gd name="connsiteY23" fmla="*/ 295275 h 560785"/>
              <a:gd name="connsiteX0" fmla="*/ 24114 w 567039"/>
              <a:gd name="connsiteY0" fmla="*/ 295275 h 560785"/>
              <a:gd name="connsiteX1" fmla="*/ 302 w 567039"/>
              <a:gd name="connsiteY1" fmla="*/ 427435 h 560785"/>
              <a:gd name="connsiteX2" fmla="*/ 8636 w 567039"/>
              <a:gd name="connsiteY2" fmla="*/ 498872 h 560785"/>
              <a:gd name="connsiteX3" fmla="*/ 53880 w 567039"/>
              <a:gd name="connsiteY3" fmla="*/ 532210 h 560785"/>
              <a:gd name="connsiteX4" fmla="*/ 151511 w 567039"/>
              <a:gd name="connsiteY4" fmla="*/ 525066 h 560785"/>
              <a:gd name="connsiteX5" fmla="*/ 267002 w 567039"/>
              <a:gd name="connsiteY5" fmla="*/ 516732 h 560785"/>
              <a:gd name="connsiteX6" fmla="*/ 361061 w 567039"/>
              <a:gd name="connsiteY6" fmla="*/ 534591 h 560785"/>
              <a:gd name="connsiteX7" fmla="*/ 451549 w 567039"/>
              <a:gd name="connsiteY7" fmla="*/ 560785 h 560785"/>
              <a:gd name="connsiteX8" fmla="*/ 490839 w 567039"/>
              <a:gd name="connsiteY8" fmla="*/ 548878 h 560785"/>
              <a:gd name="connsiteX9" fmla="*/ 514652 w 567039"/>
              <a:gd name="connsiteY9" fmla="*/ 497682 h 560785"/>
              <a:gd name="connsiteX10" fmla="*/ 495602 w 567039"/>
              <a:gd name="connsiteY10" fmla="*/ 414338 h 560785"/>
              <a:gd name="connsiteX11" fmla="*/ 493221 w 567039"/>
              <a:gd name="connsiteY11" fmla="*/ 327422 h 560785"/>
              <a:gd name="connsiteX12" fmla="*/ 534893 w 567039"/>
              <a:gd name="connsiteY12" fmla="*/ 235744 h 560785"/>
              <a:gd name="connsiteX13" fmla="*/ 567039 w 567039"/>
              <a:gd name="connsiteY13" fmla="*/ 152400 h 560785"/>
              <a:gd name="connsiteX14" fmla="*/ 559896 w 567039"/>
              <a:gd name="connsiteY14" fmla="*/ 79772 h 560785"/>
              <a:gd name="connsiteX15" fmla="*/ 521796 w 567039"/>
              <a:gd name="connsiteY15" fmla="*/ 45244 h 560785"/>
              <a:gd name="connsiteX16" fmla="*/ 388446 w 567039"/>
              <a:gd name="connsiteY16" fmla="*/ 17860 h 560785"/>
              <a:gd name="connsiteX17" fmla="*/ 224139 w 567039"/>
              <a:gd name="connsiteY17" fmla="*/ 27385 h 560785"/>
              <a:gd name="connsiteX18" fmla="*/ 120555 w 567039"/>
              <a:gd name="connsiteY18" fmla="*/ 13097 h 560785"/>
              <a:gd name="connsiteX19" fmla="*/ 66977 w 567039"/>
              <a:gd name="connsiteY19" fmla="*/ 0 h 560785"/>
              <a:gd name="connsiteX20" fmla="*/ 25305 w 567039"/>
              <a:gd name="connsiteY20" fmla="*/ 29766 h 560785"/>
              <a:gd name="connsiteX21" fmla="*/ 27686 w 567039"/>
              <a:gd name="connsiteY21" fmla="*/ 80963 h 560785"/>
              <a:gd name="connsiteX22" fmla="*/ 44355 w 567039"/>
              <a:gd name="connsiteY22" fmla="*/ 155972 h 560785"/>
              <a:gd name="connsiteX23" fmla="*/ 24114 w 567039"/>
              <a:gd name="connsiteY23" fmla="*/ 295275 h 560785"/>
              <a:gd name="connsiteX0" fmla="*/ 24114 w 567039"/>
              <a:gd name="connsiteY0" fmla="*/ 295275 h 560785"/>
              <a:gd name="connsiteX1" fmla="*/ 302 w 567039"/>
              <a:gd name="connsiteY1" fmla="*/ 427435 h 560785"/>
              <a:gd name="connsiteX2" fmla="*/ 8636 w 567039"/>
              <a:gd name="connsiteY2" fmla="*/ 498872 h 560785"/>
              <a:gd name="connsiteX3" fmla="*/ 53880 w 567039"/>
              <a:gd name="connsiteY3" fmla="*/ 532210 h 560785"/>
              <a:gd name="connsiteX4" fmla="*/ 151511 w 567039"/>
              <a:gd name="connsiteY4" fmla="*/ 525066 h 560785"/>
              <a:gd name="connsiteX5" fmla="*/ 267002 w 567039"/>
              <a:gd name="connsiteY5" fmla="*/ 516732 h 560785"/>
              <a:gd name="connsiteX6" fmla="*/ 361061 w 567039"/>
              <a:gd name="connsiteY6" fmla="*/ 534591 h 560785"/>
              <a:gd name="connsiteX7" fmla="*/ 451549 w 567039"/>
              <a:gd name="connsiteY7" fmla="*/ 560785 h 560785"/>
              <a:gd name="connsiteX8" fmla="*/ 490839 w 567039"/>
              <a:gd name="connsiteY8" fmla="*/ 548878 h 560785"/>
              <a:gd name="connsiteX9" fmla="*/ 514652 w 567039"/>
              <a:gd name="connsiteY9" fmla="*/ 497682 h 560785"/>
              <a:gd name="connsiteX10" fmla="*/ 495602 w 567039"/>
              <a:gd name="connsiteY10" fmla="*/ 414338 h 560785"/>
              <a:gd name="connsiteX11" fmla="*/ 493221 w 567039"/>
              <a:gd name="connsiteY11" fmla="*/ 327422 h 560785"/>
              <a:gd name="connsiteX12" fmla="*/ 534893 w 567039"/>
              <a:gd name="connsiteY12" fmla="*/ 235744 h 560785"/>
              <a:gd name="connsiteX13" fmla="*/ 567039 w 567039"/>
              <a:gd name="connsiteY13" fmla="*/ 152400 h 560785"/>
              <a:gd name="connsiteX14" fmla="*/ 559896 w 567039"/>
              <a:gd name="connsiteY14" fmla="*/ 79772 h 560785"/>
              <a:gd name="connsiteX15" fmla="*/ 521796 w 567039"/>
              <a:gd name="connsiteY15" fmla="*/ 45244 h 560785"/>
              <a:gd name="connsiteX16" fmla="*/ 388446 w 567039"/>
              <a:gd name="connsiteY16" fmla="*/ 17860 h 560785"/>
              <a:gd name="connsiteX17" fmla="*/ 224139 w 567039"/>
              <a:gd name="connsiteY17" fmla="*/ 27385 h 560785"/>
              <a:gd name="connsiteX18" fmla="*/ 120555 w 567039"/>
              <a:gd name="connsiteY18" fmla="*/ 13097 h 560785"/>
              <a:gd name="connsiteX19" fmla="*/ 66977 w 567039"/>
              <a:gd name="connsiteY19" fmla="*/ 0 h 560785"/>
              <a:gd name="connsiteX20" fmla="*/ 25305 w 567039"/>
              <a:gd name="connsiteY20" fmla="*/ 29766 h 560785"/>
              <a:gd name="connsiteX21" fmla="*/ 27686 w 567039"/>
              <a:gd name="connsiteY21" fmla="*/ 80963 h 560785"/>
              <a:gd name="connsiteX22" fmla="*/ 44355 w 567039"/>
              <a:gd name="connsiteY22" fmla="*/ 155972 h 560785"/>
              <a:gd name="connsiteX23" fmla="*/ 24114 w 567039"/>
              <a:gd name="connsiteY23" fmla="*/ 295275 h 560785"/>
              <a:gd name="connsiteX0" fmla="*/ 24114 w 567039"/>
              <a:gd name="connsiteY0" fmla="*/ 295275 h 560785"/>
              <a:gd name="connsiteX1" fmla="*/ 302 w 567039"/>
              <a:gd name="connsiteY1" fmla="*/ 427435 h 560785"/>
              <a:gd name="connsiteX2" fmla="*/ 8636 w 567039"/>
              <a:gd name="connsiteY2" fmla="*/ 498872 h 560785"/>
              <a:gd name="connsiteX3" fmla="*/ 53880 w 567039"/>
              <a:gd name="connsiteY3" fmla="*/ 532210 h 560785"/>
              <a:gd name="connsiteX4" fmla="*/ 151511 w 567039"/>
              <a:gd name="connsiteY4" fmla="*/ 525066 h 560785"/>
              <a:gd name="connsiteX5" fmla="*/ 267002 w 567039"/>
              <a:gd name="connsiteY5" fmla="*/ 516732 h 560785"/>
              <a:gd name="connsiteX6" fmla="*/ 361061 w 567039"/>
              <a:gd name="connsiteY6" fmla="*/ 534591 h 560785"/>
              <a:gd name="connsiteX7" fmla="*/ 451549 w 567039"/>
              <a:gd name="connsiteY7" fmla="*/ 560785 h 560785"/>
              <a:gd name="connsiteX8" fmla="*/ 490839 w 567039"/>
              <a:gd name="connsiteY8" fmla="*/ 548878 h 560785"/>
              <a:gd name="connsiteX9" fmla="*/ 514652 w 567039"/>
              <a:gd name="connsiteY9" fmla="*/ 497682 h 560785"/>
              <a:gd name="connsiteX10" fmla="*/ 495602 w 567039"/>
              <a:gd name="connsiteY10" fmla="*/ 414338 h 560785"/>
              <a:gd name="connsiteX11" fmla="*/ 493221 w 567039"/>
              <a:gd name="connsiteY11" fmla="*/ 327422 h 560785"/>
              <a:gd name="connsiteX12" fmla="*/ 534893 w 567039"/>
              <a:gd name="connsiteY12" fmla="*/ 235744 h 560785"/>
              <a:gd name="connsiteX13" fmla="*/ 567039 w 567039"/>
              <a:gd name="connsiteY13" fmla="*/ 152400 h 560785"/>
              <a:gd name="connsiteX14" fmla="*/ 559896 w 567039"/>
              <a:gd name="connsiteY14" fmla="*/ 79772 h 560785"/>
              <a:gd name="connsiteX15" fmla="*/ 521796 w 567039"/>
              <a:gd name="connsiteY15" fmla="*/ 45244 h 560785"/>
              <a:gd name="connsiteX16" fmla="*/ 388446 w 567039"/>
              <a:gd name="connsiteY16" fmla="*/ 17860 h 560785"/>
              <a:gd name="connsiteX17" fmla="*/ 224139 w 567039"/>
              <a:gd name="connsiteY17" fmla="*/ 27385 h 560785"/>
              <a:gd name="connsiteX18" fmla="*/ 120555 w 567039"/>
              <a:gd name="connsiteY18" fmla="*/ 13097 h 560785"/>
              <a:gd name="connsiteX19" fmla="*/ 66977 w 567039"/>
              <a:gd name="connsiteY19" fmla="*/ 0 h 560785"/>
              <a:gd name="connsiteX20" fmla="*/ 25305 w 567039"/>
              <a:gd name="connsiteY20" fmla="*/ 29766 h 560785"/>
              <a:gd name="connsiteX21" fmla="*/ 27686 w 567039"/>
              <a:gd name="connsiteY21" fmla="*/ 80963 h 560785"/>
              <a:gd name="connsiteX22" fmla="*/ 44355 w 567039"/>
              <a:gd name="connsiteY22" fmla="*/ 155972 h 560785"/>
              <a:gd name="connsiteX23" fmla="*/ 24114 w 567039"/>
              <a:gd name="connsiteY23" fmla="*/ 295275 h 560785"/>
              <a:gd name="connsiteX0" fmla="*/ 24114 w 567039"/>
              <a:gd name="connsiteY0" fmla="*/ 295287 h 560797"/>
              <a:gd name="connsiteX1" fmla="*/ 302 w 567039"/>
              <a:gd name="connsiteY1" fmla="*/ 427447 h 560797"/>
              <a:gd name="connsiteX2" fmla="*/ 8636 w 567039"/>
              <a:gd name="connsiteY2" fmla="*/ 498884 h 560797"/>
              <a:gd name="connsiteX3" fmla="*/ 53880 w 567039"/>
              <a:gd name="connsiteY3" fmla="*/ 532222 h 560797"/>
              <a:gd name="connsiteX4" fmla="*/ 151511 w 567039"/>
              <a:gd name="connsiteY4" fmla="*/ 525078 h 560797"/>
              <a:gd name="connsiteX5" fmla="*/ 267002 w 567039"/>
              <a:gd name="connsiteY5" fmla="*/ 516744 h 560797"/>
              <a:gd name="connsiteX6" fmla="*/ 361061 w 567039"/>
              <a:gd name="connsiteY6" fmla="*/ 534603 h 560797"/>
              <a:gd name="connsiteX7" fmla="*/ 451549 w 567039"/>
              <a:gd name="connsiteY7" fmla="*/ 560797 h 560797"/>
              <a:gd name="connsiteX8" fmla="*/ 490839 w 567039"/>
              <a:gd name="connsiteY8" fmla="*/ 548890 h 560797"/>
              <a:gd name="connsiteX9" fmla="*/ 514652 w 567039"/>
              <a:gd name="connsiteY9" fmla="*/ 497694 h 560797"/>
              <a:gd name="connsiteX10" fmla="*/ 495602 w 567039"/>
              <a:gd name="connsiteY10" fmla="*/ 414350 h 560797"/>
              <a:gd name="connsiteX11" fmla="*/ 493221 w 567039"/>
              <a:gd name="connsiteY11" fmla="*/ 327434 h 560797"/>
              <a:gd name="connsiteX12" fmla="*/ 534893 w 567039"/>
              <a:gd name="connsiteY12" fmla="*/ 235756 h 560797"/>
              <a:gd name="connsiteX13" fmla="*/ 567039 w 567039"/>
              <a:gd name="connsiteY13" fmla="*/ 152412 h 560797"/>
              <a:gd name="connsiteX14" fmla="*/ 559896 w 567039"/>
              <a:gd name="connsiteY14" fmla="*/ 79784 h 560797"/>
              <a:gd name="connsiteX15" fmla="*/ 521796 w 567039"/>
              <a:gd name="connsiteY15" fmla="*/ 45256 h 560797"/>
              <a:gd name="connsiteX16" fmla="*/ 388446 w 567039"/>
              <a:gd name="connsiteY16" fmla="*/ 17872 h 560797"/>
              <a:gd name="connsiteX17" fmla="*/ 224139 w 567039"/>
              <a:gd name="connsiteY17" fmla="*/ 27397 h 560797"/>
              <a:gd name="connsiteX18" fmla="*/ 120555 w 567039"/>
              <a:gd name="connsiteY18" fmla="*/ 13109 h 560797"/>
              <a:gd name="connsiteX19" fmla="*/ 66977 w 567039"/>
              <a:gd name="connsiteY19" fmla="*/ 12 h 560797"/>
              <a:gd name="connsiteX20" fmla="*/ 25305 w 567039"/>
              <a:gd name="connsiteY20" fmla="*/ 29778 h 560797"/>
              <a:gd name="connsiteX21" fmla="*/ 27686 w 567039"/>
              <a:gd name="connsiteY21" fmla="*/ 80975 h 560797"/>
              <a:gd name="connsiteX22" fmla="*/ 44355 w 567039"/>
              <a:gd name="connsiteY22" fmla="*/ 155984 h 560797"/>
              <a:gd name="connsiteX23" fmla="*/ 24114 w 567039"/>
              <a:gd name="connsiteY23" fmla="*/ 295287 h 560797"/>
              <a:gd name="connsiteX0" fmla="*/ 24114 w 567039"/>
              <a:gd name="connsiteY0" fmla="*/ 295287 h 560797"/>
              <a:gd name="connsiteX1" fmla="*/ 302 w 567039"/>
              <a:gd name="connsiteY1" fmla="*/ 427447 h 560797"/>
              <a:gd name="connsiteX2" fmla="*/ 8636 w 567039"/>
              <a:gd name="connsiteY2" fmla="*/ 498884 h 560797"/>
              <a:gd name="connsiteX3" fmla="*/ 53880 w 567039"/>
              <a:gd name="connsiteY3" fmla="*/ 532222 h 560797"/>
              <a:gd name="connsiteX4" fmla="*/ 151511 w 567039"/>
              <a:gd name="connsiteY4" fmla="*/ 525078 h 560797"/>
              <a:gd name="connsiteX5" fmla="*/ 267002 w 567039"/>
              <a:gd name="connsiteY5" fmla="*/ 516744 h 560797"/>
              <a:gd name="connsiteX6" fmla="*/ 361061 w 567039"/>
              <a:gd name="connsiteY6" fmla="*/ 534603 h 560797"/>
              <a:gd name="connsiteX7" fmla="*/ 451549 w 567039"/>
              <a:gd name="connsiteY7" fmla="*/ 560797 h 560797"/>
              <a:gd name="connsiteX8" fmla="*/ 490839 w 567039"/>
              <a:gd name="connsiteY8" fmla="*/ 548890 h 560797"/>
              <a:gd name="connsiteX9" fmla="*/ 514652 w 567039"/>
              <a:gd name="connsiteY9" fmla="*/ 497694 h 560797"/>
              <a:gd name="connsiteX10" fmla="*/ 495602 w 567039"/>
              <a:gd name="connsiteY10" fmla="*/ 414350 h 560797"/>
              <a:gd name="connsiteX11" fmla="*/ 493221 w 567039"/>
              <a:gd name="connsiteY11" fmla="*/ 327434 h 560797"/>
              <a:gd name="connsiteX12" fmla="*/ 534893 w 567039"/>
              <a:gd name="connsiteY12" fmla="*/ 235756 h 560797"/>
              <a:gd name="connsiteX13" fmla="*/ 567039 w 567039"/>
              <a:gd name="connsiteY13" fmla="*/ 152412 h 560797"/>
              <a:gd name="connsiteX14" fmla="*/ 559896 w 567039"/>
              <a:gd name="connsiteY14" fmla="*/ 79784 h 560797"/>
              <a:gd name="connsiteX15" fmla="*/ 521796 w 567039"/>
              <a:gd name="connsiteY15" fmla="*/ 45256 h 560797"/>
              <a:gd name="connsiteX16" fmla="*/ 388446 w 567039"/>
              <a:gd name="connsiteY16" fmla="*/ 17872 h 560797"/>
              <a:gd name="connsiteX17" fmla="*/ 224139 w 567039"/>
              <a:gd name="connsiteY17" fmla="*/ 27397 h 560797"/>
              <a:gd name="connsiteX18" fmla="*/ 120555 w 567039"/>
              <a:gd name="connsiteY18" fmla="*/ 13109 h 560797"/>
              <a:gd name="connsiteX19" fmla="*/ 66977 w 567039"/>
              <a:gd name="connsiteY19" fmla="*/ 12 h 560797"/>
              <a:gd name="connsiteX20" fmla="*/ 25305 w 567039"/>
              <a:gd name="connsiteY20" fmla="*/ 29778 h 560797"/>
              <a:gd name="connsiteX21" fmla="*/ 27686 w 567039"/>
              <a:gd name="connsiteY21" fmla="*/ 80975 h 560797"/>
              <a:gd name="connsiteX22" fmla="*/ 44355 w 567039"/>
              <a:gd name="connsiteY22" fmla="*/ 155984 h 560797"/>
              <a:gd name="connsiteX23" fmla="*/ 24114 w 567039"/>
              <a:gd name="connsiteY23" fmla="*/ 295287 h 560797"/>
              <a:gd name="connsiteX0" fmla="*/ 24114 w 567039"/>
              <a:gd name="connsiteY0" fmla="*/ 295287 h 560797"/>
              <a:gd name="connsiteX1" fmla="*/ 302 w 567039"/>
              <a:gd name="connsiteY1" fmla="*/ 427447 h 560797"/>
              <a:gd name="connsiteX2" fmla="*/ 8636 w 567039"/>
              <a:gd name="connsiteY2" fmla="*/ 498884 h 560797"/>
              <a:gd name="connsiteX3" fmla="*/ 53880 w 567039"/>
              <a:gd name="connsiteY3" fmla="*/ 532222 h 560797"/>
              <a:gd name="connsiteX4" fmla="*/ 151511 w 567039"/>
              <a:gd name="connsiteY4" fmla="*/ 525078 h 560797"/>
              <a:gd name="connsiteX5" fmla="*/ 267002 w 567039"/>
              <a:gd name="connsiteY5" fmla="*/ 516744 h 560797"/>
              <a:gd name="connsiteX6" fmla="*/ 361061 w 567039"/>
              <a:gd name="connsiteY6" fmla="*/ 534603 h 560797"/>
              <a:gd name="connsiteX7" fmla="*/ 451549 w 567039"/>
              <a:gd name="connsiteY7" fmla="*/ 560797 h 560797"/>
              <a:gd name="connsiteX8" fmla="*/ 490839 w 567039"/>
              <a:gd name="connsiteY8" fmla="*/ 548890 h 560797"/>
              <a:gd name="connsiteX9" fmla="*/ 514652 w 567039"/>
              <a:gd name="connsiteY9" fmla="*/ 497694 h 560797"/>
              <a:gd name="connsiteX10" fmla="*/ 495602 w 567039"/>
              <a:gd name="connsiteY10" fmla="*/ 414350 h 560797"/>
              <a:gd name="connsiteX11" fmla="*/ 493221 w 567039"/>
              <a:gd name="connsiteY11" fmla="*/ 327434 h 560797"/>
              <a:gd name="connsiteX12" fmla="*/ 534893 w 567039"/>
              <a:gd name="connsiteY12" fmla="*/ 235756 h 560797"/>
              <a:gd name="connsiteX13" fmla="*/ 567039 w 567039"/>
              <a:gd name="connsiteY13" fmla="*/ 152412 h 560797"/>
              <a:gd name="connsiteX14" fmla="*/ 559896 w 567039"/>
              <a:gd name="connsiteY14" fmla="*/ 79784 h 560797"/>
              <a:gd name="connsiteX15" fmla="*/ 521796 w 567039"/>
              <a:gd name="connsiteY15" fmla="*/ 45256 h 560797"/>
              <a:gd name="connsiteX16" fmla="*/ 388446 w 567039"/>
              <a:gd name="connsiteY16" fmla="*/ 17872 h 560797"/>
              <a:gd name="connsiteX17" fmla="*/ 224139 w 567039"/>
              <a:gd name="connsiteY17" fmla="*/ 27397 h 560797"/>
              <a:gd name="connsiteX18" fmla="*/ 120555 w 567039"/>
              <a:gd name="connsiteY18" fmla="*/ 13109 h 560797"/>
              <a:gd name="connsiteX19" fmla="*/ 66977 w 567039"/>
              <a:gd name="connsiteY19" fmla="*/ 12 h 560797"/>
              <a:gd name="connsiteX20" fmla="*/ 25305 w 567039"/>
              <a:gd name="connsiteY20" fmla="*/ 29778 h 560797"/>
              <a:gd name="connsiteX21" fmla="*/ 27686 w 567039"/>
              <a:gd name="connsiteY21" fmla="*/ 80975 h 560797"/>
              <a:gd name="connsiteX22" fmla="*/ 44355 w 567039"/>
              <a:gd name="connsiteY22" fmla="*/ 155984 h 560797"/>
              <a:gd name="connsiteX23" fmla="*/ 24114 w 567039"/>
              <a:gd name="connsiteY23" fmla="*/ 295287 h 560797"/>
              <a:gd name="connsiteX0" fmla="*/ 24114 w 567039"/>
              <a:gd name="connsiteY0" fmla="*/ 295287 h 560797"/>
              <a:gd name="connsiteX1" fmla="*/ 302 w 567039"/>
              <a:gd name="connsiteY1" fmla="*/ 427447 h 560797"/>
              <a:gd name="connsiteX2" fmla="*/ 8636 w 567039"/>
              <a:gd name="connsiteY2" fmla="*/ 498884 h 560797"/>
              <a:gd name="connsiteX3" fmla="*/ 53880 w 567039"/>
              <a:gd name="connsiteY3" fmla="*/ 532222 h 560797"/>
              <a:gd name="connsiteX4" fmla="*/ 151511 w 567039"/>
              <a:gd name="connsiteY4" fmla="*/ 525078 h 560797"/>
              <a:gd name="connsiteX5" fmla="*/ 267002 w 567039"/>
              <a:gd name="connsiteY5" fmla="*/ 516744 h 560797"/>
              <a:gd name="connsiteX6" fmla="*/ 361061 w 567039"/>
              <a:gd name="connsiteY6" fmla="*/ 534603 h 560797"/>
              <a:gd name="connsiteX7" fmla="*/ 451549 w 567039"/>
              <a:gd name="connsiteY7" fmla="*/ 560797 h 560797"/>
              <a:gd name="connsiteX8" fmla="*/ 490839 w 567039"/>
              <a:gd name="connsiteY8" fmla="*/ 548890 h 560797"/>
              <a:gd name="connsiteX9" fmla="*/ 514652 w 567039"/>
              <a:gd name="connsiteY9" fmla="*/ 497694 h 560797"/>
              <a:gd name="connsiteX10" fmla="*/ 495602 w 567039"/>
              <a:gd name="connsiteY10" fmla="*/ 414350 h 560797"/>
              <a:gd name="connsiteX11" fmla="*/ 493221 w 567039"/>
              <a:gd name="connsiteY11" fmla="*/ 327434 h 560797"/>
              <a:gd name="connsiteX12" fmla="*/ 534893 w 567039"/>
              <a:gd name="connsiteY12" fmla="*/ 235756 h 560797"/>
              <a:gd name="connsiteX13" fmla="*/ 567039 w 567039"/>
              <a:gd name="connsiteY13" fmla="*/ 152412 h 560797"/>
              <a:gd name="connsiteX14" fmla="*/ 559896 w 567039"/>
              <a:gd name="connsiteY14" fmla="*/ 79784 h 560797"/>
              <a:gd name="connsiteX15" fmla="*/ 521796 w 567039"/>
              <a:gd name="connsiteY15" fmla="*/ 45256 h 560797"/>
              <a:gd name="connsiteX16" fmla="*/ 388446 w 567039"/>
              <a:gd name="connsiteY16" fmla="*/ 17872 h 560797"/>
              <a:gd name="connsiteX17" fmla="*/ 224139 w 567039"/>
              <a:gd name="connsiteY17" fmla="*/ 27397 h 560797"/>
              <a:gd name="connsiteX18" fmla="*/ 120555 w 567039"/>
              <a:gd name="connsiteY18" fmla="*/ 13109 h 560797"/>
              <a:gd name="connsiteX19" fmla="*/ 66977 w 567039"/>
              <a:gd name="connsiteY19" fmla="*/ 12 h 560797"/>
              <a:gd name="connsiteX20" fmla="*/ 25305 w 567039"/>
              <a:gd name="connsiteY20" fmla="*/ 29778 h 560797"/>
              <a:gd name="connsiteX21" fmla="*/ 27686 w 567039"/>
              <a:gd name="connsiteY21" fmla="*/ 80975 h 560797"/>
              <a:gd name="connsiteX22" fmla="*/ 44355 w 567039"/>
              <a:gd name="connsiteY22" fmla="*/ 155984 h 560797"/>
              <a:gd name="connsiteX23" fmla="*/ 24114 w 567039"/>
              <a:gd name="connsiteY23" fmla="*/ 295287 h 560797"/>
              <a:gd name="connsiteX0" fmla="*/ 24114 w 567039"/>
              <a:gd name="connsiteY0" fmla="*/ 295287 h 560797"/>
              <a:gd name="connsiteX1" fmla="*/ 302 w 567039"/>
              <a:gd name="connsiteY1" fmla="*/ 427447 h 560797"/>
              <a:gd name="connsiteX2" fmla="*/ 8636 w 567039"/>
              <a:gd name="connsiteY2" fmla="*/ 498884 h 560797"/>
              <a:gd name="connsiteX3" fmla="*/ 53880 w 567039"/>
              <a:gd name="connsiteY3" fmla="*/ 532222 h 560797"/>
              <a:gd name="connsiteX4" fmla="*/ 151511 w 567039"/>
              <a:gd name="connsiteY4" fmla="*/ 525078 h 560797"/>
              <a:gd name="connsiteX5" fmla="*/ 267002 w 567039"/>
              <a:gd name="connsiteY5" fmla="*/ 516744 h 560797"/>
              <a:gd name="connsiteX6" fmla="*/ 361061 w 567039"/>
              <a:gd name="connsiteY6" fmla="*/ 534603 h 560797"/>
              <a:gd name="connsiteX7" fmla="*/ 451549 w 567039"/>
              <a:gd name="connsiteY7" fmla="*/ 560797 h 560797"/>
              <a:gd name="connsiteX8" fmla="*/ 490839 w 567039"/>
              <a:gd name="connsiteY8" fmla="*/ 548890 h 560797"/>
              <a:gd name="connsiteX9" fmla="*/ 514652 w 567039"/>
              <a:gd name="connsiteY9" fmla="*/ 497694 h 560797"/>
              <a:gd name="connsiteX10" fmla="*/ 495602 w 567039"/>
              <a:gd name="connsiteY10" fmla="*/ 414350 h 560797"/>
              <a:gd name="connsiteX11" fmla="*/ 493221 w 567039"/>
              <a:gd name="connsiteY11" fmla="*/ 327434 h 560797"/>
              <a:gd name="connsiteX12" fmla="*/ 534893 w 567039"/>
              <a:gd name="connsiteY12" fmla="*/ 235756 h 560797"/>
              <a:gd name="connsiteX13" fmla="*/ 567039 w 567039"/>
              <a:gd name="connsiteY13" fmla="*/ 152412 h 560797"/>
              <a:gd name="connsiteX14" fmla="*/ 559896 w 567039"/>
              <a:gd name="connsiteY14" fmla="*/ 79784 h 560797"/>
              <a:gd name="connsiteX15" fmla="*/ 521796 w 567039"/>
              <a:gd name="connsiteY15" fmla="*/ 45256 h 560797"/>
              <a:gd name="connsiteX16" fmla="*/ 388446 w 567039"/>
              <a:gd name="connsiteY16" fmla="*/ 17872 h 560797"/>
              <a:gd name="connsiteX17" fmla="*/ 224139 w 567039"/>
              <a:gd name="connsiteY17" fmla="*/ 27397 h 560797"/>
              <a:gd name="connsiteX18" fmla="*/ 120555 w 567039"/>
              <a:gd name="connsiteY18" fmla="*/ 13109 h 560797"/>
              <a:gd name="connsiteX19" fmla="*/ 66977 w 567039"/>
              <a:gd name="connsiteY19" fmla="*/ 12 h 560797"/>
              <a:gd name="connsiteX20" fmla="*/ 25305 w 567039"/>
              <a:gd name="connsiteY20" fmla="*/ 29778 h 560797"/>
              <a:gd name="connsiteX21" fmla="*/ 27686 w 567039"/>
              <a:gd name="connsiteY21" fmla="*/ 80975 h 560797"/>
              <a:gd name="connsiteX22" fmla="*/ 44355 w 567039"/>
              <a:gd name="connsiteY22" fmla="*/ 155984 h 560797"/>
              <a:gd name="connsiteX23" fmla="*/ 24114 w 567039"/>
              <a:gd name="connsiteY23" fmla="*/ 295287 h 560797"/>
              <a:gd name="connsiteX0" fmla="*/ 24114 w 569699"/>
              <a:gd name="connsiteY0" fmla="*/ 295287 h 560797"/>
              <a:gd name="connsiteX1" fmla="*/ 302 w 569699"/>
              <a:gd name="connsiteY1" fmla="*/ 427447 h 560797"/>
              <a:gd name="connsiteX2" fmla="*/ 8636 w 569699"/>
              <a:gd name="connsiteY2" fmla="*/ 498884 h 560797"/>
              <a:gd name="connsiteX3" fmla="*/ 53880 w 569699"/>
              <a:gd name="connsiteY3" fmla="*/ 532222 h 560797"/>
              <a:gd name="connsiteX4" fmla="*/ 151511 w 569699"/>
              <a:gd name="connsiteY4" fmla="*/ 525078 h 560797"/>
              <a:gd name="connsiteX5" fmla="*/ 267002 w 569699"/>
              <a:gd name="connsiteY5" fmla="*/ 516744 h 560797"/>
              <a:gd name="connsiteX6" fmla="*/ 361061 w 569699"/>
              <a:gd name="connsiteY6" fmla="*/ 534603 h 560797"/>
              <a:gd name="connsiteX7" fmla="*/ 451549 w 569699"/>
              <a:gd name="connsiteY7" fmla="*/ 560797 h 560797"/>
              <a:gd name="connsiteX8" fmla="*/ 490839 w 569699"/>
              <a:gd name="connsiteY8" fmla="*/ 548890 h 560797"/>
              <a:gd name="connsiteX9" fmla="*/ 514652 w 569699"/>
              <a:gd name="connsiteY9" fmla="*/ 497694 h 560797"/>
              <a:gd name="connsiteX10" fmla="*/ 495602 w 569699"/>
              <a:gd name="connsiteY10" fmla="*/ 414350 h 560797"/>
              <a:gd name="connsiteX11" fmla="*/ 493221 w 569699"/>
              <a:gd name="connsiteY11" fmla="*/ 327434 h 560797"/>
              <a:gd name="connsiteX12" fmla="*/ 534893 w 569699"/>
              <a:gd name="connsiteY12" fmla="*/ 235756 h 560797"/>
              <a:gd name="connsiteX13" fmla="*/ 567039 w 569699"/>
              <a:gd name="connsiteY13" fmla="*/ 152412 h 560797"/>
              <a:gd name="connsiteX14" fmla="*/ 559896 w 569699"/>
              <a:gd name="connsiteY14" fmla="*/ 79784 h 560797"/>
              <a:gd name="connsiteX15" fmla="*/ 521796 w 569699"/>
              <a:gd name="connsiteY15" fmla="*/ 45256 h 560797"/>
              <a:gd name="connsiteX16" fmla="*/ 388446 w 569699"/>
              <a:gd name="connsiteY16" fmla="*/ 17872 h 560797"/>
              <a:gd name="connsiteX17" fmla="*/ 224139 w 569699"/>
              <a:gd name="connsiteY17" fmla="*/ 27397 h 560797"/>
              <a:gd name="connsiteX18" fmla="*/ 120555 w 569699"/>
              <a:gd name="connsiteY18" fmla="*/ 13109 h 560797"/>
              <a:gd name="connsiteX19" fmla="*/ 66977 w 569699"/>
              <a:gd name="connsiteY19" fmla="*/ 12 h 560797"/>
              <a:gd name="connsiteX20" fmla="*/ 25305 w 569699"/>
              <a:gd name="connsiteY20" fmla="*/ 29778 h 560797"/>
              <a:gd name="connsiteX21" fmla="*/ 27686 w 569699"/>
              <a:gd name="connsiteY21" fmla="*/ 80975 h 560797"/>
              <a:gd name="connsiteX22" fmla="*/ 44355 w 569699"/>
              <a:gd name="connsiteY22" fmla="*/ 155984 h 560797"/>
              <a:gd name="connsiteX23" fmla="*/ 24114 w 569699"/>
              <a:gd name="connsiteY23" fmla="*/ 295287 h 560797"/>
              <a:gd name="connsiteX0" fmla="*/ 24114 w 569699"/>
              <a:gd name="connsiteY0" fmla="*/ 295287 h 560797"/>
              <a:gd name="connsiteX1" fmla="*/ 302 w 569699"/>
              <a:gd name="connsiteY1" fmla="*/ 427447 h 560797"/>
              <a:gd name="connsiteX2" fmla="*/ 8636 w 569699"/>
              <a:gd name="connsiteY2" fmla="*/ 498884 h 560797"/>
              <a:gd name="connsiteX3" fmla="*/ 53880 w 569699"/>
              <a:gd name="connsiteY3" fmla="*/ 532222 h 560797"/>
              <a:gd name="connsiteX4" fmla="*/ 151511 w 569699"/>
              <a:gd name="connsiteY4" fmla="*/ 525078 h 560797"/>
              <a:gd name="connsiteX5" fmla="*/ 267002 w 569699"/>
              <a:gd name="connsiteY5" fmla="*/ 516744 h 560797"/>
              <a:gd name="connsiteX6" fmla="*/ 361061 w 569699"/>
              <a:gd name="connsiteY6" fmla="*/ 534603 h 560797"/>
              <a:gd name="connsiteX7" fmla="*/ 451549 w 569699"/>
              <a:gd name="connsiteY7" fmla="*/ 560797 h 560797"/>
              <a:gd name="connsiteX8" fmla="*/ 490839 w 569699"/>
              <a:gd name="connsiteY8" fmla="*/ 548890 h 560797"/>
              <a:gd name="connsiteX9" fmla="*/ 514652 w 569699"/>
              <a:gd name="connsiteY9" fmla="*/ 497694 h 560797"/>
              <a:gd name="connsiteX10" fmla="*/ 495602 w 569699"/>
              <a:gd name="connsiteY10" fmla="*/ 414350 h 560797"/>
              <a:gd name="connsiteX11" fmla="*/ 493221 w 569699"/>
              <a:gd name="connsiteY11" fmla="*/ 327434 h 560797"/>
              <a:gd name="connsiteX12" fmla="*/ 534893 w 569699"/>
              <a:gd name="connsiteY12" fmla="*/ 235756 h 560797"/>
              <a:gd name="connsiteX13" fmla="*/ 567039 w 569699"/>
              <a:gd name="connsiteY13" fmla="*/ 152412 h 560797"/>
              <a:gd name="connsiteX14" fmla="*/ 559896 w 569699"/>
              <a:gd name="connsiteY14" fmla="*/ 79784 h 560797"/>
              <a:gd name="connsiteX15" fmla="*/ 521796 w 569699"/>
              <a:gd name="connsiteY15" fmla="*/ 45256 h 560797"/>
              <a:gd name="connsiteX16" fmla="*/ 388446 w 569699"/>
              <a:gd name="connsiteY16" fmla="*/ 17872 h 560797"/>
              <a:gd name="connsiteX17" fmla="*/ 224139 w 569699"/>
              <a:gd name="connsiteY17" fmla="*/ 27397 h 560797"/>
              <a:gd name="connsiteX18" fmla="*/ 120555 w 569699"/>
              <a:gd name="connsiteY18" fmla="*/ 13109 h 560797"/>
              <a:gd name="connsiteX19" fmla="*/ 66977 w 569699"/>
              <a:gd name="connsiteY19" fmla="*/ 12 h 560797"/>
              <a:gd name="connsiteX20" fmla="*/ 25305 w 569699"/>
              <a:gd name="connsiteY20" fmla="*/ 29778 h 560797"/>
              <a:gd name="connsiteX21" fmla="*/ 27686 w 569699"/>
              <a:gd name="connsiteY21" fmla="*/ 80975 h 560797"/>
              <a:gd name="connsiteX22" fmla="*/ 44355 w 569699"/>
              <a:gd name="connsiteY22" fmla="*/ 155984 h 560797"/>
              <a:gd name="connsiteX23" fmla="*/ 24114 w 569699"/>
              <a:gd name="connsiteY23" fmla="*/ 295287 h 56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69699" h="560797">
                <a:moveTo>
                  <a:pt x="24114" y="295287"/>
                </a:moveTo>
                <a:lnTo>
                  <a:pt x="302" y="427447"/>
                </a:lnTo>
                <a:cubicBezTo>
                  <a:pt x="3080" y="451259"/>
                  <a:pt x="-6049" y="477453"/>
                  <a:pt x="8636" y="498884"/>
                </a:cubicBezTo>
                <a:cubicBezTo>
                  <a:pt x="23717" y="519522"/>
                  <a:pt x="38799" y="521109"/>
                  <a:pt x="53880" y="532222"/>
                </a:cubicBezTo>
                <a:lnTo>
                  <a:pt x="151511" y="525078"/>
                </a:lnTo>
                <a:cubicBezTo>
                  <a:pt x="190008" y="522300"/>
                  <a:pt x="224934" y="513569"/>
                  <a:pt x="267002" y="516744"/>
                </a:cubicBezTo>
                <a:cubicBezTo>
                  <a:pt x="304308" y="516744"/>
                  <a:pt x="329708" y="528650"/>
                  <a:pt x="361061" y="534603"/>
                </a:cubicBezTo>
                <a:lnTo>
                  <a:pt x="451549" y="560797"/>
                </a:lnTo>
                <a:lnTo>
                  <a:pt x="490839" y="548890"/>
                </a:lnTo>
                <a:cubicBezTo>
                  <a:pt x="498777" y="531825"/>
                  <a:pt x="515048" y="523094"/>
                  <a:pt x="514652" y="497694"/>
                </a:cubicBezTo>
                <a:cubicBezTo>
                  <a:pt x="516637" y="468722"/>
                  <a:pt x="501952" y="442131"/>
                  <a:pt x="495602" y="414350"/>
                </a:cubicBezTo>
                <a:cubicBezTo>
                  <a:pt x="494808" y="385378"/>
                  <a:pt x="485680" y="358787"/>
                  <a:pt x="493221" y="327434"/>
                </a:cubicBezTo>
                <a:cubicBezTo>
                  <a:pt x="501159" y="298065"/>
                  <a:pt x="521002" y="266315"/>
                  <a:pt x="534893" y="235756"/>
                </a:cubicBezTo>
                <a:cubicBezTo>
                  <a:pt x="545608" y="207975"/>
                  <a:pt x="558705" y="182574"/>
                  <a:pt x="567039" y="152412"/>
                </a:cubicBezTo>
                <a:cubicBezTo>
                  <a:pt x="572992" y="128203"/>
                  <a:pt x="568231" y="106375"/>
                  <a:pt x="559896" y="79784"/>
                </a:cubicBezTo>
                <a:cubicBezTo>
                  <a:pt x="551959" y="63512"/>
                  <a:pt x="534496" y="56765"/>
                  <a:pt x="521796" y="45256"/>
                </a:cubicBezTo>
                <a:cubicBezTo>
                  <a:pt x="477346" y="36128"/>
                  <a:pt x="440039" y="22238"/>
                  <a:pt x="388446" y="17872"/>
                </a:cubicBezTo>
                <a:cubicBezTo>
                  <a:pt x="332487" y="13903"/>
                  <a:pt x="278908" y="24222"/>
                  <a:pt x="224139" y="27397"/>
                </a:cubicBezTo>
                <a:lnTo>
                  <a:pt x="120555" y="13109"/>
                </a:lnTo>
                <a:cubicBezTo>
                  <a:pt x="102696" y="8743"/>
                  <a:pt x="91980" y="-384"/>
                  <a:pt x="66977" y="12"/>
                </a:cubicBezTo>
                <a:cubicBezTo>
                  <a:pt x="48323" y="7553"/>
                  <a:pt x="33243" y="10331"/>
                  <a:pt x="25305" y="29778"/>
                </a:cubicBezTo>
                <a:lnTo>
                  <a:pt x="27686" y="80975"/>
                </a:lnTo>
                <a:cubicBezTo>
                  <a:pt x="33242" y="105978"/>
                  <a:pt x="42371" y="130981"/>
                  <a:pt x="44355" y="155984"/>
                </a:cubicBezTo>
                <a:cubicBezTo>
                  <a:pt x="44752" y="208371"/>
                  <a:pt x="30861" y="248853"/>
                  <a:pt x="24114" y="2952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3ACBF965-5C41-511C-A728-DBB813A949B3}"/>
              </a:ext>
            </a:extLst>
          </p:cNvPr>
          <p:cNvSpPr/>
          <p:nvPr/>
        </p:nvSpPr>
        <p:spPr>
          <a:xfrm>
            <a:off x="8005632" y="4430316"/>
            <a:ext cx="564619" cy="558403"/>
          </a:xfrm>
          <a:custGeom>
            <a:avLst/>
            <a:gdLst>
              <a:gd name="connsiteX0" fmla="*/ 54769 w 561975"/>
              <a:gd name="connsiteY0" fmla="*/ 289322 h 558403"/>
              <a:gd name="connsiteX1" fmla="*/ 65485 w 561975"/>
              <a:gd name="connsiteY1" fmla="*/ 439340 h 558403"/>
              <a:gd name="connsiteX2" fmla="*/ 65485 w 561975"/>
              <a:gd name="connsiteY2" fmla="*/ 519112 h 558403"/>
              <a:gd name="connsiteX3" fmla="*/ 94060 w 561975"/>
              <a:gd name="connsiteY3" fmla="*/ 558403 h 558403"/>
              <a:gd name="connsiteX4" fmla="*/ 197644 w 561975"/>
              <a:gd name="connsiteY4" fmla="*/ 557212 h 558403"/>
              <a:gd name="connsiteX5" fmla="*/ 348853 w 561975"/>
              <a:gd name="connsiteY5" fmla="*/ 542925 h 558403"/>
              <a:gd name="connsiteX6" fmla="*/ 497681 w 561975"/>
              <a:gd name="connsiteY6" fmla="*/ 546497 h 558403"/>
              <a:gd name="connsiteX7" fmla="*/ 554831 w 561975"/>
              <a:gd name="connsiteY7" fmla="*/ 513159 h 558403"/>
              <a:gd name="connsiteX8" fmla="*/ 561975 w 561975"/>
              <a:gd name="connsiteY8" fmla="*/ 448865 h 558403"/>
              <a:gd name="connsiteX9" fmla="*/ 531019 w 561975"/>
              <a:gd name="connsiteY9" fmla="*/ 364331 h 558403"/>
              <a:gd name="connsiteX10" fmla="*/ 533400 w 561975"/>
              <a:gd name="connsiteY10" fmla="*/ 227409 h 558403"/>
              <a:gd name="connsiteX11" fmla="*/ 544116 w 561975"/>
              <a:gd name="connsiteY11" fmla="*/ 102393 h 558403"/>
              <a:gd name="connsiteX12" fmla="*/ 507206 w 561975"/>
              <a:gd name="connsiteY12" fmla="*/ 30956 h 558403"/>
              <a:gd name="connsiteX13" fmla="*/ 459581 w 561975"/>
              <a:gd name="connsiteY13" fmla="*/ 0 h 558403"/>
              <a:gd name="connsiteX14" fmla="*/ 307181 w 561975"/>
              <a:gd name="connsiteY14" fmla="*/ 17859 h 558403"/>
              <a:gd name="connsiteX15" fmla="*/ 133350 w 561975"/>
              <a:gd name="connsiteY15" fmla="*/ 41672 h 558403"/>
              <a:gd name="connsiteX16" fmla="*/ 55960 w 561975"/>
              <a:gd name="connsiteY16" fmla="*/ 51197 h 558403"/>
              <a:gd name="connsiteX17" fmla="*/ 25003 w 561975"/>
              <a:gd name="connsiteY17" fmla="*/ 58340 h 558403"/>
              <a:gd name="connsiteX18" fmla="*/ 0 w 561975"/>
              <a:gd name="connsiteY18" fmla="*/ 116681 h 558403"/>
              <a:gd name="connsiteX19" fmla="*/ 11906 w 561975"/>
              <a:gd name="connsiteY19" fmla="*/ 176212 h 558403"/>
              <a:gd name="connsiteX20" fmla="*/ 54769 w 561975"/>
              <a:gd name="connsiteY20" fmla="*/ 289322 h 558403"/>
              <a:gd name="connsiteX0" fmla="*/ 54769 w 561975"/>
              <a:gd name="connsiteY0" fmla="*/ 289322 h 558403"/>
              <a:gd name="connsiteX1" fmla="*/ 65485 w 561975"/>
              <a:gd name="connsiteY1" fmla="*/ 439340 h 558403"/>
              <a:gd name="connsiteX2" fmla="*/ 65485 w 561975"/>
              <a:gd name="connsiteY2" fmla="*/ 519112 h 558403"/>
              <a:gd name="connsiteX3" fmla="*/ 94060 w 561975"/>
              <a:gd name="connsiteY3" fmla="*/ 558403 h 558403"/>
              <a:gd name="connsiteX4" fmla="*/ 197644 w 561975"/>
              <a:gd name="connsiteY4" fmla="*/ 557212 h 558403"/>
              <a:gd name="connsiteX5" fmla="*/ 348853 w 561975"/>
              <a:gd name="connsiteY5" fmla="*/ 542925 h 558403"/>
              <a:gd name="connsiteX6" fmla="*/ 497681 w 561975"/>
              <a:gd name="connsiteY6" fmla="*/ 546497 h 558403"/>
              <a:gd name="connsiteX7" fmla="*/ 554831 w 561975"/>
              <a:gd name="connsiteY7" fmla="*/ 513159 h 558403"/>
              <a:gd name="connsiteX8" fmla="*/ 561975 w 561975"/>
              <a:gd name="connsiteY8" fmla="*/ 448865 h 558403"/>
              <a:gd name="connsiteX9" fmla="*/ 531019 w 561975"/>
              <a:gd name="connsiteY9" fmla="*/ 364331 h 558403"/>
              <a:gd name="connsiteX10" fmla="*/ 533400 w 561975"/>
              <a:gd name="connsiteY10" fmla="*/ 227409 h 558403"/>
              <a:gd name="connsiteX11" fmla="*/ 544116 w 561975"/>
              <a:gd name="connsiteY11" fmla="*/ 102393 h 558403"/>
              <a:gd name="connsiteX12" fmla="*/ 507206 w 561975"/>
              <a:gd name="connsiteY12" fmla="*/ 30956 h 558403"/>
              <a:gd name="connsiteX13" fmla="*/ 459581 w 561975"/>
              <a:gd name="connsiteY13" fmla="*/ 0 h 558403"/>
              <a:gd name="connsiteX14" fmla="*/ 307181 w 561975"/>
              <a:gd name="connsiteY14" fmla="*/ 17859 h 558403"/>
              <a:gd name="connsiteX15" fmla="*/ 133350 w 561975"/>
              <a:gd name="connsiteY15" fmla="*/ 41672 h 558403"/>
              <a:gd name="connsiteX16" fmla="*/ 55960 w 561975"/>
              <a:gd name="connsiteY16" fmla="*/ 51197 h 558403"/>
              <a:gd name="connsiteX17" fmla="*/ 25003 w 561975"/>
              <a:gd name="connsiteY17" fmla="*/ 58340 h 558403"/>
              <a:gd name="connsiteX18" fmla="*/ 0 w 561975"/>
              <a:gd name="connsiteY18" fmla="*/ 116681 h 558403"/>
              <a:gd name="connsiteX19" fmla="*/ 11906 w 561975"/>
              <a:gd name="connsiteY19" fmla="*/ 176212 h 558403"/>
              <a:gd name="connsiteX20" fmla="*/ 54769 w 561975"/>
              <a:gd name="connsiteY20" fmla="*/ 289322 h 558403"/>
              <a:gd name="connsiteX0" fmla="*/ 54769 w 561975"/>
              <a:gd name="connsiteY0" fmla="*/ 289322 h 558403"/>
              <a:gd name="connsiteX1" fmla="*/ 65485 w 561975"/>
              <a:gd name="connsiteY1" fmla="*/ 439340 h 558403"/>
              <a:gd name="connsiteX2" fmla="*/ 65485 w 561975"/>
              <a:gd name="connsiteY2" fmla="*/ 519112 h 558403"/>
              <a:gd name="connsiteX3" fmla="*/ 94060 w 561975"/>
              <a:gd name="connsiteY3" fmla="*/ 558403 h 558403"/>
              <a:gd name="connsiteX4" fmla="*/ 197644 w 561975"/>
              <a:gd name="connsiteY4" fmla="*/ 557212 h 558403"/>
              <a:gd name="connsiteX5" fmla="*/ 348853 w 561975"/>
              <a:gd name="connsiteY5" fmla="*/ 542925 h 558403"/>
              <a:gd name="connsiteX6" fmla="*/ 497681 w 561975"/>
              <a:gd name="connsiteY6" fmla="*/ 546497 h 558403"/>
              <a:gd name="connsiteX7" fmla="*/ 554831 w 561975"/>
              <a:gd name="connsiteY7" fmla="*/ 513159 h 558403"/>
              <a:gd name="connsiteX8" fmla="*/ 561975 w 561975"/>
              <a:gd name="connsiteY8" fmla="*/ 448865 h 558403"/>
              <a:gd name="connsiteX9" fmla="*/ 531019 w 561975"/>
              <a:gd name="connsiteY9" fmla="*/ 364331 h 558403"/>
              <a:gd name="connsiteX10" fmla="*/ 533400 w 561975"/>
              <a:gd name="connsiteY10" fmla="*/ 227409 h 558403"/>
              <a:gd name="connsiteX11" fmla="*/ 544116 w 561975"/>
              <a:gd name="connsiteY11" fmla="*/ 102393 h 558403"/>
              <a:gd name="connsiteX12" fmla="*/ 507206 w 561975"/>
              <a:gd name="connsiteY12" fmla="*/ 30956 h 558403"/>
              <a:gd name="connsiteX13" fmla="*/ 459581 w 561975"/>
              <a:gd name="connsiteY13" fmla="*/ 0 h 558403"/>
              <a:gd name="connsiteX14" fmla="*/ 307181 w 561975"/>
              <a:gd name="connsiteY14" fmla="*/ 17859 h 558403"/>
              <a:gd name="connsiteX15" fmla="*/ 133350 w 561975"/>
              <a:gd name="connsiteY15" fmla="*/ 41672 h 558403"/>
              <a:gd name="connsiteX16" fmla="*/ 55960 w 561975"/>
              <a:gd name="connsiteY16" fmla="*/ 51197 h 558403"/>
              <a:gd name="connsiteX17" fmla="*/ 25003 w 561975"/>
              <a:gd name="connsiteY17" fmla="*/ 58340 h 558403"/>
              <a:gd name="connsiteX18" fmla="*/ 0 w 561975"/>
              <a:gd name="connsiteY18" fmla="*/ 116681 h 558403"/>
              <a:gd name="connsiteX19" fmla="*/ 11906 w 561975"/>
              <a:gd name="connsiteY19" fmla="*/ 176212 h 558403"/>
              <a:gd name="connsiteX20" fmla="*/ 54769 w 561975"/>
              <a:gd name="connsiteY20" fmla="*/ 289322 h 558403"/>
              <a:gd name="connsiteX0" fmla="*/ 54769 w 561975"/>
              <a:gd name="connsiteY0" fmla="*/ 289322 h 558403"/>
              <a:gd name="connsiteX1" fmla="*/ 65485 w 561975"/>
              <a:gd name="connsiteY1" fmla="*/ 439340 h 558403"/>
              <a:gd name="connsiteX2" fmla="*/ 65485 w 561975"/>
              <a:gd name="connsiteY2" fmla="*/ 519112 h 558403"/>
              <a:gd name="connsiteX3" fmla="*/ 94060 w 561975"/>
              <a:gd name="connsiteY3" fmla="*/ 558403 h 558403"/>
              <a:gd name="connsiteX4" fmla="*/ 197644 w 561975"/>
              <a:gd name="connsiteY4" fmla="*/ 557212 h 558403"/>
              <a:gd name="connsiteX5" fmla="*/ 348853 w 561975"/>
              <a:gd name="connsiteY5" fmla="*/ 542925 h 558403"/>
              <a:gd name="connsiteX6" fmla="*/ 497681 w 561975"/>
              <a:gd name="connsiteY6" fmla="*/ 546497 h 558403"/>
              <a:gd name="connsiteX7" fmla="*/ 554831 w 561975"/>
              <a:gd name="connsiteY7" fmla="*/ 513159 h 558403"/>
              <a:gd name="connsiteX8" fmla="*/ 561975 w 561975"/>
              <a:gd name="connsiteY8" fmla="*/ 448865 h 558403"/>
              <a:gd name="connsiteX9" fmla="*/ 531019 w 561975"/>
              <a:gd name="connsiteY9" fmla="*/ 364331 h 558403"/>
              <a:gd name="connsiteX10" fmla="*/ 533400 w 561975"/>
              <a:gd name="connsiteY10" fmla="*/ 227409 h 558403"/>
              <a:gd name="connsiteX11" fmla="*/ 544116 w 561975"/>
              <a:gd name="connsiteY11" fmla="*/ 102393 h 558403"/>
              <a:gd name="connsiteX12" fmla="*/ 507206 w 561975"/>
              <a:gd name="connsiteY12" fmla="*/ 30956 h 558403"/>
              <a:gd name="connsiteX13" fmla="*/ 459581 w 561975"/>
              <a:gd name="connsiteY13" fmla="*/ 0 h 558403"/>
              <a:gd name="connsiteX14" fmla="*/ 307181 w 561975"/>
              <a:gd name="connsiteY14" fmla="*/ 17859 h 558403"/>
              <a:gd name="connsiteX15" fmla="*/ 133350 w 561975"/>
              <a:gd name="connsiteY15" fmla="*/ 41672 h 558403"/>
              <a:gd name="connsiteX16" fmla="*/ 55960 w 561975"/>
              <a:gd name="connsiteY16" fmla="*/ 51197 h 558403"/>
              <a:gd name="connsiteX17" fmla="*/ 25003 w 561975"/>
              <a:gd name="connsiteY17" fmla="*/ 58340 h 558403"/>
              <a:gd name="connsiteX18" fmla="*/ 0 w 561975"/>
              <a:gd name="connsiteY18" fmla="*/ 116681 h 558403"/>
              <a:gd name="connsiteX19" fmla="*/ 11906 w 561975"/>
              <a:gd name="connsiteY19" fmla="*/ 176212 h 558403"/>
              <a:gd name="connsiteX20" fmla="*/ 54769 w 561975"/>
              <a:gd name="connsiteY20" fmla="*/ 289322 h 558403"/>
              <a:gd name="connsiteX0" fmla="*/ 54769 w 561975"/>
              <a:gd name="connsiteY0" fmla="*/ 289322 h 558403"/>
              <a:gd name="connsiteX1" fmla="*/ 65485 w 561975"/>
              <a:gd name="connsiteY1" fmla="*/ 439340 h 558403"/>
              <a:gd name="connsiteX2" fmla="*/ 65485 w 561975"/>
              <a:gd name="connsiteY2" fmla="*/ 519112 h 558403"/>
              <a:gd name="connsiteX3" fmla="*/ 94060 w 561975"/>
              <a:gd name="connsiteY3" fmla="*/ 558403 h 558403"/>
              <a:gd name="connsiteX4" fmla="*/ 197644 w 561975"/>
              <a:gd name="connsiteY4" fmla="*/ 557212 h 558403"/>
              <a:gd name="connsiteX5" fmla="*/ 348853 w 561975"/>
              <a:gd name="connsiteY5" fmla="*/ 542925 h 558403"/>
              <a:gd name="connsiteX6" fmla="*/ 497681 w 561975"/>
              <a:gd name="connsiteY6" fmla="*/ 546497 h 558403"/>
              <a:gd name="connsiteX7" fmla="*/ 554831 w 561975"/>
              <a:gd name="connsiteY7" fmla="*/ 513159 h 558403"/>
              <a:gd name="connsiteX8" fmla="*/ 561975 w 561975"/>
              <a:gd name="connsiteY8" fmla="*/ 448865 h 558403"/>
              <a:gd name="connsiteX9" fmla="*/ 531019 w 561975"/>
              <a:gd name="connsiteY9" fmla="*/ 364331 h 558403"/>
              <a:gd name="connsiteX10" fmla="*/ 533400 w 561975"/>
              <a:gd name="connsiteY10" fmla="*/ 227409 h 558403"/>
              <a:gd name="connsiteX11" fmla="*/ 544116 w 561975"/>
              <a:gd name="connsiteY11" fmla="*/ 102393 h 558403"/>
              <a:gd name="connsiteX12" fmla="*/ 507206 w 561975"/>
              <a:gd name="connsiteY12" fmla="*/ 30956 h 558403"/>
              <a:gd name="connsiteX13" fmla="*/ 459581 w 561975"/>
              <a:gd name="connsiteY13" fmla="*/ 0 h 558403"/>
              <a:gd name="connsiteX14" fmla="*/ 307181 w 561975"/>
              <a:gd name="connsiteY14" fmla="*/ 17859 h 558403"/>
              <a:gd name="connsiteX15" fmla="*/ 133350 w 561975"/>
              <a:gd name="connsiteY15" fmla="*/ 41672 h 558403"/>
              <a:gd name="connsiteX16" fmla="*/ 55960 w 561975"/>
              <a:gd name="connsiteY16" fmla="*/ 51197 h 558403"/>
              <a:gd name="connsiteX17" fmla="*/ 25003 w 561975"/>
              <a:gd name="connsiteY17" fmla="*/ 58340 h 558403"/>
              <a:gd name="connsiteX18" fmla="*/ 0 w 561975"/>
              <a:gd name="connsiteY18" fmla="*/ 116681 h 558403"/>
              <a:gd name="connsiteX19" fmla="*/ 11906 w 561975"/>
              <a:gd name="connsiteY19" fmla="*/ 176212 h 558403"/>
              <a:gd name="connsiteX20" fmla="*/ 54769 w 561975"/>
              <a:gd name="connsiteY20" fmla="*/ 289322 h 558403"/>
              <a:gd name="connsiteX0" fmla="*/ 54769 w 561975"/>
              <a:gd name="connsiteY0" fmla="*/ 289322 h 558403"/>
              <a:gd name="connsiteX1" fmla="*/ 65485 w 561975"/>
              <a:gd name="connsiteY1" fmla="*/ 439340 h 558403"/>
              <a:gd name="connsiteX2" fmla="*/ 65485 w 561975"/>
              <a:gd name="connsiteY2" fmla="*/ 519112 h 558403"/>
              <a:gd name="connsiteX3" fmla="*/ 94060 w 561975"/>
              <a:gd name="connsiteY3" fmla="*/ 558403 h 558403"/>
              <a:gd name="connsiteX4" fmla="*/ 197644 w 561975"/>
              <a:gd name="connsiteY4" fmla="*/ 557212 h 558403"/>
              <a:gd name="connsiteX5" fmla="*/ 348853 w 561975"/>
              <a:gd name="connsiteY5" fmla="*/ 542925 h 558403"/>
              <a:gd name="connsiteX6" fmla="*/ 497681 w 561975"/>
              <a:gd name="connsiteY6" fmla="*/ 546497 h 558403"/>
              <a:gd name="connsiteX7" fmla="*/ 554831 w 561975"/>
              <a:gd name="connsiteY7" fmla="*/ 513159 h 558403"/>
              <a:gd name="connsiteX8" fmla="*/ 561975 w 561975"/>
              <a:gd name="connsiteY8" fmla="*/ 448865 h 558403"/>
              <a:gd name="connsiteX9" fmla="*/ 531019 w 561975"/>
              <a:gd name="connsiteY9" fmla="*/ 364331 h 558403"/>
              <a:gd name="connsiteX10" fmla="*/ 533400 w 561975"/>
              <a:gd name="connsiteY10" fmla="*/ 227409 h 558403"/>
              <a:gd name="connsiteX11" fmla="*/ 544116 w 561975"/>
              <a:gd name="connsiteY11" fmla="*/ 102393 h 558403"/>
              <a:gd name="connsiteX12" fmla="*/ 507206 w 561975"/>
              <a:gd name="connsiteY12" fmla="*/ 30956 h 558403"/>
              <a:gd name="connsiteX13" fmla="*/ 459581 w 561975"/>
              <a:gd name="connsiteY13" fmla="*/ 0 h 558403"/>
              <a:gd name="connsiteX14" fmla="*/ 307181 w 561975"/>
              <a:gd name="connsiteY14" fmla="*/ 17859 h 558403"/>
              <a:gd name="connsiteX15" fmla="*/ 133350 w 561975"/>
              <a:gd name="connsiteY15" fmla="*/ 41672 h 558403"/>
              <a:gd name="connsiteX16" fmla="*/ 55960 w 561975"/>
              <a:gd name="connsiteY16" fmla="*/ 51197 h 558403"/>
              <a:gd name="connsiteX17" fmla="*/ 25003 w 561975"/>
              <a:gd name="connsiteY17" fmla="*/ 58340 h 558403"/>
              <a:gd name="connsiteX18" fmla="*/ 0 w 561975"/>
              <a:gd name="connsiteY18" fmla="*/ 116681 h 558403"/>
              <a:gd name="connsiteX19" fmla="*/ 11906 w 561975"/>
              <a:gd name="connsiteY19" fmla="*/ 176212 h 558403"/>
              <a:gd name="connsiteX20" fmla="*/ 54769 w 561975"/>
              <a:gd name="connsiteY20" fmla="*/ 289322 h 558403"/>
              <a:gd name="connsiteX0" fmla="*/ 54769 w 561975"/>
              <a:gd name="connsiteY0" fmla="*/ 289322 h 558403"/>
              <a:gd name="connsiteX1" fmla="*/ 65485 w 561975"/>
              <a:gd name="connsiteY1" fmla="*/ 439340 h 558403"/>
              <a:gd name="connsiteX2" fmla="*/ 65485 w 561975"/>
              <a:gd name="connsiteY2" fmla="*/ 519112 h 558403"/>
              <a:gd name="connsiteX3" fmla="*/ 94060 w 561975"/>
              <a:gd name="connsiteY3" fmla="*/ 558403 h 558403"/>
              <a:gd name="connsiteX4" fmla="*/ 197644 w 561975"/>
              <a:gd name="connsiteY4" fmla="*/ 557212 h 558403"/>
              <a:gd name="connsiteX5" fmla="*/ 348853 w 561975"/>
              <a:gd name="connsiteY5" fmla="*/ 542925 h 558403"/>
              <a:gd name="connsiteX6" fmla="*/ 497681 w 561975"/>
              <a:gd name="connsiteY6" fmla="*/ 546497 h 558403"/>
              <a:gd name="connsiteX7" fmla="*/ 554831 w 561975"/>
              <a:gd name="connsiteY7" fmla="*/ 513159 h 558403"/>
              <a:gd name="connsiteX8" fmla="*/ 561975 w 561975"/>
              <a:gd name="connsiteY8" fmla="*/ 448865 h 558403"/>
              <a:gd name="connsiteX9" fmla="*/ 531019 w 561975"/>
              <a:gd name="connsiteY9" fmla="*/ 364331 h 558403"/>
              <a:gd name="connsiteX10" fmla="*/ 533400 w 561975"/>
              <a:gd name="connsiteY10" fmla="*/ 227409 h 558403"/>
              <a:gd name="connsiteX11" fmla="*/ 544116 w 561975"/>
              <a:gd name="connsiteY11" fmla="*/ 102393 h 558403"/>
              <a:gd name="connsiteX12" fmla="*/ 507206 w 561975"/>
              <a:gd name="connsiteY12" fmla="*/ 30956 h 558403"/>
              <a:gd name="connsiteX13" fmla="*/ 459581 w 561975"/>
              <a:gd name="connsiteY13" fmla="*/ 0 h 558403"/>
              <a:gd name="connsiteX14" fmla="*/ 307181 w 561975"/>
              <a:gd name="connsiteY14" fmla="*/ 17859 h 558403"/>
              <a:gd name="connsiteX15" fmla="*/ 133350 w 561975"/>
              <a:gd name="connsiteY15" fmla="*/ 41672 h 558403"/>
              <a:gd name="connsiteX16" fmla="*/ 55960 w 561975"/>
              <a:gd name="connsiteY16" fmla="*/ 51197 h 558403"/>
              <a:gd name="connsiteX17" fmla="*/ 25003 w 561975"/>
              <a:gd name="connsiteY17" fmla="*/ 58340 h 558403"/>
              <a:gd name="connsiteX18" fmla="*/ 0 w 561975"/>
              <a:gd name="connsiteY18" fmla="*/ 116681 h 558403"/>
              <a:gd name="connsiteX19" fmla="*/ 11906 w 561975"/>
              <a:gd name="connsiteY19" fmla="*/ 176212 h 558403"/>
              <a:gd name="connsiteX20" fmla="*/ 54769 w 561975"/>
              <a:gd name="connsiteY20" fmla="*/ 289322 h 558403"/>
              <a:gd name="connsiteX0" fmla="*/ 54769 w 561980"/>
              <a:gd name="connsiteY0" fmla="*/ 289322 h 558403"/>
              <a:gd name="connsiteX1" fmla="*/ 65485 w 561980"/>
              <a:gd name="connsiteY1" fmla="*/ 439340 h 558403"/>
              <a:gd name="connsiteX2" fmla="*/ 65485 w 561980"/>
              <a:gd name="connsiteY2" fmla="*/ 519112 h 558403"/>
              <a:gd name="connsiteX3" fmla="*/ 94060 w 561980"/>
              <a:gd name="connsiteY3" fmla="*/ 558403 h 558403"/>
              <a:gd name="connsiteX4" fmla="*/ 197644 w 561980"/>
              <a:gd name="connsiteY4" fmla="*/ 557212 h 558403"/>
              <a:gd name="connsiteX5" fmla="*/ 348853 w 561980"/>
              <a:gd name="connsiteY5" fmla="*/ 542925 h 558403"/>
              <a:gd name="connsiteX6" fmla="*/ 497681 w 561980"/>
              <a:gd name="connsiteY6" fmla="*/ 546497 h 558403"/>
              <a:gd name="connsiteX7" fmla="*/ 554831 w 561980"/>
              <a:gd name="connsiteY7" fmla="*/ 513159 h 558403"/>
              <a:gd name="connsiteX8" fmla="*/ 561975 w 561980"/>
              <a:gd name="connsiteY8" fmla="*/ 448865 h 558403"/>
              <a:gd name="connsiteX9" fmla="*/ 531019 w 561980"/>
              <a:gd name="connsiteY9" fmla="*/ 364331 h 558403"/>
              <a:gd name="connsiteX10" fmla="*/ 533400 w 561980"/>
              <a:gd name="connsiteY10" fmla="*/ 227409 h 558403"/>
              <a:gd name="connsiteX11" fmla="*/ 544116 w 561980"/>
              <a:gd name="connsiteY11" fmla="*/ 102393 h 558403"/>
              <a:gd name="connsiteX12" fmla="*/ 507206 w 561980"/>
              <a:gd name="connsiteY12" fmla="*/ 30956 h 558403"/>
              <a:gd name="connsiteX13" fmla="*/ 459581 w 561980"/>
              <a:gd name="connsiteY13" fmla="*/ 0 h 558403"/>
              <a:gd name="connsiteX14" fmla="*/ 307181 w 561980"/>
              <a:gd name="connsiteY14" fmla="*/ 17859 h 558403"/>
              <a:gd name="connsiteX15" fmla="*/ 133350 w 561980"/>
              <a:gd name="connsiteY15" fmla="*/ 41672 h 558403"/>
              <a:gd name="connsiteX16" fmla="*/ 55960 w 561980"/>
              <a:gd name="connsiteY16" fmla="*/ 51197 h 558403"/>
              <a:gd name="connsiteX17" fmla="*/ 25003 w 561980"/>
              <a:gd name="connsiteY17" fmla="*/ 58340 h 558403"/>
              <a:gd name="connsiteX18" fmla="*/ 0 w 561980"/>
              <a:gd name="connsiteY18" fmla="*/ 116681 h 558403"/>
              <a:gd name="connsiteX19" fmla="*/ 11906 w 561980"/>
              <a:gd name="connsiteY19" fmla="*/ 176212 h 558403"/>
              <a:gd name="connsiteX20" fmla="*/ 54769 w 561980"/>
              <a:gd name="connsiteY20" fmla="*/ 289322 h 558403"/>
              <a:gd name="connsiteX0" fmla="*/ 54769 w 563297"/>
              <a:gd name="connsiteY0" fmla="*/ 289322 h 558403"/>
              <a:gd name="connsiteX1" fmla="*/ 65485 w 563297"/>
              <a:gd name="connsiteY1" fmla="*/ 439340 h 558403"/>
              <a:gd name="connsiteX2" fmla="*/ 65485 w 563297"/>
              <a:gd name="connsiteY2" fmla="*/ 519112 h 558403"/>
              <a:gd name="connsiteX3" fmla="*/ 94060 w 563297"/>
              <a:gd name="connsiteY3" fmla="*/ 558403 h 558403"/>
              <a:gd name="connsiteX4" fmla="*/ 197644 w 563297"/>
              <a:gd name="connsiteY4" fmla="*/ 557212 h 558403"/>
              <a:gd name="connsiteX5" fmla="*/ 348853 w 563297"/>
              <a:gd name="connsiteY5" fmla="*/ 542925 h 558403"/>
              <a:gd name="connsiteX6" fmla="*/ 497681 w 563297"/>
              <a:gd name="connsiteY6" fmla="*/ 546497 h 558403"/>
              <a:gd name="connsiteX7" fmla="*/ 554831 w 563297"/>
              <a:gd name="connsiteY7" fmla="*/ 513159 h 558403"/>
              <a:gd name="connsiteX8" fmla="*/ 561975 w 563297"/>
              <a:gd name="connsiteY8" fmla="*/ 448865 h 558403"/>
              <a:gd name="connsiteX9" fmla="*/ 531019 w 563297"/>
              <a:gd name="connsiteY9" fmla="*/ 364331 h 558403"/>
              <a:gd name="connsiteX10" fmla="*/ 533400 w 563297"/>
              <a:gd name="connsiteY10" fmla="*/ 227409 h 558403"/>
              <a:gd name="connsiteX11" fmla="*/ 544116 w 563297"/>
              <a:gd name="connsiteY11" fmla="*/ 102393 h 558403"/>
              <a:gd name="connsiteX12" fmla="*/ 507206 w 563297"/>
              <a:gd name="connsiteY12" fmla="*/ 30956 h 558403"/>
              <a:gd name="connsiteX13" fmla="*/ 459581 w 563297"/>
              <a:gd name="connsiteY13" fmla="*/ 0 h 558403"/>
              <a:gd name="connsiteX14" fmla="*/ 307181 w 563297"/>
              <a:gd name="connsiteY14" fmla="*/ 17859 h 558403"/>
              <a:gd name="connsiteX15" fmla="*/ 133350 w 563297"/>
              <a:gd name="connsiteY15" fmla="*/ 41672 h 558403"/>
              <a:gd name="connsiteX16" fmla="*/ 55960 w 563297"/>
              <a:gd name="connsiteY16" fmla="*/ 51197 h 558403"/>
              <a:gd name="connsiteX17" fmla="*/ 25003 w 563297"/>
              <a:gd name="connsiteY17" fmla="*/ 58340 h 558403"/>
              <a:gd name="connsiteX18" fmla="*/ 0 w 563297"/>
              <a:gd name="connsiteY18" fmla="*/ 116681 h 558403"/>
              <a:gd name="connsiteX19" fmla="*/ 11906 w 563297"/>
              <a:gd name="connsiteY19" fmla="*/ 176212 h 558403"/>
              <a:gd name="connsiteX20" fmla="*/ 54769 w 563297"/>
              <a:gd name="connsiteY20" fmla="*/ 289322 h 558403"/>
              <a:gd name="connsiteX0" fmla="*/ 54769 w 563297"/>
              <a:gd name="connsiteY0" fmla="*/ 289322 h 558403"/>
              <a:gd name="connsiteX1" fmla="*/ 65485 w 563297"/>
              <a:gd name="connsiteY1" fmla="*/ 439340 h 558403"/>
              <a:gd name="connsiteX2" fmla="*/ 65485 w 563297"/>
              <a:gd name="connsiteY2" fmla="*/ 519112 h 558403"/>
              <a:gd name="connsiteX3" fmla="*/ 94060 w 563297"/>
              <a:gd name="connsiteY3" fmla="*/ 558403 h 558403"/>
              <a:gd name="connsiteX4" fmla="*/ 197644 w 563297"/>
              <a:gd name="connsiteY4" fmla="*/ 557212 h 558403"/>
              <a:gd name="connsiteX5" fmla="*/ 348853 w 563297"/>
              <a:gd name="connsiteY5" fmla="*/ 542925 h 558403"/>
              <a:gd name="connsiteX6" fmla="*/ 497681 w 563297"/>
              <a:gd name="connsiteY6" fmla="*/ 546497 h 558403"/>
              <a:gd name="connsiteX7" fmla="*/ 554831 w 563297"/>
              <a:gd name="connsiteY7" fmla="*/ 513159 h 558403"/>
              <a:gd name="connsiteX8" fmla="*/ 561975 w 563297"/>
              <a:gd name="connsiteY8" fmla="*/ 448865 h 558403"/>
              <a:gd name="connsiteX9" fmla="*/ 531019 w 563297"/>
              <a:gd name="connsiteY9" fmla="*/ 364331 h 558403"/>
              <a:gd name="connsiteX10" fmla="*/ 533400 w 563297"/>
              <a:gd name="connsiteY10" fmla="*/ 227409 h 558403"/>
              <a:gd name="connsiteX11" fmla="*/ 544116 w 563297"/>
              <a:gd name="connsiteY11" fmla="*/ 102393 h 558403"/>
              <a:gd name="connsiteX12" fmla="*/ 507206 w 563297"/>
              <a:gd name="connsiteY12" fmla="*/ 30956 h 558403"/>
              <a:gd name="connsiteX13" fmla="*/ 459581 w 563297"/>
              <a:gd name="connsiteY13" fmla="*/ 0 h 558403"/>
              <a:gd name="connsiteX14" fmla="*/ 307181 w 563297"/>
              <a:gd name="connsiteY14" fmla="*/ 17859 h 558403"/>
              <a:gd name="connsiteX15" fmla="*/ 133350 w 563297"/>
              <a:gd name="connsiteY15" fmla="*/ 41672 h 558403"/>
              <a:gd name="connsiteX16" fmla="*/ 55960 w 563297"/>
              <a:gd name="connsiteY16" fmla="*/ 51197 h 558403"/>
              <a:gd name="connsiteX17" fmla="*/ 25003 w 563297"/>
              <a:gd name="connsiteY17" fmla="*/ 58340 h 558403"/>
              <a:gd name="connsiteX18" fmla="*/ 0 w 563297"/>
              <a:gd name="connsiteY18" fmla="*/ 116681 h 558403"/>
              <a:gd name="connsiteX19" fmla="*/ 11906 w 563297"/>
              <a:gd name="connsiteY19" fmla="*/ 176212 h 558403"/>
              <a:gd name="connsiteX20" fmla="*/ 54769 w 563297"/>
              <a:gd name="connsiteY20" fmla="*/ 289322 h 558403"/>
              <a:gd name="connsiteX0" fmla="*/ 54769 w 563297"/>
              <a:gd name="connsiteY0" fmla="*/ 289322 h 558403"/>
              <a:gd name="connsiteX1" fmla="*/ 65485 w 563297"/>
              <a:gd name="connsiteY1" fmla="*/ 439340 h 558403"/>
              <a:gd name="connsiteX2" fmla="*/ 65485 w 563297"/>
              <a:gd name="connsiteY2" fmla="*/ 519112 h 558403"/>
              <a:gd name="connsiteX3" fmla="*/ 94060 w 563297"/>
              <a:gd name="connsiteY3" fmla="*/ 558403 h 558403"/>
              <a:gd name="connsiteX4" fmla="*/ 197644 w 563297"/>
              <a:gd name="connsiteY4" fmla="*/ 557212 h 558403"/>
              <a:gd name="connsiteX5" fmla="*/ 348853 w 563297"/>
              <a:gd name="connsiteY5" fmla="*/ 542925 h 558403"/>
              <a:gd name="connsiteX6" fmla="*/ 497681 w 563297"/>
              <a:gd name="connsiteY6" fmla="*/ 546497 h 558403"/>
              <a:gd name="connsiteX7" fmla="*/ 554831 w 563297"/>
              <a:gd name="connsiteY7" fmla="*/ 513159 h 558403"/>
              <a:gd name="connsiteX8" fmla="*/ 561975 w 563297"/>
              <a:gd name="connsiteY8" fmla="*/ 448865 h 558403"/>
              <a:gd name="connsiteX9" fmla="*/ 531019 w 563297"/>
              <a:gd name="connsiteY9" fmla="*/ 364331 h 558403"/>
              <a:gd name="connsiteX10" fmla="*/ 533400 w 563297"/>
              <a:gd name="connsiteY10" fmla="*/ 227409 h 558403"/>
              <a:gd name="connsiteX11" fmla="*/ 544116 w 563297"/>
              <a:gd name="connsiteY11" fmla="*/ 102393 h 558403"/>
              <a:gd name="connsiteX12" fmla="*/ 507206 w 563297"/>
              <a:gd name="connsiteY12" fmla="*/ 30956 h 558403"/>
              <a:gd name="connsiteX13" fmla="*/ 459581 w 563297"/>
              <a:gd name="connsiteY13" fmla="*/ 0 h 558403"/>
              <a:gd name="connsiteX14" fmla="*/ 307181 w 563297"/>
              <a:gd name="connsiteY14" fmla="*/ 17859 h 558403"/>
              <a:gd name="connsiteX15" fmla="*/ 133350 w 563297"/>
              <a:gd name="connsiteY15" fmla="*/ 41672 h 558403"/>
              <a:gd name="connsiteX16" fmla="*/ 55960 w 563297"/>
              <a:gd name="connsiteY16" fmla="*/ 51197 h 558403"/>
              <a:gd name="connsiteX17" fmla="*/ 25003 w 563297"/>
              <a:gd name="connsiteY17" fmla="*/ 58340 h 558403"/>
              <a:gd name="connsiteX18" fmla="*/ 0 w 563297"/>
              <a:gd name="connsiteY18" fmla="*/ 116681 h 558403"/>
              <a:gd name="connsiteX19" fmla="*/ 11906 w 563297"/>
              <a:gd name="connsiteY19" fmla="*/ 176212 h 558403"/>
              <a:gd name="connsiteX20" fmla="*/ 54769 w 563297"/>
              <a:gd name="connsiteY20" fmla="*/ 289322 h 558403"/>
              <a:gd name="connsiteX0" fmla="*/ 54769 w 563297"/>
              <a:gd name="connsiteY0" fmla="*/ 289322 h 558403"/>
              <a:gd name="connsiteX1" fmla="*/ 65485 w 563297"/>
              <a:gd name="connsiteY1" fmla="*/ 439340 h 558403"/>
              <a:gd name="connsiteX2" fmla="*/ 65485 w 563297"/>
              <a:gd name="connsiteY2" fmla="*/ 519112 h 558403"/>
              <a:gd name="connsiteX3" fmla="*/ 94060 w 563297"/>
              <a:gd name="connsiteY3" fmla="*/ 558403 h 558403"/>
              <a:gd name="connsiteX4" fmla="*/ 197644 w 563297"/>
              <a:gd name="connsiteY4" fmla="*/ 557212 h 558403"/>
              <a:gd name="connsiteX5" fmla="*/ 348853 w 563297"/>
              <a:gd name="connsiteY5" fmla="*/ 542925 h 558403"/>
              <a:gd name="connsiteX6" fmla="*/ 497681 w 563297"/>
              <a:gd name="connsiteY6" fmla="*/ 546497 h 558403"/>
              <a:gd name="connsiteX7" fmla="*/ 554831 w 563297"/>
              <a:gd name="connsiteY7" fmla="*/ 513159 h 558403"/>
              <a:gd name="connsiteX8" fmla="*/ 561975 w 563297"/>
              <a:gd name="connsiteY8" fmla="*/ 448865 h 558403"/>
              <a:gd name="connsiteX9" fmla="*/ 531019 w 563297"/>
              <a:gd name="connsiteY9" fmla="*/ 364331 h 558403"/>
              <a:gd name="connsiteX10" fmla="*/ 533400 w 563297"/>
              <a:gd name="connsiteY10" fmla="*/ 227409 h 558403"/>
              <a:gd name="connsiteX11" fmla="*/ 544116 w 563297"/>
              <a:gd name="connsiteY11" fmla="*/ 102393 h 558403"/>
              <a:gd name="connsiteX12" fmla="*/ 507206 w 563297"/>
              <a:gd name="connsiteY12" fmla="*/ 30956 h 558403"/>
              <a:gd name="connsiteX13" fmla="*/ 459581 w 563297"/>
              <a:gd name="connsiteY13" fmla="*/ 0 h 558403"/>
              <a:gd name="connsiteX14" fmla="*/ 307181 w 563297"/>
              <a:gd name="connsiteY14" fmla="*/ 17859 h 558403"/>
              <a:gd name="connsiteX15" fmla="*/ 133350 w 563297"/>
              <a:gd name="connsiteY15" fmla="*/ 41672 h 558403"/>
              <a:gd name="connsiteX16" fmla="*/ 55960 w 563297"/>
              <a:gd name="connsiteY16" fmla="*/ 51197 h 558403"/>
              <a:gd name="connsiteX17" fmla="*/ 25003 w 563297"/>
              <a:gd name="connsiteY17" fmla="*/ 58340 h 558403"/>
              <a:gd name="connsiteX18" fmla="*/ 0 w 563297"/>
              <a:gd name="connsiteY18" fmla="*/ 116681 h 558403"/>
              <a:gd name="connsiteX19" fmla="*/ 11906 w 563297"/>
              <a:gd name="connsiteY19" fmla="*/ 176212 h 558403"/>
              <a:gd name="connsiteX20" fmla="*/ 54769 w 563297"/>
              <a:gd name="connsiteY20" fmla="*/ 289322 h 558403"/>
              <a:gd name="connsiteX0" fmla="*/ 56091 w 564619"/>
              <a:gd name="connsiteY0" fmla="*/ 289322 h 558403"/>
              <a:gd name="connsiteX1" fmla="*/ 66807 w 564619"/>
              <a:gd name="connsiteY1" fmla="*/ 439340 h 558403"/>
              <a:gd name="connsiteX2" fmla="*/ 66807 w 564619"/>
              <a:gd name="connsiteY2" fmla="*/ 519112 h 558403"/>
              <a:gd name="connsiteX3" fmla="*/ 95382 w 564619"/>
              <a:gd name="connsiteY3" fmla="*/ 558403 h 558403"/>
              <a:gd name="connsiteX4" fmla="*/ 198966 w 564619"/>
              <a:gd name="connsiteY4" fmla="*/ 557212 h 558403"/>
              <a:gd name="connsiteX5" fmla="*/ 350175 w 564619"/>
              <a:gd name="connsiteY5" fmla="*/ 542925 h 558403"/>
              <a:gd name="connsiteX6" fmla="*/ 499003 w 564619"/>
              <a:gd name="connsiteY6" fmla="*/ 546497 h 558403"/>
              <a:gd name="connsiteX7" fmla="*/ 556153 w 564619"/>
              <a:gd name="connsiteY7" fmla="*/ 513159 h 558403"/>
              <a:gd name="connsiteX8" fmla="*/ 563297 w 564619"/>
              <a:gd name="connsiteY8" fmla="*/ 448865 h 558403"/>
              <a:gd name="connsiteX9" fmla="*/ 532341 w 564619"/>
              <a:gd name="connsiteY9" fmla="*/ 364331 h 558403"/>
              <a:gd name="connsiteX10" fmla="*/ 534722 w 564619"/>
              <a:gd name="connsiteY10" fmla="*/ 227409 h 558403"/>
              <a:gd name="connsiteX11" fmla="*/ 545438 w 564619"/>
              <a:gd name="connsiteY11" fmla="*/ 102393 h 558403"/>
              <a:gd name="connsiteX12" fmla="*/ 508528 w 564619"/>
              <a:gd name="connsiteY12" fmla="*/ 30956 h 558403"/>
              <a:gd name="connsiteX13" fmla="*/ 460903 w 564619"/>
              <a:gd name="connsiteY13" fmla="*/ 0 h 558403"/>
              <a:gd name="connsiteX14" fmla="*/ 308503 w 564619"/>
              <a:gd name="connsiteY14" fmla="*/ 17859 h 558403"/>
              <a:gd name="connsiteX15" fmla="*/ 134672 w 564619"/>
              <a:gd name="connsiteY15" fmla="*/ 41672 h 558403"/>
              <a:gd name="connsiteX16" fmla="*/ 57282 w 564619"/>
              <a:gd name="connsiteY16" fmla="*/ 51197 h 558403"/>
              <a:gd name="connsiteX17" fmla="*/ 26325 w 564619"/>
              <a:gd name="connsiteY17" fmla="*/ 58340 h 558403"/>
              <a:gd name="connsiteX18" fmla="*/ 1322 w 564619"/>
              <a:gd name="connsiteY18" fmla="*/ 116681 h 558403"/>
              <a:gd name="connsiteX19" fmla="*/ 13228 w 564619"/>
              <a:gd name="connsiteY19" fmla="*/ 176212 h 558403"/>
              <a:gd name="connsiteX20" fmla="*/ 56091 w 564619"/>
              <a:gd name="connsiteY20" fmla="*/ 289322 h 558403"/>
              <a:gd name="connsiteX0" fmla="*/ 56091 w 564619"/>
              <a:gd name="connsiteY0" fmla="*/ 289322 h 558403"/>
              <a:gd name="connsiteX1" fmla="*/ 66807 w 564619"/>
              <a:gd name="connsiteY1" fmla="*/ 439340 h 558403"/>
              <a:gd name="connsiteX2" fmla="*/ 66807 w 564619"/>
              <a:gd name="connsiteY2" fmla="*/ 519112 h 558403"/>
              <a:gd name="connsiteX3" fmla="*/ 95382 w 564619"/>
              <a:gd name="connsiteY3" fmla="*/ 558403 h 558403"/>
              <a:gd name="connsiteX4" fmla="*/ 198966 w 564619"/>
              <a:gd name="connsiteY4" fmla="*/ 557212 h 558403"/>
              <a:gd name="connsiteX5" fmla="*/ 350175 w 564619"/>
              <a:gd name="connsiteY5" fmla="*/ 542925 h 558403"/>
              <a:gd name="connsiteX6" fmla="*/ 499003 w 564619"/>
              <a:gd name="connsiteY6" fmla="*/ 546497 h 558403"/>
              <a:gd name="connsiteX7" fmla="*/ 556153 w 564619"/>
              <a:gd name="connsiteY7" fmla="*/ 513159 h 558403"/>
              <a:gd name="connsiteX8" fmla="*/ 563297 w 564619"/>
              <a:gd name="connsiteY8" fmla="*/ 448865 h 558403"/>
              <a:gd name="connsiteX9" fmla="*/ 532341 w 564619"/>
              <a:gd name="connsiteY9" fmla="*/ 364331 h 558403"/>
              <a:gd name="connsiteX10" fmla="*/ 534722 w 564619"/>
              <a:gd name="connsiteY10" fmla="*/ 227409 h 558403"/>
              <a:gd name="connsiteX11" fmla="*/ 545438 w 564619"/>
              <a:gd name="connsiteY11" fmla="*/ 102393 h 558403"/>
              <a:gd name="connsiteX12" fmla="*/ 508528 w 564619"/>
              <a:gd name="connsiteY12" fmla="*/ 30956 h 558403"/>
              <a:gd name="connsiteX13" fmla="*/ 460903 w 564619"/>
              <a:gd name="connsiteY13" fmla="*/ 0 h 558403"/>
              <a:gd name="connsiteX14" fmla="*/ 308503 w 564619"/>
              <a:gd name="connsiteY14" fmla="*/ 17859 h 558403"/>
              <a:gd name="connsiteX15" fmla="*/ 134672 w 564619"/>
              <a:gd name="connsiteY15" fmla="*/ 41672 h 558403"/>
              <a:gd name="connsiteX16" fmla="*/ 57282 w 564619"/>
              <a:gd name="connsiteY16" fmla="*/ 51197 h 558403"/>
              <a:gd name="connsiteX17" fmla="*/ 26325 w 564619"/>
              <a:gd name="connsiteY17" fmla="*/ 58340 h 558403"/>
              <a:gd name="connsiteX18" fmla="*/ 1322 w 564619"/>
              <a:gd name="connsiteY18" fmla="*/ 116681 h 558403"/>
              <a:gd name="connsiteX19" fmla="*/ 13228 w 564619"/>
              <a:gd name="connsiteY19" fmla="*/ 176212 h 558403"/>
              <a:gd name="connsiteX20" fmla="*/ 56091 w 564619"/>
              <a:gd name="connsiteY20" fmla="*/ 289322 h 558403"/>
              <a:gd name="connsiteX0" fmla="*/ 56091 w 564619"/>
              <a:gd name="connsiteY0" fmla="*/ 289322 h 558403"/>
              <a:gd name="connsiteX1" fmla="*/ 66807 w 564619"/>
              <a:gd name="connsiteY1" fmla="*/ 439340 h 558403"/>
              <a:gd name="connsiteX2" fmla="*/ 66807 w 564619"/>
              <a:gd name="connsiteY2" fmla="*/ 519112 h 558403"/>
              <a:gd name="connsiteX3" fmla="*/ 95382 w 564619"/>
              <a:gd name="connsiteY3" fmla="*/ 558403 h 558403"/>
              <a:gd name="connsiteX4" fmla="*/ 198966 w 564619"/>
              <a:gd name="connsiteY4" fmla="*/ 557212 h 558403"/>
              <a:gd name="connsiteX5" fmla="*/ 350175 w 564619"/>
              <a:gd name="connsiteY5" fmla="*/ 542925 h 558403"/>
              <a:gd name="connsiteX6" fmla="*/ 499003 w 564619"/>
              <a:gd name="connsiteY6" fmla="*/ 546497 h 558403"/>
              <a:gd name="connsiteX7" fmla="*/ 556153 w 564619"/>
              <a:gd name="connsiteY7" fmla="*/ 513159 h 558403"/>
              <a:gd name="connsiteX8" fmla="*/ 563297 w 564619"/>
              <a:gd name="connsiteY8" fmla="*/ 448865 h 558403"/>
              <a:gd name="connsiteX9" fmla="*/ 532341 w 564619"/>
              <a:gd name="connsiteY9" fmla="*/ 364331 h 558403"/>
              <a:gd name="connsiteX10" fmla="*/ 534722 w 564619"/>
              <a:gd name="connsiteY10" fmla="*/ 227409 h 558403"/>
              <a:gd name="connsiteX11" fmla="*/ 545438 w 564619"/>
              <a:gd name="connsiteY11" fmla="*/ 102393 h 558403"/>
              <a:gd name="connsiteX12" fmla="*/ 508528 w 564619"/>
              <a:gd name="connsiteY12" fmla="*/ 30956 h 558403"/>
              <a:gd name="connsiteX13" fmla="*/ 460903 w 564619"/>
              <a:gd name="connsiteY13" fmla="*/ 0 h 558403"/>
              <a:gd name="connsiteX14" fmla="*/ 308503 w 564619"/>
              <a:gd name="connsiteY14" fmla="*/ 17859 h 558403"/>
              <a:gd name="connsiteX15" fmla="*/ 134672 w 564619"/>
              <a:gd name="connsiteY15" fmla="*/ 41672 h 558403"/>
              <a:gd name="connsiteX16" fmla="*/ 57282 w 564619"/>
              <a:gd name="connsiteY16" fmla="*/ 51197 h 558403"/>
              <a:gd name="connsiteX17" fmla="*/ 26325 w 564619"/>
              <a:gd name="connsiteY17" fmla="*/ 58340 h 558403"/>
              <a:gd name="connsiteX18" fmla="*/ 1322 w 564619"/>
              <a:gd name="connsiteY18" fmla="*/ 116681 h 558403"/>
              <a:gd name="connsiteX19" fmla="*/ 13228 w 564619"/>
              <a:gd name="connsiteY19" fmla="*/ 176212 h 558403"/>
              <a:gd name="connsiteX20" fmla="*/ 56091 w 564619"/>
              <a:gd name="connsiteY20" fmla="*/ 289322 h 558403"/>
              <a:gd name="connsiteX0" fmla="*/ 56091 w 564619"/>
              <a:gd name="connsiteY0" fmla="*/ 289322 h 558403"/>
              <a:gd name="connsiteX1" fmla="*/ 66807 w 564619"/>
              <a:gd name="connsiteY1" fmla="*/ 439340 h 558403"/>
              <a:gd name="connsiteX2" fmla="*/ 66807 w 564619"/>
              <a:gd name="connsiteY2" fmla="*/ 519112 h 558403"/>
              <a:gd name="connsiteX3" fmla="*/ 95382 w 564619"/>
              <a:gd name="connsiteY3" fmla="*/ 558403 h 558403"/>
              <a:gd name="connsiteX4" fmla="*/ 198966 w 564619"/>
              <a:gd name="connsiteY4" fmla="*/ 557212 h 558403"/>
              <a:gd name="connsiteX5" fmla="*/ 350175 w 564619"/>
              <a:gd name="connsiteY5" fmla="*/ 542925 h 558403"/>
              <a:gd name="connsiteX6" fmla="*/ 499003 w 564619"/>
              <a:gd name="connsiteY6" fmla="*/ 546497 h 558403"/>
              <a:gd name="connsiteX7" fmla="*/ 556153 w 564619"/>
              <a:gd name="connsiteY7" fmla="*/ 513159 h 558403"/>
              <a:gd name="connsiteX8" fmla="*/ 563297 w 564619"/>
              <a:gd name="connsiteY8" fmla="*/ 448865 h 558403"/>
              <a:gd name="connsiteX9" fmla="*/ 532341 w 564619"/>
              <a:gd name="connsiteY9" fmla="*/ 364331 h 558403"/>
              <a:gd name="connsiteX10" fmla="*/ 534722 w 564619"/>
              <a:gd name="connsiteY10" fmla="*/ 227409 h 558403"/>
              <a:gd name="connsiteX11" fmla="*/ 545438 w 564619"/>
              <a:gd name="connsiteY11" fmla="*/ 102393 h 558403"/>
              <a:gd name="connsiteX12" fmla="*/ 508528 w 564619"/>
              <a:gd name="connsiteY12" fmla="*/ 30956 h 558403"/>
              <a:gd name="connsiteX13" fmla="*/ 460903 w 564619"/>
              <a:gd name="connsiteY13" fmla="*/ 0 h 558403"/>
              <a:gd name="connsiteX14" fmla="*/ 308503 w 564619"/>
              <a:gd name="connsiteY14" fmla="*/ 17859 h 558403"/>
              <a:gd name="connsiteX15" fmla="*/ 134672 w 564619"/>
              <a:gd name="connsiteY15" fmla="*/ 41672 h 558403"/>
              <a:gd name="connsiteX16" fmla="*/ 57282 w 564619"/>
              <a:gd name="connsiteY16" fmla="*/ 51197 h 558403"/>
              <a:gd name="connsiteX17" fmla="*/ 26325 w 564619"/>
              <a:gd name="connsiteY17" fmla="*/ 58340 h 558403"/>
              <a:gd name="connsiteX18" fmla="*/ 1322 w 564619"/>
              <a:gd name="connsiteY18" fmla="*/ 116681 h 558403"/>
              <a:gd name="connsiteX19" fmla="*/ 13228 w 564619"/>
              <a:gd name="connsiteY19" fmla="*/ 176212 h 558403"/>
              <a:gd name="connsiteX20" fmla="*/ 56091 w 564619"/>
              <a:gd name="connsiteY20" fmla="*/ 289322 h 558403"/>
              <a:gd name="connsiteX0" fmla="*/ 56091 w 564619"/>
              <a:gd name="connsiteY0" fmla="*/ 289322 h 558403"/>
              <a:gd name="connsiteX1" fmla="*/ 66807 w 564619"/>
              <a:gd name="connsiteY1" fmla="*/ 439340 h 558403"/>
              <a:gd name="connsiteX2" fmla="*/ 66807 w 564619"/>
              <a:gd name="connsiteY2" fmla="*/ 519112 h 558403"/>
              <a:gd name="connsiteX3" fmla="*/ 95382 w 564619"/>
              <a:gd name="connsiteY3" fmla="*/ 558403 h 558403"/>
              <a:gd name="connsiteX4" fmla="*/ 198966 w 564619"/>
              <a:gd name="connsiteY4" fmla="*/ 557212 h 558403"/>
              <a:gd name="connsiteX5" fmla="*/ 350175 w 564619"/>
              <a:gd name="connsiteY5" fmla="*/ 542925 h 558403"/>
              <a:gd name="connsiteX6" fmla="*/ 499003 w 564619"/>
              <a:gd name="connsiteY6" fmla="*/ 546497 h 558403"/>
              <a:gd name="connsiteX7" fmla="*/ 556153 w 564619"/>
              <a:gd name="connsiteY7" fmla="*/ 513159 h 558403"/>
              <a:gd name="connsiteX8" fmla="*/ 563297 w 564619"/>
              <a:gd name="connsiteY8" fmla="*/ 448865 h 558403"/>
              <a:gd name="connsiteX9" fmla="*/ 532341 w 564619"/>
              <a:gd name="connsiteY9" fmla="*/ 364331 h 558403"/>
              <a:gd name="connsiteX10" fmla="*/ 534722 w 564619"/>
              <a:gd name="connsiteY10" fmla="*/ 227409 h 558403"/>
              <a:gd name="connsiteX11" fmla="*/ 545438 w 564619"/>
              <a:gd name="connsiteY11" fmla="*/ 102393 h 558403"/>
              <a:gd name="connsiteX12" fmla="*/ 508528 w 564619"/>
              <a:gd name="connsiteY12" fmla="*/ 30956 h 558403"/>
              <a:gd name="connsiteX13" fmla="*/ 460903 w 564619"/>
              <a:gd name="connsiteY13" fmla="*/ 0 h 558403"/>
              <a:gd name="connsiteX14" fmla="*/ 308503 w 564619"/>
              <a:gd name="connsiteY14" fmla="*/ 17859 h 558403"/>
              <a:gd name="connsiteX15" fmla="*/ 134672 w 564619"/>
              <a:gd name="connsiteY15" fmla="*/ 41672 h 558403"/>
              <a:gd name="connsiteX16" fmla="*/ 57282 w 564619"/>
              <a:gd name="connsiteY16" fmla="*/ 51197 h 558403"/>
              <a:gd name="connsiteX17" fmla="*/ 26325 w 564619"/>
              <a:gd name="connsiteY17" fmla="*/ 58340 h 558403"/>
              <a:gd name="connsiteX18" fmla="*/ 1322 w 564619"/>
              <a:gd name="connsiteY18" fmla="*/ 116681 h 558403"/>
              <a:gd name="connsiteX19" fmla="*/ 13228 w 564619"/>
              <a:gd name="connsiteY19" fmla="*/ 176212 h 558403"/>
              <a:gd name="connsiteX20" fmla="*/ 56091 w 564619"/>
              <a:gd name="connsiteY20" fmla="*/ 289322 h 558403"/>
              <a:gd name="connsiteX0" fmla="*/ 56091 w 564619"/>
              <a:gd name="connsiteY0" fmla="*/ 289322 h 558403"/>
              <a:gd name="connsiteX1" fmla="*/ 66807 w 564619"/>
              <a:gd name="connsiteY1" fmla="*/ 439340 h 558403"/>
              <a:gd name="connsiteX2" fmla="*/ 66807 w 564619"/>
              <a:gd name="connsiteY2" fmla="*/ 519112 h 558403"/>
              <a:gd name="connsiteX3" fmla="*/ 95382 w 564619"/>
              <a:gd name="connsiteY3" fmla="*/ 558403 h 558403"/>
              <a:gd name="connsiteX4" fmla="*/ 198966 w 564619"/>
              <a:gd name="connsiteY4" fmla="*/ 557212 h 558403"/>
              <a:gd name="connsiteX5" fmla="*/ 350175 w 564619"/>
              <a:gd name="connsiteY5" fmla="*/ 542925 h 558403"/>
              <a:gd name="connsiteX6" fmla="*/ 499003 w 564619"/>
              <a:gd name="connsiteY6" fmla="*/ 546497 h 558403"/>
              <a:gd name="connsiteX7" fmla="*/ 556153 w 564619"/>
              <a:gd name="connsiteY7" fmla="*/ 513159 h 558403"/>
              <a:gd name="connsiteX8" fmla="*/ 563297 w 564619"/>
              <a:gd name="connsiteY8" fmla="*/ 448865 h 558403"/>
              <a:gd name="connsiteX9" fmla="*/ 532341 w 564619"/>
              <a:gd name="connsiteY9" fmla="*/ 364331 h 558403"/>
              <a:gd name="connsiteX10" fmla="*/ 534722 w 564619"/>
              <a:gd name="connsiteY10" fmla="*/ 227409 h 558403"/>
              <a:gd name="connsiteX11" fmla="*/ 545438 w 564619"/>
              <a:gd name="connsiteY11" fmla="*/ 102393 h 558403"/>
              <a:gd name="connsiteX12" fmla="*/ 508528 w 564619"/>
              <a:gd name="connsiteY12" fmla="*/ 30956 h 558403"/>
              <a:gd name="connsiteX13" fmla="*/ 460903 w 564619"/>
              <a:gd name="connsiteY13" fmla="*/ 0 h 558403"/>
              <a:gd name="connsiteX14" fmla="*/ 308503 w 564619"/>
              <a:gd name="connsiteY14" fmla="*/ 17859 h 558403"/>
              <a:gd name="connsiteX15" fmla="*/ 134672 w 564619"/>
              <a:gd name="connsiteY15" fmla="*/ 41672 h 558403"/>
              <a:gd name="connsiteX16" fmla="*/ 57282 w 564619"/>
              <a:gd name="connsiteY16" fmla="*/ 51197 h 558403"/>
              <a:gd name="connsiteX17" fmla="*/ 26325 w 564619"/>
              <a:gd name="connsiteY17" fmla="*/ 58340 h 558403"/>
              <a:gd name="connsiteX18" fmla="*/ 1322 w 564619"/>
              <a:gd name="connsiteY18" fmla="*/ 116681 h 558403"/>
              <a:gd name="connsiteX19" fmla="*/ 13228 w 564619"/>
              <a:gd name="connsiteY19" fmla="*/ 176212 h 558403"/>
              <a:gd name="connsiteX20" fmla="*/ 56091 w 564619"/>
              <a:gd name="connsiteY20" fmla="*/ 289322 h 558403"/>
              <a:gd name="connsiteX0" fmla="*/ 56091 w 564619"/>
              <a:gd name="connsiteY0" fmla="*/ 289322 h 558403"/>
              <a:gd name="connsiteX1" fmla="*/ 66807 w 564619"/>
              <a:gd name="connsiteY1" fmla="*/ 439340 h 558403"/>
              <a:gd name="connsiteX2" fmla="*/ 66807 w 564619"/>
              <a:gd name="connsiteY2" fmla="*/ 519112 h 558403"/>
              <a:gd name="connsiteX3" fmla="*/ 95382 w 564619"/>
              <a:gd name="connsiteY3" fmla="*/ 558403 h 558403"/>
              <a:gd name="connsiteX4" fmla="*/ 198966 w 564619"/>
              <a:gd name="connsiteY4" fmla="*/ 557212 h 558403"/>
              <a:gd name="connsiteX5" fmla="*/ 350175 w 564619"/>
              <a:gd name="connsiteY5" fmla="*/ 542925 h 558403"/>
              <a:gd name="connsiteX6" fmla="*/ 499003 w 564619"/>
              <a:gd name="connsiteY6" fmla="*/ 546497 h 558403"/>
              <a:gd name="connsiteX7" fmla="*/ 556153 w 564619"/>
              <a:gd name="connsiteY7" fmla="*/ 513159 h 558403"/>
              <a:gd name="connsiteX8" fmla="*/ 563297 w 564619"/>
              <a:gd name="connsiteY8" fmla="*/ 448865 h 558403"/>
              <a:gd name="connsiteX9" fmla="*/ 532341 w 564619"/>
              <a:gd name="connsiteY9" fmla="*/ 364331 h 558403"/>
              <a:gd name="connsiteX10" fmla="*/ 534722 w 564619"/>
              <a:gd name="connsiteY10" fmla="*/ 227409 h 558403"/>
              <a:gd name="connsiteX11" fmla="*/ 545438 w 564619"/>
              <a:gd name="connsiteY11" fmla="*/ 102393 h 558403"/>
              <a:gd name="connsiteX12" fmla="*/ 508528 w 564619"/>
              <a:gd name="connsiteY12" fmla="*/ 30956 h 558403"/>
              <a:gd name="connsiteX13" fmla="*/ 460903 w 564619"/>
              <a:gd name="connsiteY13" fmla="*/ 0 h 558403"/>
              <a:gd name="connsiteX14" fmla="*/ 308503 w 564619"/>
              <a:gd name="connsiteY14" fmla="*/ 17859 h 558403"/>
              <a:gd name="connsiteX15" fmla="*/ 134672 w 564619"/>
              <a:gd name="connsiteY15" fmla="*/ 41672 h 558403"/>
              <a:gd name="connsiteX16" fmla="*/ 57282 w 564619"/>
              <a:gd name="connsiteY16" fmla="*/ 51197 h 558403"/>
              <a:gd name="connsiteX17" fmla="*/ 26325 w 564619"/>
              <a:gd name="connsiteY17" fmla="*/ 58340 h 558403"/>
              <a:gd name="connsiteX18" fmla="*/ 1322 w 564619"/>
              <a:gd name="connsiteY18" fmla="*/ 116681 h 558403"/>
              <a:gd name="connsiteX19" fmla="*/ 13228 w 564619"/>
              <a:gd name="connsiteY19" fmla="*/ 176212 h 558403"/>
              <a:gd name="connsiteX20" fmla="*/ 56091 w 564619"/>
              <a:gd name="connsiteY20" fmla="*/ 289322 h 558403"/>
              <a:gd name="connsiteX0" fmla="*/ 56091 w 564619"/>
              <a:gd name="connsiteY0" fmla="*/ 289322 h 558403"/>
              <a:gd name="connsiteX1" fmla="*/ 66807 w 564619"/>
              <a:gd name="connsiteY1" fmla="*/ 439340 h 558403"/>
              <a:gd name="connsiteX2" fmla="*/ 66807 w 564619"/>
              <a:gd name="connsiteY2" fmla="*/ 519112 h 558403"/>
              <a:gd name="connsiteX3" fmla="*/ 95382 w 564619"/>
              <a:gd name="connsiteY3" fmla="*/ 558403 h 558403"/>
              <a:gd name="connsiteX4" fmla="*/ 198966 w 564619"/>
              <a:gd name="connsiteY4" fmla="*/ 557212 h 558403"/>
              <a:gd name="connsiteX5" fmla="*/ 350175 w 564619"/>
              <a:gd name="connsiteY5" fmla="*/ 542925 h 558403"/>
              <a:gd name="connsiteX6" fmla="*/ 499003 w 564619"/>
              <a:gd name="connsiteY6" fmla="*/ 546497 h 558403"/>
              <a:gd name="connsiteX7" fmla="*/ 556153 w 564619"/>
              <a:gd name="connsiteY7" fmla="*/ 513159 h 558403"/>
              <a:gd name="connsiteX8" fmla="*/ 563297 w 564619"/>
              <a:gd name="connsiteY8" fmla="*/ 448865 h 558403"/>
              <a:gd name="connsiteX9" fmla="*/ 532341 w 564619"/>
              <a:gd name="connsiteY9" fmla="*/ 364331 h 558403"/>
              <a:gd name="connsiteX10" fmla="*/ 534722 w 564619"/>
              <a:gd name="connsiteY10" fmla="*/ 227409 h 558403"/>
              <a:gd name="connsiteX11" fmla="*/ 545438 w 564619"/>
              <a:gd name="connsiteY11" fmla="*/ 102393 h 558403"/>
              <a:gd name="connsiteX12" fmla="*/ 508528 w 564619"/>
              <a:gd name="connsiteY12" fmla="*/ 30956 h 558403"/>
              <a:gd name="connsiteX13" fmla="*/ 460903 w 564619"/>
              <a:gd name="connsiteY13" fmla="*/ 0 h 558403"/>
              <a:gd name="connsiteX14" fmla="*/ 308503 w 564619"/>
              <a:gd name="connsiteY14" fmla="*/ 17859 h 558403"/>
              <a:gd name="connsiteX15" fmla="*/ 134672 w 564619"/>
              <a:gd name="connsiteY15" fmla="*/ 41672 h 558403"/>
              <a:gd name="connsiteX16" fmla="*/ 57282 w 564619"/>
              <a:gd name="connsiteY16" fmla="*/ 51197 h 558403"/>
              <a:gd name="connsiteX17" fmla="*/ 26325 w 564619"/>
              <a:gd name="connsiteY17" fmla="*/ 58340 h 558403"/>
              <a:gd name="connsiteX18" fmla="*/ 1322 w 564619"/>
              <a:gd name="connsiteY18" fmla="*/ 116681 h 558403"/>
              <a:gd name="connsiteX19" fmla="*/ 13228 w 564619"/>
              <a:gd name="connsiteY19" fmla="*/ 176212 h 558403"/>
              <a:gd name="connsiteX20" fmla="*/ 56091 w 564619"/>
              <a:gd name="connsiteY20" fmla="*/ 289322 h 558403"/>
              <a:gd name="connsiteX0" fmla="*/ 56091 w 564619"/>
              <a:gd name="connsiteY0" fmla="*/ 289322 h 558403"/>
              <a:gd name="connsiteX1" fmla="*/ 66807 w 564619"/>
              <a:gd name="connsiteY1" fmla="*/ 439340 h 558403"/>
              <a:gd name="connsiteX2" fmla="*/ 66807 w 564619"/>
              <a:gd name="connsiteY2" fmla="*/ 519112 h 558403"/>
              <a:gd name="connsiteX3" fmla="*/ 95382 w 564619"/>
              <a:gd name="connsiteY3" fmla="*/ 558403 h 558403"/>
              <a:gd name="connsiteX4" fmla="*/ 198966 w 564619"/>
              <a:gd name="connsiteY4" fmla="*/ 557212 h 558403"/>
              <a:gd name="connsiteX5" fmla="*/ 350175 w 564619"/>
              <a:gd name="connsiteY5" fmla="*/ 542925 h 558403"/>
              <a:gd name="connsiteX6" fmla="*/ 499003 w 564619"/>
              <a:gd name="connsiteY6" fmla="*/ 546497 h 558403"/>
              <a:gd name="connsiteX7" fmla="*/ 556153 w 564619"/>
              <a:gd name="connsiteY7" fmla="*/ 513159 h 558403"/>
              <a:gd name="connsiteX8" fmla="*/ 563297 w 564619"/>
              <a:gd name="connsiteY8" fmla="*/ 448865 h 558403"/>
              <a:gd name="connsiteX9" fmla="*/ 532341 w 564619"/>
              <a:gd name="connsiteY9" fmla="*/ 364331 h 558403"/>
              <a:gd name="connsiteX10" fmla="*/ 534722 w 564619"/>
              <a:gd name="connsiteY10" fmla="*/ 227409 h 558403"/>
              <a:gd name="connsiteX11" fmla="*/ 545438 w 564619"/>
              <a:gd name="connsiteY11" fmla="*/ 102393 h 558403"/>
              <a:gd name="connsiteX12" fmla="*/ 508528 w 564619"/>
              <a:gd name="connsiteY12" fmla="*/ 30956 h 558403"/>
              <a:gd name="connsiteX13" fmla="*/ 460903 w 564619"/>
              <a:gd name="connsiteY13" fmla="*/ 0 h 558403"/>
              <a:gd name="connsiteX14" fmla="*/ 308503 w 564619"/>
              <a:gd name="connsiteY14" fmla="*/ 17859 h 558403"/>
              <a:gd name="connsiteX15" fmla="*/ 134672 w 564619"/>
              <a:gd name="connsiteY15" fmla="*/ 41672 h 558403"/>
              <a:gd name="connsiteX16" fmla="*/ 57282 w 564619"/>
              <a:gd name="connsiteY16" fmla="*/ 51197 h 558403"/>
              <a:gd name="connsiteX17" fmla="*/ 26325 w 564619"/>
              <a:gd name="connsiteY17" fmla="*/ 58340 h 558403"/>
              <a:gd name="connsiteX18" fmla="*/ 1322 w 564619"/>
              <a:gd name="connsiteY18" fmla="*/ 116681 h 558403"/>
              <a:gd name="connsiteX19" fmla="*/ 13228 w 564619"/>
              <a:gd name="connsiteY19" fmla="*/ 176212 h 558403"/>
              <a:gd name="connsiteX20" fmla="*/ 56091 w 564619"/>
              <a:gd name="connsiteY20" fmla="*/ 289322 h 558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64619" h="558403">
                <a:moveTo>
                  <a:pt x="56091" y="289322"/>
                </a:moveTo>
                <a:cubicBezTo>
                  <a:pt x="66807" y="339328"/>
                  <a:pt x="63235" y="389334"/>
                  <a:pt x="66807" y="439340"/>
                </a:cubicBezTo>
                <a:cubicBezTo>
                  <a:pt x="66807" y="465931"/>
                  <a:pt x="62044" y="492521"/>
                  <a:pt x="66807" y="519112"/>
                </a:cubicBezTo>
                <a:cubicBezTo>
                  <a:pt x="73951" y="552450"/>
                  <a:pt x="85857" y="545306"/>
                  <a:pt x="95382" y="558403"/>
                </a:cubicBezTo>
                <a:lnTo>
                  <a:pt x="198966" y="557212"/>
                </a:lnTo>
                <a:cubicBezTo>
                  <a:pt x="249369" y="552450"/>
                  <a:pt x="296200" y="534591"/>
                  <a:pt x="350175" y="542925"/>
                </a:cubicBezTo>
                <a:lnTo>
                  <a:pt x="499003" y="546497"/>
                </a:lnTo>
                <a:cubicBezTo>
                  <a:pt x="518053" y="535384"/>
                  <a:pt x="535912" y="533797"/>
                  <a:pt x="556153" y="513159"/>
                </a:cubicBezTo>
                <a:cubicBezTo>
                  <a:pt x="565677" y="490537"/>
                  <a:pt x="565679" y="470296"/>
                  <a:pt x="563297" y="448865"/>
                </a:cubicBezTo>
                <a:cubicBezTo>
                  <a:pt x="563694" y="417115"/>
                  <a:pt x="542660" y="392509"/>
                  <a:pt x="532341" y="364331"/>
                </a:cubicBezTo>
                <a:cubicBezTo>
                  <a:pt x="522419" y="318690"/>
                  <a:pt x="533928" y="273050"/>
                  <a:pt x="534722" y="227409"/>
                </a:cubicBezTo>
                <a:cubicBezTo>
                  <a:pt x="538294" y="185737"/>
                  <a:pt x="547819" y="145256"/>
                  <a:pt x="545438" y="102393"/>
                </a:cubicBezTo>
                <a:cubicBezTo>
                  <a:pt x="542660" y="76200"/>
                  <a:pt x="525594" y="54768"/>
                  <a:pt x="508528" y="30956"/>
                </a:cubicBezTo>
                <a:cubicBezTo>
                  <a:pt x="493844" y="14684"/>
                  <a:pt x="485112" y="9129"/>
                  <a:pt x="460903" y="0"/>
                </a:cubicBezTo>
                <a:cubicBezTo>
                  <a:pt x="410103" y="4763"/>
                  <a:pt x="359303" y="11906"/>
                  <a:pt x="308503" y="17859"/>
                </a:cubicBezTo>
                <a:lnTo>
                  <a:pt x="134672" y="41672"/>
                </a:lnTo>
                <a:lnTo>
                  <a:pt x="57282" y="51197"/>
                </a:lnTo>
                <a:lnTo>
                  <a:pt x="26325" y="58340"/>
                </a:lnTo>
                <a:cubicBezTo>
                  <a:pt x="17991" y="77787"/>
                  <a:pt x="6084" y="88900"/>
                  <a:pt x="1322" y="116681"/>
                </a:cubicBezTo>
                <a:cubicBezTo>
                  <a:pt x="-4234" y="141288"/>
                  <a:pt x="9259" y="156368"/>
                  <a:pt x="13228" y="176212"/>
                </a:cubicBezTo>
                <a:cubicBezTo>
                  <a:pt x="27516" y="213915"/>
                  <a:pt x="53710" y="248047"/>
                  <a:pt x="56091" y="28932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536A6A14-70E6-DA3A-7CE3-FA666178A753}"/>
              </a:ext>
            </a:extLst>
          </p:cNvPr>
          <p:cNvSpPr/>
          <p:nvPr/>
        </p:nvSpPr>
        <p:spPr>
          <a:xfrm>
            <a:off x="8074819" y="5141119"/>
            <a:ext cx="581025" cy="592931"/>
          </a:xfrm>
          <a:custGeom>
            <a:avLst/>
            <a:gdLst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81025" h="592931">
                <a:moveTo>
                  <a:pt x="51197" y="303609"/>
                </a:moveTo>
                <a:cubicBezTo>
                  <a:pt x="59134" y="351631"/>
                  <a:pt x="55166" y="392509"/>
                  <a:pt x="57150" y="436959"/>
                </a:cubicBezTo>
                <a:lnTo>
                  <a:pt x="63103" y="538162"/>
                </a:lnTo>
                <a:cubicBezTo>
                  <a:pt x="71040" y="550465"/>
                  <a:pt x="64690" y="554434"/>
                  <a:pt x="86915" y="575072"/>
                </a:cubicBezTo>
                <a:cubicBezTo>
                  <a:pt x="105965" y="592931"/>
                  <a:pt x="113109" y="586978"/>
                  <a:pt x="126206" y="592931"/>
                </a:cubicBezTo>
                <a:cubicBezTo>
                  <a:pt x="153590" y="586978"/>
                  <a:pt x="180975" y="575072"/>
                  <a:pt x="208359" y="575072"/>
                </a:cubicBezTo>
                <a:cubicBezTo>
                  <a:pt x="300830" y="561181"/>
                  <a:pt x="383778" y="563959"/>
                  <a:pt x="471487" y="558403"/>
                </a:cubicBezTo>
                <a:cubicBezTo>
                  <a:pt x="498078" y="556419"/>
                  <a:pt x="524668" y="560387"/>
                  <a:pt x="551259" y="552450"/>
                </a:cubicBezTo>
                <a:cubicBezTo>
                  <a:pt x="567134" y="538163"/>
                  <a:pt x="571103" y="525065"/>
                  <a:pt x="581025" y="506015"/>
                </a:cubicBezTo>
                <a:cubicBezTo>
                  <a:pt x="576263" y="470296"/>
                  <a:pt x="558403" y="444103"/>
                  <a:pt x="552450" y="398859"/>
                </a:cubicBezTo>
                <a:cubicBezTo>
                  <a:pt x="541734" y="370681"/>
                  <a:pt x="545306" y="342503"/>
                  <a:pt x="541734" y="314325"/>
                </a:cubicBezTo>
                <a:lnTo>
                  <a:pt x="541734" y="235744"/>
                </a:lnTo>
                <a:cubicBezTo>
                  <a:pt x="548481" y="198834"/>
                  <a:pt x="557609" y="167878"/>
                  <a:pt x="561975" y="125015"/>
                </a:cubicBezTo>
                <a:cubicBezTo>
                  <a:pt x="560388" y="101203"/>
                  <a:pt x="551656" y="77390"/>
                  <a:pt x="546497" y="53578"/>
                </a:cubicBezTo>
                <a:cubicBezTo>
                  <a:pt x="532209" y="42465"/>
                  <a:pt x="528637" y="26590"/>
                  <a:pt x="503634" y="20240"/>
                </a:cubicBezTo>
                <a:cubicBezTo>
                  <a:pt x="472281" y="12303"/>
                  <a:pt x="446882" y="794"/>
                  <a:pt x="409575" y="0"/>
                </a:cubicBezTo>
                <a:cubicBezTo>
                  <a:pt x="323453" y="11906"/>
                  <a:pt x="237331" y="30956"/>
                  <a:pt x="151209" y="46434"/>
                </a:cubicBezTo>
                <a:lnTo>
                  <a:pt x="30956" y="59531"/>
                </a:lnTo>
                <a:lnTo>
                  <a:pt x="0" y="72628"/>
                </a:lnTo>
                <a:cubicBezTo>
                  <a:pt x="397" y="88106"/>
                  <a:pt x="793" y="103584"/>
                  <a:pt x="1190" y="119062"/>
                </a:cubicBezTo>
                <a:lnTo>
                  <a:pt x="17859" y="195262"/>
                </a:lnTo>
                <a:cubicBezTo>
                  <a:pt x="28972" y="231378"/>
                  <a:pt x="46038" y="266302"/>
                  <a:pt x="51197" y="30360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D4E92C95-2B72-5DE4-89B9-72242131817D}"/>
              </a:ext>
            </a:extLst>
          </p:cNvPr>
          <p:cNvSpPr/>
          <p:nvPr/>
        </p:nvSpPr>
        <p:spPr>
          <a:xfrm>
            <a:off x="8223977" y="5860256"/>
            <a:ext cx="635463" cy="638175"/>
          </a:xfrm>
          <a:custGeom>
            <a:avLst/>
            <a:gdLst>
              <a:gd name="connsiteX0" fmla="*/ 79772 w 632222"/>
              <a:gd name="connsiteY0" fmla="*/ 355997 h 638175"/>
              <a:gd name="connsiteX1" fmla="*/ 123825 w 632222"/>
              <a:gd name="connsiteY1" fmla="*/ 507207 h 638175"/>
              <a:gd name="connsiteX2" fmla="*/ 129778 w 632222"/>
              <a:gd name="connsiteY2" fmla="*/ 561975 h 638175"/>
              <a:gd name="connsiteX3" fmla="*/ 147637 w 632222"/>
              <a:gd name="connsiteY3" fmla="*/ 611982 h 638175"/>
              <a:gd name="connsiteX4" fmla="*/ 196453 w 632222"/>
              <a:gd name="connsiteY4" fmla="*/ 638175 h 638175"/>
              <a:gd name="connsiteX5" fmla="*/ 314325 w 632222"/>
              <a:gd name="connsiteY5" fmla="*/ 603647 h 638175"/>
              <a:gd name="connsiteX6" fmla="*/ 458390 w 632222"/>
              <a:gd name="connsiteY6" fmla="*/ 560785 h 638175"/>
              <a:gd name="connsiteX7" fmla="*/ 583406 w 632222"/>
              <a:gd name="connsiteY7" fmla="*/ 525066 h 638175"/>
              <a:gd name="connsiteX8" fmla="*/ 614362 w 632222"/>
              <a:gd name="connsiteY8" fmla="*/ 515541 h 638175"/>
              <a:gd name="connsiteX9" fmla="*/ 632222 w 632222"/>
              <a:gd name="connsiteY9" fmla="*/ 461963 h 638175"/>
              <a:gd name="connsiteX10" fmla="*/ 585787 w 632222"/>
              <a:gd name="connsiteY10" fmla="*/ 388144 h 638175"/>
              <a:gd name="connsiteX11" fmla="*/ 544115 w 632222"/>
              <a:gd name="connsiteY11" fmla="*/ 307182 h 638175"/>
              <a:gd name="connsiteX12" fmla="*/ 528637 w 632222"/>
              <a:gd name="connsiteY12" fmla="*/ 200025 h 638175"/>
              <a:gd name="connsiteX13" fmla="*/ 525065 w 632222"/>
              <a:gd name="connsiteY13" fmla="*/ 96441 h 638175"/>
              <a:gd name="connsiteX14" fmla="*/ 495300 w 632222"/>
              <a:gd name="connsiteY14" fmla="*/ 39291 h 638175"/>
              <a:gd name="connsiteX15" fmla="*/ 439340 w 632222"/>
              <a:gd name="connsiteY15" fmla="*/ 0 h 638175"/>
              <a:gd name="connsiteX16" fmla="*/ 266700 w 632222"/>
              <a:gd name="connsiteY16" fmla="*/ 60722 h 638175"/>
              <a:gd name="connsiteX17" fmla="*/ 128587 w 632222"/>
              <a:gd name="connsiteY17" fmla="*/ 108347 h 638175"/>
              <a:gd name="connsiteX18" fmla="*/ 66675 w 632222"/>
              <a:gd name="connsiteY18" fmla="*/ 125016 h 638175"/>
              <a:gd name="connsiteX19" fmla="*/ 47625 w 632222"/>
              <a:gd name="connsiteY19" fmla="*/ 125016 h 638175"/>
              <a:gd name="connsiteX20" fmla="*/ 4762 w 632222"/>
              <a:gd name="connsiteY20" fmla="*/ 142875 h 638175"/>
              <a:gd name="connsiteX21" fmla="*/ 0 w 632222"/>
              <a:gd name="connsiteY21" fmla="*/ 216694 h 638175"/>
              <a:gd name="connsiteX22" fmla="*/ 42862 w 632222"/>
              <a:gd name="connsiteY22" fmla="*/ 289322 h 638175"/>
              <a:gd name="connsiteX23" fmla="*/ 79772 w 632222"/>
              <a:gd name="connsiteY23" fmla="*/ 355997 h 638175"/>
              <a:gd name="connsiteX0" fmla="*/ 79772 w 632222"/>
              <a:gd name="connsiteY0" fmla="*/ 355997 h 638175"/>
              <a:gd name="connsiteX1" fmla="*/ 123825 w 632222"/>
              <a:gd name="connsiteY1" fmla="*/ 507207 h 638175"/>
              <a:gd name="connsiteX2" fmla="*/ 129778 w 632222"/>
              <a:gd name="connsiteY2" fmla="*/ 561975 h 638175"/>
              <a:gd name="connsiteX3" fmla="*/ 147637 w 632222"/>
              <a:gd name="connsiteY3" fmla="*/ 611982 h 638175"/>
              <a:gd name="connsiteX4" fmla="*/ 196453 w 632222"/>
              <a:gd name="connsiteY4" fmla="*/ 638175 h 638175"/>
              <a:gd name="connsiteX5" fmla="*/ 314325 w 632222"/>
              <a:gd name="connsiteY5" fmla="*/ 603647 h 638175"/>
              <a:gd name="connsiteX6" fmla="*/ 458390 w 632222"/>
              <a:gd name="connsiteY6" fmla="*/ 560785 h 638175"/>
              <a:gd name="connsiteX7" fmla="*/ 583406 w 632222"/>
              <a:gd name="connsiteY7" fmla="*/ 525066 h 638175"/>
              <a:gd name="connsiteX8" fmla="*/ 614362 w 632222"/>
              <a:gd name="connsiteY8" fmla="*/ 515541 h 638175"/>
              <a:gd name="connsiteX9" fmla="*/ 632222 w 632222"/>
              <a:gd name="connsiteY9" fmla="*/ 461963 h 638175"/>
              <a:gd name="connsiteX10" fmla="*/ 585787 w 632222"/>
              <a:gd name="connsiteY10" fmla="*/ 388144 h 638175"/>
              <a:gd name="connsiteX11" fmla="*/ 544115 w 632222"/>
              <a:gd name="connsiteY11" fmla="*/ 307182 h 638175"/>
              <a:gd name="connsiteX12" fmla="*/ 528637 w 632222"/>
              <a:gd name="connsiteY12" fmla="*/ 200025 h 638175"/>
              <a:gd name="connsiteX13" fmla="*/ 525065 w 632222"/>
              <a:gd name="connsiteY13" fmla="*/ 96441 h 638175"/>
              <a:gd name="connsiteX14" fmla="*/ 495300 w 632222"/>
              <a:gd name="connsiteY14" fmla="*/ 39291 h 638175"/>
              <a:gd name="connsiteX15" fmla="*/ 439340 w 632222"/>
              <a:gd name="connsiteY15" fmla="*/ 0 h 638175"/>
              <a:gd name="connsiteX16" fmla="*/ 266700 w 632222"/>
              <a:gd name="connsiteY16" fmla="*/ 60722 h 638175"/>
              <a:gd name="connsiteX17" fmla="*/ 128587 w 632222"/>
              <a:gd name="connsiteY17" fmla="*/ 108347 h 638175"/>
              <a:gd name="connsiteX18" fmla="*/ 66675 w 632222"/>
              <a:gd name="connsiteY18" fmla="*/ 125016 h 638175"/>
              <a:gd name="connsiteX19" fmla="*/ 47625 w 632222"/>
              <a:gd name="connsiteY19" fmla="*/ 125016 h 638175"/>
              <a:gd name="connsiteX20" fmla="*/ 4762 w 632222"/>
              <a:gd name="connsiteY20" fmla="*/ 142875 h 638175"/>
              <a:gd name="connsiteX21" fmla="*/ 0 w 632222"/>
              <a:gd name="connsiteY21" fmla="*/ 216694 h 638175"/>
              <a:gd name="connsiteX22" fmla="*/ 42862 w 632222"/>
              <a:gd name="connsiteY22" fmla="*/ 289322 h 638175"/>
              <a:gd name="connsiteX23" fmla="*/ 79772 w 632222"/>
              <a:gd name="connsiteY23" fmla="*/ 355997 h 638175"/>
              <a:gd name="connsiteX0" fmla="*/ 79772 w 632222"/>
              <a:gd name="connsiteY0" fmla="*/ 355997 h 638175"/>
              <a:gd name="connsiteX1" fmla="*/ 123825 w 632222"/>
              <a:gd name="connsiteY1" fmla="*/ 507207 h 638175"/>
              <a:gd name="connsiteX2" fmla="*/ 129778 w 632222"/>
              <a:gd name="connsiteY2" fmla="*/ 561975 h 638175"/>
              <a:gd name="connsiteX3" fmla="*/ 147637 w 632222"/>
              <a:gd name="connsiteY3" fmla="*/ 611982 h 638175"/>
              <a:gd name="connsiteX4" fmla="*/ 196453 w 632222"/>
              <a:gd name="connsiteY4" fmla="*/ 638175 h 638175"/>
              <a:gd name="connsiteX5" fmla="*/ 314325 w 632222"/>
              <a:gd name="connsiteY5" fmla="*/ 603647 h 638175"/>
              <a:gd name="connsiteX6" fmla="*/ 458390 w 632222"/>
              <a:gd name="connsiteY6" fmla="*/ 560785 h 638175"/>
              <a:gd name="connsiteX7" fmla="*/ 583406 w 632222"/>
              <a:gd name="connsiteY7" fmla="*/ 525066 h 638175"/>
              <a:gd name="connsiteX8" fmla="*/ 614362 w 632222"/>
              <a:gd name="connsiteY8" fmla="*/ 515541 h 638175"/>
              <a:gd name="connsiteX9" fmla="*/ 632222 w 632222"/>
              <a:gd name="connsiteY9" fmla="*/ 461963 h 638175"/>
              <a:gd name="connsiteX10" fmla="*/ 585787 w 632222"/>
              <a:gd name="connsiteY10" fmla="*/ 388144 h 638175"/>
              <a:gd name="connsiteX11" fmla="*/ 544115 w 632222"/>
              <a:gd name="connsiteY11" fmla="*/ 307182 h 638175"/>
              <a:gd name="connsiteX12" fmla="*/ 528637 w 632222"/>
              <a:gd name="connsiteY12" fmla="*/ 200025 h 638175"/>
              <a:gd name="connsiteX13" fmla="*/ 525065 w 632222"/>
              <a:gd name="connsiteY13" fmla="*/ 96441 h 638175"/>
              <a:gd name="connsiteX14" fmla="*/ 495300 w 632222"/>
              <a:gd name="connsiteY14" fmla="*/ 39291 h 638175"/>
              <a:gd name="connsiteX15" fmla="*/ 439340 w 632222"/>
              <a:gd name="connsiteY15" fmla="*/ 0 h 638175"/>
              <a:gd name="connsiteX16" fmla="*/ 266700 w 632222"/>
              <a:gd name="connsiteY16" fmla="*/ 60722 h 638175"/>
              <a:gd name="connsiteX17" fmla="*/ 128587 w 632222"/>
              <a:gd name="connsiteY17" fmla="*/ 108347 h 638175"/>
              <a:gd name="connsiteX18" fmla="*/ 66675 w 632222"/>
              <a:gd name="connsiteY18" fmla="*/ 125016 h 638175"/>
              <a:gd name="connsiteX19" fmla="*/ 47625 w 632222"/>
              <a:gd name="connsiteY19" fmla="*/ 125016 h 638175"/>
              <a:gd name="connsiteX20" fmla="*/ 4762 w 632222"/>
              <a:gd name="connsiteY20" fmla="*/ 142875 h 638175"/>
              <a:gd name="connsiteX21" fmla="*/ 0 w 632222"/>
              <a:gd name="connsiteY21" fmla="*/ 216694 h 638175"/>
              <a:gd name="connsiteX22" fmla="*/ 42862 w 632222"/>
              <a:gd name="connsiteY22" fmla="*/ 289322 h 638175"/>
              <a:gd name="connsiteX23" fmla="*/ 79772 w 632222"/>
              <a:gd name="connsiteY23" fmla="*/ 355997 h 638175"/>
              <a:gd name="connsiteX0" fmla="*/ 79772 w 632222"/>
              <a:gd name="connsiteY0" fmla="*/ 355997 h 638175"/>
              <a:gd name="connsiteX1" fmla="*/ 123825 w 632222"/>
              <a:gd name="connsiteY1" fmla="*/ 507207 h 638175"/>
              <a:gd name="connsiteX2" fmla="*/ 129778 w 632222"/>
              <a:gd name="connsiteY2" fmla="*/ 561975 h 638175"/>
              <a:gd name="connsiteX3" fmla="*/ 147637 w 632222"/>
              <a:gd name="connsiteY3" fmla="*/ 611982 h 638175"/>
              <a:gd name="connsiteX4" fmla="*/ 196453 w 632222"/>
              <a:gd name="connsiteY4" fmla="*/ 638175 h 638175"/>
              <a:gd name="connsiteX5" fmla="*/ 314325 w 632222"/>
              <a:gd name="connsiteY5" fmla="*/ 603647 h 638175"/>
              <a:gd name="connsiteX6" fmla="*/ 458390 w 632222"/>
              <a:gd name="connsiteY6" fmla="*/ 560785 h 638175"/>
              <a:gd name="connsiteX7" fmla="*/ 583406 w 632222"/>
              <a:gd name="connsiteY7" fmla="*/ 525066 h 638175"/>
              <a:gd name="connsiteX8" fmla="*/ 614362 w 632222"/>
              <a:gd name="connsiteY8" fmla="*/ 515541 h 638175"/>
              <a:gd name="connsiteX9" fmla="*/ 632222 w 632222"/>
              <a:gd name="connsiteY9" fmla="*/ 461963 h 638175"/>
              <a:gd name="connsiteX10" fmla="*/ 585787 w 632222"/>
              <a:gd name="connsiteY10" fmla="*/ 388144 h 638175"/>
              <a:gd name="connsiteX11" fmla="*/ 544115 w 632222"/>
              <a:gd name="connsiteY11" fmla="*/ 307182 h 638175"/>
              <a:gd name="connsiteX12" fmla="*/ 528637 w 632222"/>
              <a:gd name="connsiteY12" fmla="*/ 200025 h 638175"/>
              <a:gd name="connsiteX13" fmla="*/ 525065 w 632222"/>
              <a:gd name="connsiteY13" fmla="*/ 96441 h 638175"/>
              <a:gd name="connsiteX14" fmla="*/ 495300 w 632222"/>
              <a:gd name="connsiteY14" fmla="*/ 39291 h 638175"/>
              <a:gd name="connsiteX15" fmla="*/ 439340 w 632222"/>
              <a:gd name="connsiteY15" fmla="*/ 0 h 638175"/>
              <a:gd name="connsiteX16" fmla="*/ 266700 w 632222"/>
              <a:gd name="connsiteY16" fmla="*/ 60722 h 638175"/>
              <a:gd name="connsiteX17" fmla="*/ 128587 w 632222"/>
              <a:gd name="connsiteY17" fmla="*/ 108347 h 638175"/>
              <a:gd name="connsiteX18" fmla="*/ 66675 w 632222"/>
              <a:gd name="connsiteY18" fmla="*/ 125016 h 638175"/>
              <a:gd name="connsiteX19" fmla="*/ 47625 w 632222"/>
              <a:gd name="connsiteY19" fmla="*/ 125016 h 638175"/>
              <a:gd name="connsiteX20" fmla="*/ 4762 w 632222"/>
              <a:gd name="connsiteY20" fmla="*/ 142875 h 638175"/>
              <a:gd name="connsiteX21" fmla="*/ 0 w 632222"/>
              <a:gd name="connsiteY21" fmla="*/ 216694 h 638175"/>
              <a:gd name="connsiteX22" fmla="*/ 42862 w 632222"/>
              <a:gd name="connsiteY22" fmla="*/ 289322 h 638175"/>
              <a:gd name="connsiteX23" fmla="*/ 79772 w 632222"/>
              <a:gd name="connsiteY23" fmla="*/ 355997 h 638175"/>
              <a:gd name="connsiteX0" fmla="*/ 79772 w 632222"/>
              <a:gd name="connsiteY0" fmla="*/ 355997 h 638175"/>
              <a:gd name="connsiteX1" fmla="*/ 123825 w 632222"/>
              <a:gd name="connsiteY1" fmla="*/ 507207 h 638175"/>
              <a:gd name="connsiteX2" fmla="*/ 129778 w 632222"/>
              <a:gd name="connsiteY2" fmla="*/ 561975 h 638175"/>
              <a:gd name="connsiteX3" fmla="*/ 147637 w 632222"/>
              <a:gd name="connsiteY3" fmla="*/ 611982 h 638175"/>
              <a:gd name="connsiteX4" fmla="*/ 196453 w 632222"/>
              <a:gd name="connsiteY4" fmla="*/ 638175 h 638175"/>
              <a:gd name="connsiteX5" fmla="*/ 314325 w 632222"/>
              <a:gd name="connsiteY5" fmla="*/ 603647 h 638175"/>
              <a:gd name="connsiteX6" fmla="*/ 458390 w 632222"/>
              <a:gd name="connsiteY6" fmla="*/ 560785 h 638175"/>
              <a:gd name="connsiteX7" fmla="*/ 583406 w 632222"/>
              <a:gd name="connsiteY7" fmla="*/ 525066 h 638175"/>
              <a:gd name="connsiteX8" fmla="*/ 614362 w 632222"/>
              <a:gd name="connsiteY8" fmla="*/ 515541 h 638175"/>
              <a:gd name="connsiteX9" fmla="*/ 632222 w 632222"/>
              <a:gd name="connsiteY9" fmla="*/ 461963 h 638175"/>
              <a:gd name="connsiteX10" fmla="*/ 585787 w 632222"/>
              <a:gd name="connsiteY10" fmla="*/ 388144 h 638175"/>
              <a:gd name="connsiteX11" fmla="*/ 544115 w 632222"/>
              <a:gd name="connsiteY11" fmla="*/ 307182 h 638175"/>
              <a:gd name="connsiteX12" fmla="*/ 528637 w 632222"/>
              <a:gd name="connsiteY12" fmla="*/ 200025 h 638175"/>
              <a:gd name="connsiteX13" fmla="*/ 525065 w 632222"/>
              <a:gd name="connsiteY13" fmla="*/ 96441 h 638175"/>
              <a:gd name="connsiteX14" fmla="*/ 495300 w 632222"/>
              <a:gd name="connsiteY14" fmla="*/ 39291 h 638175"/>
              <a:gd name="connsiteX15" fmla="*/ 439340 w 632222"/>
              <a:gd name="connsiteY15" fmla="*/ 0 h 638175"/>
              <a:gd name="connsiteX16" fmla="*/ 266700 w 632222"/>
              <a:gd name="connsiteY16" fmla="*/ 60722 h 638175"/>
              <a:gd name="connsiteX17" fmla="*/ 128587 w 632222"/>
              <a:gd name="connsiteY17" fmla="*/ 108347 h 638175"/>
              <a:gd name="connsiteX18" fmla="*/ 66675 w 632222"/>
              <a:gd name="connsiteY18" fmla="*/ 125016 h 638175"/>
              <a:gd name="connsiteX19" fmla="*/ 47625 w 632222"/>
              <a:gd name="connsiteY19" fmla="*/ 125016 h 638175"/>
              <a:gd name="connsiteX20" fmla="*/ 4762 w 632222"/>
              <a:gd name="connsiteY20" fmla="*/ 142875 h 638175"/>
              <a:gd name="connsiteX21" fmla="*/ 0 w 632222"/>
              <a:gd name="connsiteY21" fmla="*/ 216694 h 638175"/>
              <a:gd name="connsiteX22" fmla="*/ 42862 w 632222"/>
              <a:gd name="connsiteY22" fmla="*/ 289322 h 638175"/>
              <a:gd name="connsiteX23" fmla="*/ 79772 w 632222"/>
              <a:gd name="connsiteY23" fmla="*/ 355997 h 638175"/>
              <a:gd name="connsiteX0" fmla="*/ 79772 w 632222"/>
              <a:gd name="connsiteY0" fmla="*/ 355997 h 638175"/>
              <a:gd name="connsiteX1" fmla="*/ 123825 w 632222"/>
              <a:gd name="connsiteY1" fmla="*/ 507207 h 638175"/>
              <a:gd name="connsiteX2" fmla="*/ 129778 w 632222"/>
              <a:gd name="connsiteY2" fmla="*/ 561975 h 638175"/>
              <a:gd name="connsiteX3" fmla="*/ 147637 w 632222"/>
              <a:gd name="connsiteY3" fmla="*/ 611982 h 638175"/>
              <a:gd name="connsiteX4" fmla="*/ 196453 w 632222"/>
              <a:gd name="connsiteY4" fmla="*/ 638175 h 638175"/>
              <a:gd name="connsiteX5" fmla="*/ 314325 w 632222"/>
              <a:gd name="connsiteY5" fmla="*/ 603647 h 638175"/>
              <a:gd name="connsiteX6" fmla="*/ 458390 w 632222"/>
              <a:gd name="connsiteY6" fmla="*/ 560785 h 638175"/>
              <a:gd name="connsiteX7" fmla="*/ 583406 w 632222"/>
              <a:gd name="connsiteY7" fmla="*/ 525066 h 638175"/>
              <a:gd name="connsiteX8" fmla="*/ 614362 w 632222"/>
              <a:gd name="connsiteY8" fmla="*/ 515541 h 638175"/>
              <a:gd name="connsiteX9" fmla="*/ 632222 w 632222"/>
              <a:gd name="connsiteY9" fmla="*/ 461963 h 638175"/>
              <a:gd name="connsiteX10" fmla="*/ 585787 w 632222"/>
              <a:gd name="connsiteY10" fmla="*/ 388144 h 638175"/>
              <a:gd name="connsiteX11" fmla="*/ 544115 w 632222"/>
              <a:gd name="connsiteY11" fmla="*/ 307182 h 638175"/>
              <a:gd name="connsiteX12" fmla="*/ 528637 w 632222"/>
              <a:gd name="connsiteY12" fmla="*/ 200025 h 638175"/>
              <a:gd name="connsiteX13" fmla="*/ 525065 w 632222"/>
              <a:gd name="connsiteY13" fmla="*/ 96441 h 638175"/>
              <a:gd name="connsiteX14" fmla="*/ 495300 w 632222"/>
              <a:gd name="connsiteY14" fmla="*/ 39291 h 638175"/>
              <a:gd name="connsiteX15" fmla="*/ 439340 w 632222"/>
              <a:gd name="connsiteY15" fmla="*/ 0 h 638175"/>
              <a:gd name="connsiteX16" fmla="*/ 266700 w 632222"/>
              <a:gd name="connsiteY16" fmla="*/ 60722 h 638175"/>
              <a:gd name="connsiteX17" fmla="*/ 128587 w 632222"/>
              <a:gd name="connsiteY17" fmla="*/ 108347 h 638175"/>
              <a:gd name="connsiteX18" fmla="*/ 66675 w 632222"/>
              <a:gd name="connsiteY18" fmla="*/ 125016 h 638175"/>
              <a:gd name="connsiteX19" fmla="*/ 47625 w 632222"/>
              <a:gd name="connsiteY19" fmla="*/ 125016 h 638175"/>
              <a:gd name="connsiteX20" fmla="*/ 4762 w 632222"/>
              <a:gd name="connsiteY20" fmla="*/ 142875 h 638175"/>
              <a:gd name="connsiteX21" fmla="*/ 0 w 632222"/>
              <a:gd name="connsiteY21" fmla="*/ 216694 h 638175"/>
              <a:gd name="connsiteX22" fmla="*/ 42862 w 632222"/>
              <a:gd name="connsiteY22" fmla="*/ 289322 h 638175"/>
              <a:gd name="connsiteX23" fmla="*/ 79772 w 632222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42875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42875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42875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42875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42875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42875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42875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42875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42875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39303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3013 w 635463"/>
              <a:gd name="connsiteY0" fmla="*/ 355997 h 638175"/>
              <a:gd name="connsiteX1" fmla="*/ 127066 w 635463"/>
              <a:gd name="connsiteY1" fmla="*/ 507207 h 638175"/>
              <a:gd name="connsiteX2" fmla="*/ 133019 w 635463"/>
              <a:gd name="connsiteY2" fmla="*/ 561975 h 638175"/>
              <a:gd name="connsiteX3" fmla="*/ 150878 w 635463"/>
              <a:gd name="connsiteY3" fmla="*/ 611982 h 638175"/>
              <a:gd name="connsiteX4" fmla="*/ 199694 w 635463"/>
              <a:gd name="connsiteY4" fmla="*/ 638175 h 638175"/>
              <a:gd name="connsiteX5" fmla="*/ 317566 w 635463"/>
              <a:gd name="connsiteY5" fmla="*/ 603647 h 638175"/>
              <a:gd name="connsiteX6" fmla="*/ 461631 w 635463"/>
              <a:gd name="connsiteY6" fmla="*/ 560785 h 638175"/>
              <a:gd name="connsiteX7" fmla="*/ 586647 w 635463"/>
              <a:gd name="connsiteY7" fmla="*/ 525066 h 638175"/>
              <a:gd name="connsiteX8" fmla="*/ 617603 w 635463"/>
              <a:gd name="connsiteY8" fmla="*/ 515541 h 638175"/>
              <a:gd name="connsiteX9" fmla="*/ 635463 w 635463"/>
              <a:gd name="connsiteY9" fmla="*/ 461963 h 638175"/>
              <a:gd name="connsiteX10" fmla="*/ 589028 w 635463"/>
              <a:gd name="connsiteY10" fmla="*/ 388144 h 638175"/>
              <a:gd name="connsiteX11" fmla="*/ 547356 w 635463"/>
              <a:gd name="connsiteY11" fmla="*/ 307182 h 638175"/>
              <a:gd name="connsiteX12" fmla="*/ 531878 w 635463"/>
              <a:gd name="connsiteY12" fmla="*/ 200025 h 638175"/>
              <a:gd name="connsiteX13" fmla="*/ 528306 w 635463"/>
              <a:gd name="connsiteY13" fmla="*/ 96441 h 638175"/>
              <a:gd name="connsiteX14" fmla="*/ 498541 w 635463"/>
              <a:gd name="connsiteY14" fmla="*/ 39291 h 638175"/>
              <a:gd name="connsiteX15" fmla="*/ 442581 w 635463"/>
              <a:gd name="connsiteY15" fmla="*/ 0 h 638175"/>
              <a:gd name="connsiteX16" fmla="*/ 269941 w 635463"/>
              <a:gd name="connsiteY16" fmla="*/ 60722 h 638175"/>
              <a:gd name="connsiteX17" fmla="*/ 131828 w 635463"/>
              <a:gd name="connsiteY17" fmla="*/ 108347 h 638175"/>
              <a:gd name="connsiteX18" fmla="*/ 69916 w 635463"/>
              <a:gd name="connsiteY18" fmla="*/ 125016 h 638175"/>
              <a:gd name="connsiteX19" fmla="*/ 50866 w 635463"/>
              <a:gd name="connsiteY19" fmla="*/ 125016 h 638175"/>
              <a:gd name="connsiteX20" fmla="*/ 8003 w 635463"/>
              <a:gd name="connsiteY20" fmla="*/ 139303 h 638175"/>
              <a:gd name="connsiteX21" fmla="*/ 3241 w 635463"/>
              <a:gd name="connsiteY21" fmla="*/ 216694 h 638175"/>
              <a:gd name="connsiteX22" fmla="*/ 46103 w 635463"/>
              <a:gd name="connsiteY22" fmla="*/ 289322 h 638175"/>
              <a:gd name="connsiteX23" fmla="*/ 83013 w 635463"/>
              <a:gd name="connsiteY23" fmla="*/ 355997 h 638175"/>
              <a:gd name="connsiteX0" fmla="*/ 83013 w 635463"/>
              <a:gd name="connsiteY0" fmla="*/ 355997 h 638175"/>
              <a:gd name="connsiteX1" fmla="*/ 127066 w 635463"/>
              <a:gd name="connsiteY1" fmla="*/ 507207 h 638175"/>
              <a:gd name="connsiteX2" fmla="*/ 133019 w 635463"/>
              <a:gd name="connsiteY2" fmla="*/ 561975 h 638175"/>
              <a:gd name="connsiteX3" fmla="*/ 150878 w 635463"/>
              <a:gd name="connsiteY3" fmla="*/ 611982 h 638175"/>
              <a:gd name="connsiteX4" fmla="*/ 199694 w 635463"/>
              <a:gd name="connsiteY4" fmla="*/ 638175 h 638175"/>
              <a:gd name="connsiteX5" fmla="*/ 317566 w 635463"/>
              <a:gd name="connsiteY5" fmla="*/ 603647 h 638175"/>
              <a:gd name="connsiteX6" fmla="*/ 461631 w 635463"/>
              <a:gd name="connsiteY6" fmla="*/ 560785 h 638175"/>
              <a:gd name="connsiteX7" fmla="*/ 586647 w 635463"/>
              <a:gd name="connsiteY7" fmla="*/ 525066 h 638175"/>
              <a:gd name="connsiteX8" fmla="*/ 617603 w 635463"/>
              <a:gd name="connsiteY8" fmla="*/ 515541 h 638175"/>
              <a:gd name="connsiteX9" fmla="*/ 635463 w 635463"/>
              <a:gd name="connsiteY9" fmla="*/ 461963 h 638175"/>
              <a:gd name="connsiteX10" fmla="*/ 589028 w 635463"/>
              <a:gd name="connsiteY10" fmla="*/ 388144 h 638175"/>
              <a:gd name="connsiteX11" fmla="*/ 547356 w 635463"/>
              <a:gd name="connsiteY11" fmla="*/ 307182 h 638175"/>
              <a:gd name="connsiteX12" fmla="*/ 531878 w 635463"/>
              <a:gd name="connsiteY12" fmla="*/ 200025 h 638175"/>
              <a:gd name="connsiteX13" fmla="*/ 528306 w 635463"/>
              <a:gd name="connsiteY13" fmla="*/ 96441 h 638175"/>
              <a:gd name="connsiteX14" fmla="*/ 498541 w 635463"/>
              <a:gd name="connsiteY14" fmla="*/ 39291 h 638175"/>
              <a:gd name="connsiteX15" fmla="*/ 442581 w 635463"/>
              <a:gd name="connsiteY15" fmla="*/ 0 h 638175"/>
              <a:gd name="connsiteX16" fmla="*/ 269941 w 635463"/>
              <a:gd name="connsiteY16" fmla="*/ 60722 h 638175"/>
              <a:gd name="connsiteX17" fmla="*/ 131828 w 635463"/>
              <a:gd name="connsiteY17" fmla="*/ 108347 h 638175"/>
              <a:gd name="connsiteX18" fmla="*/ 69916 w 635463"/>
              <a:gd name="connsiteY18" fmla="*/ 125016 h 638175"/>
              <a:gd name="connsiteX19" fmla="*/ 50866 w 635463"/>
              <a:gd name="connsiteY19" fmla="*/ 125016 h 638175"/>
              <a:gd name="connsiteX20" fmla="*/ 8003 w 635463"/>
              <a:gd name="connsiteY20" fmla="*/ 139303 h 638175"/>
              <a:gd name="connsiteX21" fmla="*/ 3241 w 635463"/>
              <a:gd name="connsiteY21" fmla="*/ 216694 h 638175"/>
              <a:gd name="connsiteX22" fmla="*/ 46103 w 635463"/>
              <a:gd name="connsiteY22" fmla="*/ 289322 h 638175"/>
              <a:gd name="connsiteX23" fmla="*/ 83013 w 635463"/>
              <a:gd name="connsiteY23" fmla="*/ 355997 h 638175"/>
              <a:gd name="connsiteX0" fmla="*/ 83013 w 635463"/>
              <a:gd name="connsiteY0" fmla="*/ 355997 h 638175"/>
              <a:gd name="connsiteX1" fmla="*/ 127066 w 635463"/>
              <a:gd name="connsiteY1" fmla="*/ 507207 h 638175"/>
              <a:gd name="connsiteX2" fmla="*/ 133019 w 635463"/>
              <a:gd name="connsiteY2" fmla="*/ 561975 h 638175"/>
              <a:gd name="connsiteX3" fmla="*/ 150878 w 635463"/>
              <a:gd name="connsiteY3" fmla="*/ 611982 h 638175"/>
              <a:gd name="connsiteX4" fmla="*/ 199694 w 635463"/>
              <a:gd name="connsiteY4" fmla="*/ 638175 h 638175"/>
              <a:gd name="connsiteX5" fmla="*/ 317566 w 635463"/>
              <a:gd name="connsiteY5" fmla="*/ 603647 h 638175"/>
              <a:gd name="connsiteX6" fmla="*/ 461631 w 635463"/>
              <a:gd name="connsiteY6" fmla="*/ 560785 h 638175"/>
              <a:gd name="connsiteX7" fmla="*/ 586647 w 635463"/>
              <a:gd name="connsiteY7" fmla="*/ 525066 h 638175"/>
              <a:gd name="connsiteX8" fmla="*/ 617603 w 635463"/>
              <a:gd name="connsiteY8" fmla="*/ 515541 h 638175"/>
              <a:gd name="connsiteX9" fmla="*/ 635463 w 635463"/>
              <a:gd name="connsiteY9" fmla="*/ 461963 h 638175"/>
              <a:gd name="connsiteX10" fmla="*/ 589028 w 635463"/>
              <a:gd name="connsiteY10" fmla="*/ 388144 h 638175"/>
              <a:gd name="connsiteX11" fmla="*/ 547356 w 635463"/>
              <a:gd name="connsiteY11" fmla="*/ 307182 h 638175"/>
              <a:gd name="connsiteX12" fmla="*/ 531878 w 635463"/>
              <a:gd name="connsiteY12" fmla="*/ 200025 h 638175"/>
              <a:gd name="connsiteX13" fmla="*/ 528306 w 635463"/>
              <a:gd name="connsiteY13" fmla="*/ 96441 h 638175"/>
              <a:gd name="connsiteX14" fmla="*/ 498541 w 635463"/>
              <a:gd name="connsiteY14" fmla="*/ 39291 h 638175"/>
              <a:gd name="connsiteX15" fmla="*/ 442581 w 635463"/>
              <a:gd name="connsiteY15" fmla="*/ 0 h 638175"/>
              <a:gd name="connsiteX16" fmla="*/ 269941 w 635463"/>
              <a:gd name="connsiteY16" fmla="*/ 60722 h 638175"/>
              <a:gd name="connsiteX17" fmla="*/ 131828 w 635463"/>
              <a:gd name="connsiteY17" fmla="*/ 108347 h 638175"/>
              <a:gd name="connsiteX18" fmla="*/ 69916 w 635463"/>
              <a:gd name="connsiteY18" fmla="*/ 125016 h 638175"/>
              <a:gd name="connsiteX19" fmla="*/ 50866 w 635463"/>
              <a:gd name="connsiteY19" fmla="*/ 125016 h 638175"/>
              <a:gd name="connsiteX20" fmla="*/ 8003 w 635463"/>
              <a:gd name="connsiteY20" fmla="*/ 139303 h 638175"/>
              <a:gd name="connsiteX21" fmla="*/ 3241 w 635463"/>
              <a:gd name="connsiteY21" fmla="*/ 216694 h 638175"/>
              <a:gd name="connsiteX22" fmla="*/ 46103 w 635463"/>
              <a:gd name="connsiteY22" fmla="*/ 289322 h 638175"/>
              <a:gd name="connsiteX23" fmla="*/ 83013 w 635463"/>
              <a:gd name="connsiteY23" fmla="*/ 355997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35463" h="638175">
                <a:moveTo>
                  <a:pt x="83013" y="355997"/>
                </a:moveTo>
                <a:cubicBezTo>
                  <a:pt x="109603" y="406400"/>
                  <a:pt x="112382" y="456804"/>
                  <a:pt x="127066" y="507207"/>
                </a:cubicBezTo>
                <a:lnTo>
                  <a:pt x="133019" y="561975"/>
                </a:lnTo>
                <a:lnTo>
                  <a:pt x="150878" y="611982"/>
                </a:lnTo>
                <a:cubicBezTo>
                  <a:pt x="167150" y="620713"/>
                  <a:pt x="177469" y="634206"/>
                  <a:pt x="199694" y="638175"/>
                </a:cubicBezTo>
                <a:cubicBezTo>
                  <a:pt x="237794" y="632619"/>
                  <a:pt x="278275" y="615156"/>
                  <a:pt x="317566" y="603647"/>
                </a:cubicBezTo>
                <a:lnTo>
                  <a:pt x="461631" y="560785"/>
                </a:lnTo>
                <a:lnTo>
                  <a:pt x="586647" y="525066"/>
                </a:lnTo>
                <a:lnTo>
                  <a:pt x="617603" y="515541"/>
                </a:lnTo>
                <a:cubicBezTo>
                  <a:pt x="623556" y="497682"/>
                  <a:pt x="635463" y="485775"/>
                  <a:pt x="635463" y="461963"/>
                </a:cubicBezTo>
                <a:cubicBezTo>
                  <a:pt x="625938" y="436166"/>
                  <a:pt x="604506" y="412750"/>
                  <a:pt x="589028" y="388144"/>
                </a:cubicBezTo>
                <a:cubicBezTo>
                  <a:pt x="575137" y="361157"/>
                  <a:pt x="558865" y="348456"/>
                  <a:pt x="547356" y="307182"/>
                </a:cubicBezTo>
                <a:cubicBezTo>
                  <a:pt x="535053" y="272654"/>
                  <a:pt x="537037" y="235744"/>
                  <a:pt x="531878" y="200025"/>
                </a:cubicBezTo>
                <a:cubicBezTo>
                  <a:pt x="530687" y="165497"/>
                  <a:pt x="533069" y="130969"/>
                  <a:pt x="528306" y="96441"/>
                </a:cubicBezTo>
                <a:cubicBezTo>
                  <a:pt x="521956" y="73819"/>
                  <a:pt x="508463" y="58341"/>
                  <a:pt x="498541" y="39291"/>
                </a:cubicBezTo>
                <a:cubicBezTo>
                  <a:pt x="479888" y="26194"/>
                  <a:pt x="475522" y="13097"/>
                  <a:pt x="442581" y="0"/>
                </a:cubicBezTo>
                <a:cubicBezTo>
                  <a:pt x="381463" y="7144"/>
                  <a:pt x="327488" y="40481"/>
                  <a:pt x="269941" y="60722"/>
                </a:cubicBezTo>
                <a:lnTo>
                  <a:pt x="131828" y="108347"/>
                </a:lnTo>
                <a:lnTo>
                  <a:pt x="69916" y="125016"/>
                </a:lnTo>
                <a:lnTo>
                  <a:pt x="50866" y="125016"/>
                </a:lnTo>
                <a:lnTo>
                  <a:pt x="8003" y="139303"/>
                </a:lnTo>
                <a:cubicBezTo>
                  <a:pt x="-727" y="167481"/>
                  <a:pt x="-2316" y="192088"/>
                  <a:pt x="3241" y="216694"/>
                </a:cubicBezTo>
                <a:cubicBezTo>
                  <a:pt x="10384" y="245665"/>
                  <a:pt x="31816" y="265113"/>
                  <a:pt x="46103" y="289322"/>
                </a:cubicBezTo>
                <a:cubicBezTo>
                  <a:pt x="58406" y="311547"/>
                  <a:pt x="80235" y="331390"/>
                  <a:pt x="83013" y="35599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C058D2D3-AD54-209B-2AB3-98AD6085604B}"/>
              </a:ext>
            </a:extLst>
          </p:cNvPr>
          <p:cNvSpPr/>
          <p:nvPr/>
        </p:nvSpPr>
        <p:spPr>
          <a:xfrm>
            <a:off x="4565650" y="1972715"/>
            <a:ext cx="2170113" cy="382118"/>
          </a:xfrm>
          <a:custGeom>
            <a:avLst/>
            <a:gdLst>
              <a:gd name="connsiteX0" fmla="*/ 1746250 w 2170113"/>
              <a:gd name="connsiteY0" fmla="*/ 0 h 377825"/>
              <a:gd name="connsiteX1" fmla="*/ 1927225 w 2170113"/>
              <a:gd name="connsiteY1" fmla="*/ 1587 h 377825"/>
              <a:gd name="connsiteX2" fmla="*/ 2044700 w 2170113"/>
              <a:gd name="connsiteY2" fmla="*/ 92075 h 377825"/>
              <a:gd name="connsiteX3" fmla="*/ 2135188 w 2170113"/>
              <a:gd name="connsiteY3" fmla="*/ 203200 h 377825"/>
              <a:gd name="connsiteX4" fmla="*/ 2170113 w 2170113"/>
              <a:gd name="connsiteY4" fmla="*/ 285750 h 377825"/>
              <a:gd name="connsiteX5" fmla="*/ 2117725 w 2170113"/>
              <a:gd name="connsiteY5" fmla="*/ 357187 h 377825"/>
              <a:gd name="connsiteX6" fmla="*/ 1955800 w 2170113"/>
              <a:gd name="connsiteY6" fmla="*/ 377825 h 377825"/>
              <a:gd name="connsiteX7" fmla="*/ 1717675 w 2170113"/>
              <a:gd name="connsiteY7" fmla="*/ 360362 h 377825"/>
              <a:gd name="connsiteX8" fmla="*/ 1543050 w 2170113"/>
              <a:gd name="connsiteY8" fmla="*/ 346075 h 377825"/>
              <a:gd name="connsiteX9" fmla="*/ 1281113 w 2170113"/>
              <a:gd name="connsiteY9" fmla="*/ 373062 h 377825"/>
              <a:gd name="connsiteX10" fmla="*/ 1009650 w 2170113"/>
              <a:gd name="connsiteY10" fmla="*/ 366712 h 377825"/>
              <a:gd name="connsiteX11" fmla="*/ 852488 w 2170113"/>
              <a:gd name="connsiteY11" fmla="*/ 358775 h 377825"/>
              <a:gd name="connsiteX12" fmla="*/ 588963 w 2170113"/>
              <a:gd name="connsiteY12" fmla="*/ 309562 h 377825"/>
              <a:gd name="connsiteX13" fmla="*/ 431800 w 2170113"/>
              <a:gd name="connsiteY13" fmla="*/ 258762 h 377825"/>
              <a:gd name="connsiteX14" fmla="*/ 265113 w 2170113"/>
              <a:gd name="connsiteY14" fmla="*/ 211137 h 377825"/>
              <a:gd name="connsiteX15" fmla="*/ 111125 w 2170113"/>
              <a:gd name="connsiteY15" fmla="*/ 190500 h 377825"/>
              <a:gd name="connsiteX16" fmla="*/ 36513 w 2170113"/>
              <a:gd name="connsiteY16" fmla="*/ 206375 h 377825"/>
              <a:gd name="connsiteX17" fmla="*/ 7938 w 2170113"/>
              <a:gd name="connsiteY17" fmla="*/ 220662 h 377825"/>
              <a:gd name="connsiteX18" fmla="*/ 0 w 2170113"/>
              <a:gd name="connsiteY18" fmla="*/ 233362 h 377825"/>
              <a:gd name="connsiteX0" fmla="*/ 1746250 w 2170113"/>
              <a:gd name="connsiteY0" fmla="*/ 0 h 378394"/>
              <a:gd name="connsiteX1" fmla="*/ 1927225 w 2170113"/>
              <a:gd name="connsiteY1" fmla="*/ 1587 h 378394"/>
              <a:gd name="connsiteX2" fmla="*/ 2044700 w 2170113"/>
              <a:gd name="connsiteY2" fmla="*/ 92075 h 378394"/>
              <a:gd name="connsiteX3" fmla="*/ 2135188 w 2170113"/>
              <a:gd name="connsiteY3" fmla="*/ 203200 h 378394"/>
              <a:gd name="connsiteX4" fmla="*/ 2170113 w 2170113"/>
              <a:gd name="connsiteY4" fmla="*/ 285750 h 378394"/>
              <a:gd name="connsiteX5" fmla="*/ 2117725 w 2170113"/>
              <a:gd name="connsiteY5" fmla="*/ 357187 h 378394"/>
              <a:gd name="connsiteX6" fmla="*/ 1955800 w 2170113"/>
              <a:gd name="connsiteY6" fmla="*/ 377825 h 378394"/>
              <a:gd name="connsiteX7" fmla="*/ 1717675 w 2170113"/>
              <a:gd name="connsiteY7" fmla="*/ 360362 h 378394"/>
              <a:gd name="connsiteX8" fmla="*/ 1543050 w 2170113"/>
              <a:gd name="connsiteY8" fmla="*/ 346075 h 378394"/>
              <a:gd name="connsiteX9" fmla="*/ 1281113 w 2170113"/>
              <a:gd name="connsiteY9" fmla="*/ 373062 h 378394"/>
              <a:gd name="connsiteX10" fmla="*/ 1009650 w 2170113"/>
              <a:gd name="connsiteY10" fmla="*/ 366712 h 378394"/>
              <a:gd name="connsiteX11" fmla="*/ 852488 w 2170113"/>
              <a:gd name="connsiteY11" fmla="*/ 358775 h 378394"/>
              <a:gd name="connsiteX12" fmla="*/ 588963 w 2170113"/>
              <a:gd name="connsiteY12" fmla="*/ 309562 h 378394"/>
              <a:gd name="connsiteX13" fmla="*/ 431800 w 2170113"/>
              <a:gd name="connsiteY13" fmla="*/ 258762 h 378394"/>
              <a:gd name="connsiteX14" fmla="*/ 265113 w 2170113"/>
              <a:gd name="connsiteY14" fmla="*/ 211137 h 378394"/>
              <a:gd name="connsiteX15" fmla="*/ 111125 w 2170113"/>
              <a:gd name="connsiteY15" fmla="*/ 190500 h 378394"/>
              <a:gd name="connsiteX16" fmla="*/ 36513 w 2170113"/>
              <a:gd name="connsiteY16" fmla="*/ 206375 h 378394"/>
              <a:gd name="connsiteX17" fmla="*/ 7938 w 2170113"/>
              <a:gd name="connsiteY17" fmla="*/ 220662 h 378394"/>
              <a:gd name="connsiteX18" fmla="*/ 0 w 2170113"/>
              <a:gd name="connsiteY18" fmla="*/ 233362 h 378394"/>
              <a:gd name="connsiteX0" fmla="*/ 1746250 w 2170113"/>
              <a:gd name="connsiteY0" fmla="*/ 0 h 378394"/>
              <a:gd name="connsiteX1" fmla="*/ 1927225 w 2170113"/>
              <a:gd name="connsiteY1" fmla="*/ 1587 h 378394"/>
              <a:gd name="connsiteX2" fmla="*/ 2044700 w 2170113"/>
              <a:gd name="connsiteY2" fmla="*/ 92075 h 378394"/>
              <a:gd name="connsiteX3" fmla="*/ 2135188 w 2170113"/>
              <a:gd name="connsiteY3" fmla="*/ 203200 h 378394"/>
              <a:gd name="connsiteX4" fmla="*/ 2170113 w 2170113"/>
              <a:gd name="connsiteY4" fmla="*/ 285750 h 378394"/>
              <a:gd name="connsiteX5" fmla="*/ 2117725 w 2170113"/>
              <a:gd name="connsiteY5" fmla="*/ 357187 h 378394"/>
              <a:gd name="connsiteX6" fmla="*/ 1955800 w 2170113"/>
              <a:gd name="connsiteY6" fmla="*/ 377825 h 378394"/>
              <a:gd name="connsiteX7" fmla="*/ 1717675 w 2170113"/>
              <a:gd name="connsiteY7" fmla="*/ 360362 h 378394"/>
              <a:gd name="connsiteX8" fmla="*/ 1543050 w 2170113"/>
              <a:gd name="connsiteY8" fmla="*/ 346075 h 378394"/>
              <a:gd name="connsiteX9" fmla="*/ 1281113 w 2170113"/>
              <a:gd name="connsiteY9" fmla="*/ 373062 h 378394"/>
              <a:gd name="connsiteX10" fmla="*/ 1009650 w 2170113"/>
              <a:gd name="connsiteY10" fmla="*/ 366712 h 378394"/>
              <a:gd name="connsiteX11" fmla="*/ 852488 w 2170113"/>
              <a:gd name="connsiteY11" fmla="*/ 358775 h 378394"/>
              <a:gd name="connsiteX12" fmla="*/ 588963 w 2170113"/>
              <a:gd name="connsiteY12" fmla="*/ 309562 h 378394"/>
              <a:gd name="connsiteX13" fmla="*/ 431800 w 2170113"/>
              <a:gd name="connsiteY13" fmla="*/ 258762 h 378394"/>
              <a:gd name="connsiteX14" fmla="*/ 265113 w 2170113"/>
              <a:gd name="connsiteY14" fmla="*/ 211137 h 378394"/>
              <a:gd name="connsiteX15" fmla="*/ 111125 w 2170113"/>
              <a:gd name="connsiteY15" fmla="*/ 190500 h 378394"/>
              <a:gd name="connsiteX16" fmla="*/ 36513 w 2170113"/>
              <a:gd name="connsiteY16" fmla="*/ 206375 h 378394"/>
              <a:gd name="connsiteX17" fmla="*/ 7938 w 2170113"/>
              <a:gd name="connsiteY17" fmla="*/ 220662 h 378394"/>
              <a:gd name="connsiteX18" fmla="*/ 0 w 2170113"/>
              <a:gd name="connsiteY18" fmla="*/ 233362 h 378394"/>
              <a:gd name="connsiteX0" fmla="*/ 1746250 w 2170113"/>
              <a:gd name="connsiteY0" fmla="*/ 0 h 378394"/>
              <a:gd name="connsiteX1" fmla="*/ 1927225 w 2170113"/>
              <a:gd name="connsiteY1" fmla="*/ 1587 h 378394"/>
              <a:gd name="connsiteX2" fmla="*/ 2044700 w 2170113"/>
              <a:gd name="connsiteY2" fmla="*/ 92075 h 378394"/>
              <a:gd name="connsiteX3" fmla="*/ 2135188 w 2170113"/>
              <a:gd name="connsiteY3" fmla="*/ 203200 h 378394"/>
              <a:gd name="connsiteX4" fmla="*/ 2170113 w 2170113"/>
              <a:gd name="connsiteY4" fmla="*/ 285750 h 378394"/>
              <a:gd name="connsiteX5" fmla="*/ 2117725 w 2170113"/>
              <a:gd name="connsiteY5" fmla="*/ 357187 h 378394"/>
              <a:gd name="connsiteX6" fmla="*/ 1955800 w 2170113"/>
              <a:gd name="connsiteY6" fmla="*/ 377825 h 378394"/>
              <a:gd name="connsiteX7" fmla="*/ 1717675 w 2170113"/>
              <a:gd name="connsiteY7" fmla="*/ 360362 h 378394"/>
              <a:gd name="connsiteX8" fmla="*/ 1543050 w 2170113"/>
              <a:gd name="connsiteY8" fmla="*/ 346075 h 378394"/>
              <a:gd name="connsiteX9" fmla="*/ 1281113 w 2170113"/>
              <a:gd name="connsiteY9" fmla="*/ 373062 h 378394"/>
              <a:gd name="connsiteX10" fmla="*/ 1009650 w 2170113"/>
              <a:gd name="connsiteY10" fmla="*/ 366712 h 378394"/>
              <a:gd name="connsiteX11" fmla="*/ 852488 w 2170113"/>
              <a:gd name="connsiteY11" fmla="*/ 358775 h 378394"/>
              <a:gd name="connsiteX12" fmla="*/ 588963 w 2170113"/>
              <a:gd name="connsiteY12" fmla="*/ 309562 h 378394"/>
              <a:gd name="connsiteX13" fmla="*/ 431800 w 2170113"/>
              <a:gd name="connsiteY13" fmla="*/ 258762 h 378394"/>
              <a:gd name="connsiteX14" fmla="*/ 265113 w 2170113"/>
              <a:gd name="connsiteY14" fmla="*/ 211137 h 378394"/>
              <a:gd name="connsiteX15" fmla="*/ 111125 w 2170113"/>
              <a:gd name="connsiteY15" fmla="*/ 190500 h 378394"/>
              <a:gd name="connsiteX16" fmla="*/ 36513 w 2170113"/>
              <a:gd name="connsiteY16" fmla="*/ 206375 h 378394"/>
              <a:gd name="connsiteX17" fmla="*/ 7938 w 2170113"/>
              <a:gd name="connsiteY17" fmla="*/ 220662 h 378394"/>
              <a:gd name="connsiteX18" fmla="*/ 0 w 2170113"/>
              <a:gd name="connsiteY18" fmla="*/ 233362 h 378394"/>
              <a:gd name="connsiteX0" fmla="*/ 1746250 w 2170113"/>
              <a:gd name="connsiteY0" fmla="*/ 0 h 378394"/>
              <a:gd name="connsiteX1" fmla="*/ 1927225 w 2170113"/>
              <a:gd name="connsiteY1" fmla="*/ 1587 h 378394"/>
              <a:gd name="connsiteX2" fmla="*/ 2044700 w 2170113"/>
              <a:gd name="connsiteY2" fmla="*/ 92075 h 378394"/>
              <a:gd name="connsiteX3" fmla="*/ 2135188 w 2170113"/>
              <a:gd name="connsiteY3" fmla="*/ 203200 h 378394"/>
              <a:gd name="connsiteX4" fmla="*/ 2170113 w 2170113"/>
              <a:gd name="connsiteY4" fmla="*/ 285750 h 378394"/>
              <a:gd name="connsiteX5" fmla="*/ 2117725 w 2170113"/>
              <a:gd name="connsiteY5" fmla="*/ 357187 h 378394"/>
              <a:gd name="connsiteX6" fmla="*/ 1955800 w 2170113"/>
              <a:gd name="connsiteY6" fmla="*/ 377825 h 378394"/>
              <a:gd name="connsiteX7" fmla="*/ 1717675 w 2170113"/>
              <a:gd name="connsiteY7" fmla="*/ 360362 h 378394"/>
              <a:gd name="connsiteX8" fmla="*/ 1543050 w 2170113"/>
              <a:gd name="connsiteY8" fmla="*/ 346075 h 378394"/>
              <a:gd name="connsiteX9" fmla="*/ 1281113 w 2170113"/>
              <a:gd name="connsiteY9" fmla="*/ 373062 h 378394"/>
              <a:gd name="connsiteX10" fmla="*/ 1009650 w 2170113"/>
              <a:gd name="connsiteY10" fmla="*/ 366712 h 378394"/>
              <a:gd name="connsiteX11" fmla="*/ 852488 w 2170113"/>
              <a:gd name="connsiteY11" fmla="*/ 358775 h 378394"/>
              <a:gd name="connsiteX12" fmla="*/ 588963 w 2170113"/>
              <a:gd name="connsiteY12" fmla="*/ 309562 h 378394"/>
              <a:gd name="connsiteX13" fmla="*/ 431800 w 2170113"/>
              <a:gd name="connsiteY13" fmla="*/ 258762 h 378394"/>
              <a:gd name="connsiteX14" fmla="*/ 265113 w 2170113"/>
              <a:gd name="connsiteY14" fmla="*/ 211137 h 378394"/>
              <a:gd name="connsiteX15" fmla="*/ 111125 w 2170113"/>
              <a:gd name="connsiteY15" fmla="*/ 190500 h 378394"/>
              <a:gd name="connsiteX16" fmla="*/ 36513 w 2170113"/>
              <a:gd name="connsiteY16" fmla="*/ 206375 h 378394"/>
              <a:gd name="connsiteX17" fmla="*/ 7938 w 2170113"/>
              <a:gd name="connsiteY17" fmla="*/ 220662 h 378394"/>
              <a:gd name="connsiteX18" fmla="*/ 0 w 2170113"/>
              <a:gd name="connsiteY18" fmla="*/ 233362 h 378394"/>
              <a:gd name="connsiteX0" fmla="*/ 1746250 w 2170113"/>
              <a:gd name="connsiteY0" fmla="*/ 0 h 378394"/>
              <a:gd name="connsiteX1" fmla="*/ 1927225 w 2170113"/>
              <a:gd name="connsiteY1" fmla="*/ 1587 h 378394"/>
              <a:gd name="connsiteX2" fmla="*/ 2044700 w 2170113"/>
              <a:gd name="connsiteY2" fmla="*/ 92075 h 378394"/>
              <a:gd name="connsiteX3" fmla="*/ 2135188 w 2170113"/>
              <a:gd name="connsiteY3" fmla="*/ 203200 h 378394"/>
              <a:gd name="connsiteX4" fmla="*/ 2170113 w 2170113"/>
              <a:gd name="connsiteY4" fmla="*/ 285750 h 378394"/>
              <a:gd name="connsiteX5" fmla="*/ 2117725 w 2170113"/>
              <a:gd name="connsiteY5" fmla="*/ 357187 h 378394"/>
              <a:gd name="connsiteX6" fmla="*/ 1955800 w 2170113"/>
              <a:gd name="connsiteY6" fmla="*/ 377825 h 378394"/>
              <a:gd name="connsiteX7" fmla="*/ 1717675 w 2170113"/>
              <a:gd name="connsiteY7" fmla="*/ 360362 h 378394"/>
              <a:gd name="connsiteX8" fmla="*/ 1543050 w 2170113"/>
              <a:gd name="connsiteY8" fmla="*/ 346075 h 378394"/>
              <a:gd name="connsiteX9" fmla="*/ 1281113 w 2170113"/>
              <a:gd name="connsiteY9" fmla="*/ 373062 h 378394"/>
              <a:gd name="connsiteX10" fmla="*/ 1009650 w 2170113"/>
              <a:gd name="connsiteY10" fmla="*/ 366712 h 378394"/>
              <a:gd name="connsiteX11" fmla="*/ 852488 w 2170113"/>
              <a:gd name="connsiteY11" fmla="*/ 358775 h 378394"/>
              <a:gd name="connsiteX12" fmla="*/ 588963 w 2170113"/>
              <a:gd name="connsiteY12" fmla="*/ 309562 h 378394"/>
              <a:gd name="connsiteX13" fmla="*/ 431800 w 2170113"/>
              <a:gd name="connsiteY13" fmla="*/ 258762 h 378394"/>
              <a:gd name="connsiteX14" fmla="*/ 265113 w 2170113"/>
              <a:gd name="connsiteY14" fmla="*/ 211137 h 378394"/>
              <a:gd name="connsiteX15" fmla="*/ 111125 w 2170113"/>
              <a:gd name="connsiteY15" fmla="*/ 190500 h 378394"/>
              <a:gd name="connsiteX16" fmla="*/ 36513 w 2170113"/>
              <a:gd name="connsiteY16" fmla="*/ 206375 h 378394"/>
              <a:gd name="connsiteX17" fmla="*/ 7938 w 2170113"/>
              <a:gd name="connsiteY17" fmla="*/ 220662 h 378394"/>
              <a:gd name="connsiteX18" fmla="*/ 0 w 2170113"/>
              <a:gd name="connsiteY18" fmla="*/ 233362 h 378394"/>
              <a:gd name="connsiteX0" fmla="*/ 1746250 w 2170113"/>
              <a:gd name="connsiteY0" fmla="*/ 0 h 378394"/>
              <a:gd name="connsiteX1" fmla="*/ 1927225 w 2170113"/>
              <a:gd name="connsiteY1" fmla="*/ 1587 h 378394"/>
              <a:gd name="connsiteX2" fmla="*/ 2044700 w 2170113"/>
              <a:gd name="connsiteY2" fmla="*/ 92075 h 378394"/>
              <a:gd name="connsiteX3" fmla="*/ 2135188 w 2170113"/>
              <a:gd name="connsiteY3" fmla="*/ 203200 h 378394"/>
              <a:gd name="connsiteX4" fmla="*/ 2170113 w 2170113"/>
              <a:gd name="connsiteY4" fmla="*/ 285750 h 378394"/>
              <a:gd name="connsiteX5" fmla="*/ 2117725 w 2170113"/>
              <a:gd name="connsiteY5" fmla="*/ 357187 h 378394"/>
              <a:gd name="connsiteX6" fmla="*/ 1955800 w 2170113"/>
              <a:gd name="connsiteY6" fmla="*/ 377825 h 378394"/>
              <a:gd name="connsiteX7" fmla="*/ 1717675 w 2170113"/>
              <a:gd name="connsiteY7" fmla="*/ 360362 h 378394"/>
              <a:gd name="connsiteX8" fmla="*/ 1543050 w 2170113"/>
              <a:gd name="connsiteY8" fmla="*/ 346075 h 378394"/>
              <a:gd name="connsiteX9" fmla="*/ 1281113 w 2170113"/>
              <a:gd name="connsiteY9" fmla="*/ 373062 h 378394"/>
              <a:gd name="connsiteX10" fmla="*/ 1009650 w 2170113"/>
              <a:gd name="connsiteY10" fmla="*/ 366712 h 378394"/>
              <a:gd name="connsiteX11" fmla="*/ 852488 w 2170113"/>
              <a:gd name="connsiteY11" fmla="*/ 358775 h 378394"/>
              <a:gd name="connsiteX12" fmla="*/ 588963 w 2170113"/>
              <a:gd name="connsiteY12" fmla="*/ 309562 h 378394"/>
              <a:gd name="connsiteX13" fmla="*/ 431800 w 2170113"/>
              <a:gd name="connsiteY13" fmla="*/ 258762 h 378394"/>
              <a:gd name="connsiteX14" fmla="*/ 265113 w 2170113"/>
              <a:gd name="connsiteY14" fmla="*/ 211137 h 378394"/>
              <a:gd name="connsiteX15" fmla="*/ 111125 w 2170113"/>
              <a:gd name="connsiteY15" fmla="*/ 190500 h 378394"/>
              <a:gd name="connsiteX16" fmla="*/ 36513 w 2170113"/>
              <a:gd name="connsiteY16" fmla="*/ 206375 h 378394"/>
              <a:gd name="connsiteX17" fmla="*/ 7938 w 2170113"/>
              <a:gd name="connsiteY17" fmla="*/ 220662 h 378394"/>
              <a:gd name="connsiteX18" fmla="*/ 0 w 2170113"/>
              <a:gd name="connsiteY18" fmla="*/ 233362 h 378394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70113" h="382118">
                <a:moveTo>
                  <a:pt x="1746250" y="3724"/>
                </a:moveTo>
                <a:cubicBezTo>
                  <a:pt x="1806575" y="4253"/>
                  <a:pt x="1864519" y="-5934"/>
                  <a:pt x="1927225" y="5311"/>
                </a:cubicBezTo>
                <a:cubicBezTo>
                  <a:pt x="1985433" y="29521"/>
                  <a:pt x="2016257" y="63254"/>
                  <a:pt x="2044700" y="95799"/>
                </a:cubicBezTo>
                <a:lnTo>
                  <a:pt x="2135188" y="206924"/>
                </a:lnTo>
                <a:cubicBezTo>
                  <a:pt x="2146830" y="234441"/>
                  <a:pt x="2169187" y="256004"/>
                  <a:pt x="2170113" y="289474"/>
                </a:cubicBezTo>
                <a:cubicBezTo>
                  <a:pt x="2155032" y="321620"/>
                  <a:pt x="2136378" y="337099"/>
                  <a:pt x="2117725" y="360911"/>
                </a:cubicBezTo>
                <a:cubicBezTo>
                  <a:pt x="2074466" y="384459"/>
                  <a:pt x="2007393" y="380623"/>
                  <a:pt x="1955800" y="381549"/>
                </a:cubicBezTo>
                <a:cubicBezTo>
                  <a:pt x="1869282" y="385253"/>
                  <a:pt x="1797050" y="369907"/>
                  <a:pt x="1717675" y="364086"/>
                </a:cubicBezTo>
                <a:cubicBezTo>
                  <a:pt x="1659467" y="359324"/>
                  <a:pt x="1615546" y="347417"/>
                  <a:pt x="1543050" y="349799"/>
                </a:cubicBezTo>
                <a:cubicBezTo>
                  <a:pt x="1452166" y="346888"/>
                  <a:pt x="1368425" y="376125"/>
                  <a:pt x="1281113" y="376786"/>
                </a:cubicBezTo>
                <a:cubicBezTo>
                  <a:pt x="1187054" y="385385"/>
                  <a:pt x="1100138" y="372553"/>
                  <a:pt x="1009650" y="370436"/>
                </a:cubicBezTo>
                <a:lnTo>
                  <a:pt x="852488" y="362499"/>
                </a:lnTo>
                <a:cubicBezTo>
                  <a:pt x="764646" y="346095"/>
                  <a:pt x="673233" y="341596"/>
                  <a:pt x="588963" y="313286"/>
                </a:cubicBezTo>
                <a:cubicBezTo>
                  <a:pt x="527050" y="302307"/>
                  <a:pt x="484188" y="279419"/>
                  <a:pt x="431800" y="262486"/>
                </a:cubicBezTo>
                <a:lnTo>
                  <a:pt x="265113" y="214861"/>
                </a:lnTo>
                <a:cubicBezTo>
                  <a:pt x="213784" y="207982"/>
                  <a:pt x="174360" y="199912"/>
                  <a:pt x="111125" y="194224"/>
                </a:cubicBezTo>
                <a:cubicBezTo>
                  <a:pt x="79110" y="188801"/>
                  <a:pt x="61384" y="204807"/>
                  <a:pt x="36513" y="210099"/>
                </a:cubicBezTo>
                <a:lnTo>
                  <a:pt x="7938" y="224386"/>
                </a:lnTo>
                <a:lnTo>
                  <a:pt x="0" y="237086"/>
                </a:lnTo>
              </a:path>
            </a:pathLst>
          </a:custGeom>
          <a:noFill/>
          <a:ln w="19050">
            <a:solidFill>
              <a:srgbClr val="FFCBC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03B603F7-92F3-0DB4-5D28-7F4960E9256E}"/>
              </a:ext>
            </a:extLst>
          </p:cNvPr>
          <p:cNvSpPr/>
          <p:nvPr/>
        </p:nvSpPr>
        <p:spPr>
          <a:xfrm>
            <a:off x="4833938" y="1284288"/>
            <a:ext cx="1923615" cy="563077"/>
          </a:xfrm>
          <a:custGeom>
            <a:avLst/>
            <a:gdLst>
              <a:gd name="connsiteX0" fmla="*/ 1238250 w 1920875"/>
              <a:gd name="connsiteY0" fmla="*/ 0 h 560387"/>
              <a:gd name="connsiteX1" fmla="*/ 1338262 w 1920875"/>
              <a:gd name="connsiteY1" fmla="*/ 19050 h 560387"/>
              <a:gd name="connsiteX2" fmla="*/ 1492250 w 1920875"/>
              <a:gd name="connsiteY2" fmla="*/ 41275 h 560387"/>
              <a:gd name="connsiteX3" fmla="*/ 1566862 w 1920875"/>
              <a:gd name="connsiteY3" fmla="*/ 88900 h 560387"/>
              <a:gd name="connsiteX4" fmla="*/ 1692275 w 1920875"/>
              <a:gd name="connsiteY4" fmla="*/ 207962 h 560387"/>
              <a:gd name="connsiteX5" fmla="*/ 1854200 w 1920875"/>
              <a:gd name="connsiteY5" fmla="*/ 360362 h 560387"/>
              <a:gd name="connsiteX6" fmla="*/ 1920875 w 1920875"/>
              <a:gd name="connsiteY6" fmla="*/ 473075 h 560387"/>
              <a:gd name="connsiteX7" fmla="*/ 1917700 w 1920875"/>
              <a:gd name="connsiteY7" fmla="*/ 536575 h 560387"/>
              <a:gd name="connsiteX8" fmla="*/ 1833562 w 1920875"/>
              <a:gd name="connsiteY8" fmla="*/ 560387 h 560387"/>
              <a:gd name="connsiteX9" fmla="*/ 1519237 w 1920875"/>
              <a:gd name="connsiteY9" fmla="*/ 546100 h 560387"/>
              <a:gd name="connsiteX10" fmla="*/ 1390650 w 1920875"/>
              <a:gd name="connsiteY10" fmla="*/ 517525 h 560387"/>
              <a:gd name="connsiteX11" fmla="*/ 1011237 w 1920875"/>
              <a:gd name="connsiteY11" fmla="*/ 538162 h 560387"/>
              <a:gd name="connsiteX12" fmla="*/ 738187 w 1920875"/>
              <a:gd name="connsiteY12" fmla="*/ 533400 h 560387"/>
              <a:gd name="connsiteX13" fmla="*/ 603250 w 1920875"/>
              <a:gd name="connsiteY13" fmla="*/ 555625 h 560387"/>
              <a:gd name="connsiteX14" fmla="*/ 533400 w 1920875"/>
              <a:gd name="connsiteY14" fmla="*/ 546100 h 560387"/>
              <a:gd name="connsiteX15" fmla="*/ 409575 w 1920875"/>
              <a:gd name="connsiteY15" fmla="*/ 447675 h 560387"/>
              <a:gd name="connsiteX16" fmla="*/ 303212 w 1920875"/>
              <a:gd name="connsiteY16" fmla="*/ 366712 h 560387"/>
              <a:gd name="connsiteX17" fmla="*/ 233362 w 1920875"/>
              <a:gd name="connsiteY17" fmla="*/ 319087 h 560387"/>
              <a:gd name="connsiteX18" fmla="*/ 111125 w 1920875"/>
              <a:gd name="connsiteY18" fmla="*/ 293687 h 560387"/>
              <a:gd name="connsiteX19" fmla="*/ 22225 w 1920875"/>
              <a:gd name="connsiteY19" fmla="*/ 276225 h 560387"/>
              <a:gd name="connsiteX20" fmla="*/ 0 w 1920875"/>
              <a:gd name="connsiteY20" fmla="*/ 266700 h 560387"/>
              <a:gd name="connsiteX21" fmla="*/ 3175 w 1920875"/>
              <a:gd name="connsiteY21" fmla="*/ 230187 h 560387"/>
              <a:gd name="connsiteX22" fmla="*/ 28575 w 1920875"/>
              <a:gd name="connsiteY22" fmla="*/ 219075 h 560387"/>
              <a:gd name="connsiteX0" fmla="*/ 1238250 w 1920875"/>
              <a:gd name="connsiteY0" fmla="*/ 0 h 560387"/>
              <a:gd name="connsiteX1" fmla="*/ 1338262 w 1920875"/>
              <a:gd name="connsiteY1" fmla="*/ 19050 h 560387"/>
              <a:gd name="connsiteX2" fmla="*/ 1492250 w 1920875"/>
              <a:gd name="connsiteY2" fmla="*/ 41275 h 560387"/>
              <a:gd name="connsiteX3" fmla="*/ 1566862 w 1920875"/>
              <a:gd name="connsiteY3" fmla="*/ 88900 h 560387"/>
              <a:gd name="connsiteX4" fmla="*/ 1692275 w 1920875"/>
              <a:gd name="connsiteY4" fmla="*/ 207962 h 560387"/>
              <a:gd name="connsiteX5" fmla="*/ 1854200 w 1920875"/>
              <a:gd name="connsiteY5" fmla="*/ 360362 h 560387"/>
              <a:gd name="connsiteX6" fmla="*/ 1920875 w 1920875"/>
              <a:gd name="connsiteY6" fmla="*/ 473075 h 560387"/>
              <a:gd name="connsiteX7" fmla="*/ 1917700 w 1920875"/>
              <a:gd name="connsiteY7" fmla="*/ 536575 h 560387"/>
              <a:gd name="connsiteX8" fmla="*/ 1833562 w 1920875"/>
              <a:gd name="connsiteY8" fmla="*/ 560387 h 560387"/>
              <a:gd name="connsiteX9" fmla="*/ 1519237 w 1920875"/>
              <a:gd name="connsiteY9" fmla="*/ 546100 h 560387"/>
              <a:gd name="connsiteX10" fmla="*/ 1390650 w 1920875"/>
              <a:gd name="connsiteY10" fmla="*/ 517525 h 560387"/>
              <a:gd name="connsiteX11" fmla="*/ 1011237 w 1920875"/>
              <a:gd name="connsiteY11" fmla="*/ 538162 h 560387"/>
              <a:gd name="connsiteX12" fmla="*/ 738187 w 1920875"/>
              <a:gd name="connsiteY12" fmla="*/ 533400 h 560387"/>
              <a:gd name="connsiteX13" fmla="*/ 603250 w 1920875"/>
              <a:gd name="connsiteY13" fmla="*/ 555625 h 560387"/>
              <a:gd name="connsiteX14" fmla="*/ 533400 w 1920875"/>
              <a:gd name="connsiteY14" fmla="*/ 546100 h 560387"/>
              <a:gd name="connsiteX15" fmla="*/ 409575 w 1920875"/>
              <a:gd name="connsiteY15" fmla="*/ 447675 h 560387"/>
              <a:gd name="connsiteX16" fmla="*/ 303212 w 1920875"/>
              <a:gd name="connsiteY16" fmla="*/ 366712 h 560387"/>
              <a:gd name="connsiteX17" fmla="*/ 233362 w 1920875"/>
              <a:gd name="connsiteY17" fmla="*/ 319087 h 560387"/>
              <a:gd name="connsiteX18" fmla="*/ 111125 w 1920875"/>
              <a:gd name="connsiteY18" fmla="*/ 293687 h 560387"/>
              <a:gd name="connsiteX19" fmla="*/ 22225 w 1920875"/>
              <a:gd name="connsiteY19" fmla="*/ 276225 h 560387"/>
              <a:gd name="connsiteX20" fmla="*/ 0 w 1920875"/>
              <a:gd name="connsiteY20" fmla="*/ 266700 h 560387"/>
              <a:gd name="connsiteX21" fmla="*/ 3175 w 1920875"/>
              <a:gd name="connsiteY21" fmla="*/ 230187 h 560387"/>
              <a:gd name="connsiteX22" fmla="*/ 28575 w 1920875"/>
              <a:gd name="connsiteY22" fmla="*/ 219075 h 560387"/>
              <a:gd name="connsiteX0" fmla="*/ 1238250 w 1920875"/>
              <a:gd name="connsiteY0" fmla="*/ 0 h 560387"/>
              <a:gd name="connsiteX1" fmla="*/ 1338262 w 1920875"/>
              <a:gd name="connsiteY1" fmla="*/ 19050 h 560387"/>
              <a:gd name="connsiteX2" fmla="*/ 1492250 w 1920875"/>
              <a:gd name="connsiteY2" fmla="*/ 41275 h 560387"/>
              <a:gd name="connsiteX3" fmla="*/ 1566862 w 1920875"/>
              <a:gd name="connsiteY3" fmla="*/ 88900 h 560387"/>
              <a:gd name="connsiteX4" fmla="*/ 1692275 w 1920875"/>
              <a:gd name="connsiteY4" fmla="*/ 207962 h 560387"/>
              <a:gd name="connsiteX5" fmla="*/ 1854200 w 1920875"/>
              <a:gd name="connsiteY5" fmla="*/ 360362 h 560387"/>
              <a:gd name="connsiteX6" fmla="*/ 1920875 w 1920875"/>
              <a:gd name="connsiteY6" fmla="*/ 473075 h 560387"/>
              <a:gd name="connsiteX7" fmla="*/ 1917700 w 1920875"/>
              <a:gd name="connsiteY7" fmla="*/ 536575 h 560387"/>
              <a:gd name="connsiteX8" fmla="*/ 1833562 w 1920875"/>
              <a:gd name="connsiteY8" fmla="*/ 560387 h 560387"/>
              <a:gd name="connsiteX9" fmla="*/ 1519237 w 1920875"/>
              <a:gd name="connsiteY9" fmla="*/ 546100 h 560387"/>
              <a:gd name="connsiteX10" fmla="*/ 1390650 w 1920875"/>
              <a:gd name="connsiteY10" fmla="*/ 517525 h 560387"/>
              <a:gd name="connsiteX11" fmla="*/ 1011237 w 1920875"/>
              <a:gd name="connsiteY11" fmla="*/ 538162 h 560387"/>
              <a:gd name="connsiteX12" fmla="*/ 738187 w 1920875"/>
              <a:gd name="connsiteY12" fmla="*/ 533400 h 560387"/>
              <a:gd name="connsiteX13" fmla="*/ 603250 w 1920875"/>
              <a:gd name="connsiteY13" fmla="*/ 555625 h 560387"/>
              <a:gd name="connsiteX14" fmla="*/ 533400 w 1920875"/>
              <a:gd name="connsiteY14" fmla="*/ 546100 h 560387"/>
              <a:gd name="connsiteX15" fmla="*/ 409575 w 1920875"/>
              <a:gd name="connsiteY15" fmla="*/ 447675 h 560387"/>
              <a:gd name="connsiteX16" fmla="*/ 303212 w 1920875"/>
              <a:gd name="connsiteY16" fmla="*/ 366712 h 560387"/>
              <a:gd name="connsiteX17" fmla="*/ 233362 w 1920875"/>
              <a:gd name="connsiteY17" fmla="*/ 319087 h 560387"/>
              <a:gd name="connsiteX18" fmla="*/ 111125 w 1920875"/>
              <a:gd name="connsiteY18" fmla="*/ 293687 h 560387"/>
              <a:gd name="connsiteX19" fmla="*/ 22225 w 1920875"/>
              <a:gd name="connsiteY19" fmla="*/ 276225 h 560387"/>
              <a:gd name="connsiteX20" fmla="*/ 0 w 1920875"/>
              <a:gd name="connsiteY20" fmla="*/ 266700 h 560387"/>
              <a:gd name="connsiteX21" fmla="*/ 3175 w 1920875"/>
              <a:gd name="connsiteY21" fmla="*/ 230187 h 560387"/>
              <a:gd name="connsiteX22" fmla="*/ 28575 w 1920875"/>
              <a:gd name="connsiteY22" fmla="*/ 219075 h 560387"/>
              <a:gd name="connsiteX0" fmla="*/ 1238250 w 1920875"/>
              <a:gd name="connsiteY0" fmla="*/ 0 h 560387"/>
              <a:gd name="connsiteX1" fmla="*/ 1338262 w 1920875"/>
              <a:gd name="connsiteY1" fmla="*/ 19050 h 560387"/>
              <a:gd name="connsiteX2" fmla="*/ 1492250 w 1920875"/>
              <a:gd name="connsiteY2" fmla="*/ 41275 h 560387"/>
              <a:gd name="connsiteX3" fmla="*/ 1566862 w 1920875"/>
              <a:gd name="connsiteY3" fmla="*/ 88900 h 560387"/>
              <a:gd name="connsiteX4" fmla="*/ 1692275 w 1920875"/>
              <a:gd name="connsiteY4" fmla="*/ 207962 h 560387"/>
              <a:gd name="connsiteX5" fmla="*/ 1854200 w 1920875"/>
              <a:gd name="connsiteY5" fmla="*/ 360362 h 560387"/>
              <a:gd name="connsiteX6" fmla="*/ 1920875 w 1920875"/>
              <a:gd name="connsiteY6" fmla="*/ 473075 h 560387"/>
              <a:gd name="connsiteX7" fmla="*/ 1917700 w 1920875"/>
              <a:gd name="connsiteY7" fmla="*/ 536575 h 560387"/>
              <a:gd name="connsiteX8" fmla="*/ 1833562 w 1920875"/>
              <a:gd name="connsiteY8" fmla="*/ 560387 h 560387"/>
              <a:gd name="connsiteX9" fmla="*/ 1519237 w 1920875"/>
              <a:gd name="connsiteY9" fmla="*/ 546100 h 560387"/>
              <a:gd name="connsiteX10" fmla="*/ 1390650 w 1920875"/>
              <a:gd name="connsiteY10" fmla="*/ 517525 h 560387"/>
              <a:gd name="connsiteX11" fmla="*/ 1011237 w 1920875"/>
              <a:gd name="connsiteY11" fmla="*/ 538162 h 560387"/>
              <a:gd name="connsiteX12" fmla="*/ 738187 w 1920875"/>
              <a:gd name="connsiteY12" fmla="*/ 533400 h 560387"/>
              <a:gd name="connsiteX13" fmla="*/ 603250 w 1920875"/>
              <a:gd name="connsiteY13" fmla="*/ 555625 h 560387"/>
              <a:gd name="connsiteX14" fmla="*/ 533400 w 1920875"/>
              <a:gd name="connsiteY14" fmla="*/ 546100 h 560387"/>
              <a:gd name="connsiteX15" fmla="*/ 409575 w 1920875"/>
              <a:gd name="connsiteY15" fmla="*/ 447675 h 560387"/>
              <a:gd name="connsiteX16" fmla="*/ 303212 w 1920875"/>
              <a:gd name="connsiteY16" fmla="*/ 366712 h 560387"/>
              <a:gd name="connsiteX17" fmla="*/ 233362 w 1920875"/>
              <a:gd name="connsiteY17" fmla="*/ 319087 h 560387"/>
              <a:gd name="connsiteX18" fmla="*/ 111125 w 1920875"/>
              <a:gd name="connsiteY18" fmla="*/ 293687 h 560387"/>
              <a:gd name="connsiteX19" fmla="*/ 22225 w 1920875"/>
              <a:gd name="connsiteY19" fmla="*/ 276225 h 560387"/>
              <a:gd name="connsiteX20" fmla="*/ 0 w 1920875"/>
              <a:gd name="connsiteY20" fmla="*/ 266700 h 560387"/>
              <a:gd name="connsiteX21" fmla="*/ 3175 w 1920875"/>
              <a:gd name="connsiteY21" fmla="*/ 230187 h 560387"/>
              <a:gd name="connsiteX22" fmla="*/ 28575 w 1920875"/>
              <a:gd name="connsiteY22" fmla="*/ 219075 h 560387"/>
              <a:gd name="connsiteX0" fmla="*/ 1238250 w 1920875"/>
              <a:gd name="connsiteY0" fmla="*/ 0 h 560387"/>
              <a:gd name="connsiteX1" fmla="*/ 1338262 w 1920875"/>
              <a:gd name="connsiteY1" fmla="*/ 19050 h 560387"/>
              <a:gd name="connsiteX2" fmla="*/ 1492250 w 1920875"/>
              <a:gd name="connsiteY2" fmla="*/ 41275 h 560387"/>
              <a:gd name="connsiteX3" fmla="*/ 1566862 w 1920875"/>
              <a:gd name="connsiteY3" fmla="*/ 88900 h 560387"/>
              <a:gd name="connsiteX4" fmla="*/ 1692275 w 1920875"/>
              <a:gd name="connsiteY4" fmla="*/ 207962 h 560387"/>
              <a:gd name="connsiteX5" fmla="*/ 1854200 w 1920875"/>
              <a:gd name="connsiteY5" fmla="*/ 360362 h 560387"/>
              <a:gd name="connsiteX6" fmla="*/ 1920875 w 1920875"/>
              <a:gd name="connsiteY6" fmla="*/ 473075 h 560387"/>
              <a:gd name="connsiteX7" fmla="*/ 1917700 w 1920875"/>
              <a:gd name="connsiteY7" fmla="*/ 536575 h 560387"/>
              <a:gd name="connsiteX8" fmla="*/ 1833562 w 1920875"/>
              <a:gd name="connsiteY8" fmla="*/ 560387 h 560387"/>
              <a:gd name="connsiteX9" fmla="*/ 1519237 w 1920875"/>
              <a:gd name="connsiteY9" fmla="*/ 546100 h 560387"/>
              <a:gd name="connsiteX10" fmla="*/ 1390650 w 1920875"/>
              <a:gd name="connsiteY10" fmla="*/ 517525 h 560387"/>
              <a:gd name="connsiteX11" fmla="*/ 1011237 w 1920875"/>
              <a:gd name="connsiteY11" fmla="*/ 538162 h 560387"/>
              <a:gd name="connsiteX12" fmla="*/ 738187 w 1920875"/>
              <a:gd name="connsiteY12" fmla="*/ 533400 h 560387"/>
              <a:gd name="connsiteX13" fmla="*/ 603250 w 1920875"/>
              <a:gd name="connsiteY13" fmla="*/ 555625 h 560387"/>
              <a:gd name="connsiteX14" fmla="*/ 533400 w 1920875"/>
              <a:gd name="connsiteY14" fmla="*/ 546100 h 560387"/>
              <a:gd name="connsiteX15" fmla="*/ 409575 w 1920875"/>
              <a:gd name="connsiteY15" fmla="*/ 447675 h 560387"/>
              <a:gd name="connsiteX16" fmla="*/ 303212 w 1920875"/>
              <a:gd name="connsiteY16" fmla="*/ 366712 h 560387"/>
              <a:gd name="connsiteX17" fmla="*/ 233362 w 1920875"/>
              <a:gd name="connsiteY17" fmla="*/ 319087 h 560387"/>
              <a:gd name="connsiteX18" fmla="*/ 111125 w 1920875"/>
              <a:gd name="connsiteY18" fmla="*/ 293687 h 560387"/>
              <a:gd name="connsiteX19" fmla="*/ 22225 w 1920875"/>
              <a:gd name="connsiteY19" fmla="*/ 276225 h 560387"/>
              <a:gd name="connsiteX20" fmla="*/ 0 w 1920875"/>
              <a:gd name="connsiteY20" fmla="*/ 266700 h 560387"/>
              <a:gd name="connsiteX21" fmla="*/ 3175 w 1920875"/>
              <a:gd name="connsiteY21" fmla="*/ 230187 h 560387"/>
              <a:gd name="connsiteX22" fmla="*/ 28575 w 1920875"/>
              <a:gd name="connsiteY22" fmla="*/ 219075 h 560387"/>
              <a:gd name="connsiteX0" fmla="*/ 1238250 w 1920875"/>
              <a:gd name="connsiteY0" fmla="*/ 0 h 563077"/>
              <a:gd name="connsiteX1" fmla="*/ 1338262 w 1920875"/>
              <a:gd name="connsiteY1" fmla="*/ 19050 h 563077"/>
              <a:gd name="connsiteX2" fmla="*/ 1492250 w 1920875"/>
              <a:gd name="connsiteY2" fmla="*/ 41275 h 563077"/>
              <a:gd name="connsiteX3" fmla="*/ 1566862 w 1920875"/>
              <a:gd name="connsiteY3" fmla="*/ 88900 h 563077"/>
              <a:gd name="connsiteX4" fmla="*/ 1692275 w 1920875"/>
              <a:gd name="connsiteY4" fmla="*/ 207962 h 563077"/>
              <a:gd name="connsiteX5" fmla="*/ 1854200 w 1920875"/>
              <a:gd name="connsiteY5" fmla="*/ 360362 h 563077"/>
              <a:gd name="connsiteX6" fmla="*/ 1920875 w 1920875"/>
              <a:gd name="connsiteY6" fmla="*/ 473075 h 563077"/>
              <a:gd name="connsiteX7" fmla="*/ 1917700 w 1920875"/>
              <a:gd name="connsiteY7" fmla="*/ 536575 h 563077"/>
              <a:gd name="connsiteX8" fmla="*/ 1833562 w 1920875"/>
              <a:gd name="connsiteY8" fmla="*/ 560387 h 563077"/>
              <a:gd name="connsiteX9" fmla="*/ 1519237 w 1920875"/>
              <a:gd name="connsiteY9" fmla="*/ 546100 h 563077"/>
              <a:gd name="connsiteX10" fmla="*/ 1390650 w 1920875"/>
              <a:gd name="connsiteY10" fmla="*/ 517525 h 563077"/>
              <a:gd name="connsiteX11" fmla="*/ 1011237 w 1920875"/>
              <a:gd name="connsiteY11" fmla="*/ 538162 h 563077"/>
              <a:gd name="connsiteX12" fmla="*/ 738187 w 1920875"/>
              <a:gd name="connsiteY12" fmla="*/ 533400 h 563077"/>
              <a:gd name="connsiteX13" fmla="*/ 603250 w 1920875"/>
              <a:gd name="connsiteY13" fmla="*/ 555625 h 563077"/>
              <a:gd name="connsiteX14" fmla="*/ 533400 w 1920875"/>
              <a:gd name="connsiteY14" fmla="*/ 546100 h 563077"/>
              <a:gd name="connsiteX15" fmla="*/ 409575 w 1920875"/>
              <a:gd name="connsiteY15" fmla="*/ 447675 h 563077"/>
              <a:gd name="connsiteX16" fmla="*/ 303212 w 1920875"/>
              <a:gd name="connsiteY16" fmla="*/ 366712 h 563077"/>
              <a:gd name="connsiteX17" fmla="*/ 233362 w 1920875"/>
              <a:gd name="connsiteY17" fmla="*/ 319087 h 563077"/>
              <a:gd name="connsiteX18" fmla="*/ 111125 w 1920875"/>
              <a:gd name="connsiteY18" fmla="*/ 293687 h 563077"/>
              <a:gd name="connsiteX19" fmla="*/ 22225 w 1920875"/>
              <a:gd name="connsiteY19" fmla="*/ 276225 h 563077"/>
              <a:gd name="connsiteX20" fmla="*/ 0 w 1920875"/>
              <a:gd name="connsiteY20" fmla="*/ 266700 h 563077"/>
              <a:gd name="connsiteX21" fmla="*/ 3175 w 1920875"/>
              <a:gd name="connsiteY21" fmla="*/ 230187 h 563077"/>
              <a:gd name="connsiteX22" fmla="*/ 28575 w 1920875"/>
              <a:gd name="connsiteY22" fmla="*/ 219075 h 563077"/>
              <a:gd name="connsiteX0" fmla="*/ 1238250 w 1920875"/>
              <a:gd name="connsiteY0" fmla="*/ 0 h 563077"/>
              <a:gd name="connsiteX1" fmla="*/ 1338262 w 1920875"/>
              <a:gd name="connsiteY1" fmla="*/ 19050 h 563077"/>
              <a:gd name="connsiteX2" fmla="*/ 1492250 w 1920875"/>
              <a:gd name="connsiteY2" fmla="*/ 41275 h 563077"/>
              <a:gd name="connsiteX3" fmla="*/ 1566862 w 1920875"/>
              <a:gd name="connsiteY3" fmla="*/ 88900 h 563077"/>
              <a:gd name="connsiteX4" fmla="*/ 1692275 w 1920875"/>
              <a:gd name="connsiteY4" fmla="*/ 207962 h 563077"/>
              <a:gd name="connsiteX5" fmla="*/ 1854200 w 1920875"/>
              <a:gd name="connsiteY5" fmla="*/ 360362 h 563077"/>
              <a:gd name="connsiteX6" fmla="*/ 1920875 w 1920875"/>
              <a:gd name="connsiteY6" fmla="*/ 473075 h 563077"/>
              <a:gd name="connsiteX7" fmla="*/ 1917700 w 1920875"/>
              <a:gd name="connsiteY7" fmla="*/ 536575 h 563077"/>
              <a:gd name="connsiteX8" fmla="*/ 1833562 w 1920875"/>
              <a:gd name="connsiteY8" fmla="*/ 560387 h 563077"/>
              <a:gd name="connsiteX9" fmla="*/ 1519237 w 1920875"/>
              <a:gd name="connsiteY9" fmla="*/ 546100 h 563077"/>
              <a:gd name="connsiteX10" fmla="*/ 1390650 w 1920875"/>
              <a:gd name="connsiteY10" fmla="*/ 517525 h 563077"/>
              <a:gd name="connsiteX11" fmla="*/ 1011237 w 1920875"/>
              <a:gd name="connsiteY11" fmla="*/ 538162 h 563077"/>
              <a:gd name="connsiteX12" fmla="*/ 738187 w 1920875"/>
              <a:gd name="connsiteY12" fmla="*/ 533400 h 563077"/>
              <a:gd name="connsiteX13" fmla="*/ 603250 w 1920875"/>
              <a:gd name="connsiteY13" fmla="*/ 555625 h 563077"/>
              <a:gd name="connsiteX14" fmla="*/ 533400 w 1920875"/>
              <a:gd name="connsiteY14" fmla="*/ 546100 h 563077"/>
              <a:gd name="connsiteX15" fmla="*/ 409575 w 1920875"/>
              <a:gd name="connsiteY15" fmla="*/ 447675 h 563077"/>
              <a:gd name="connsiteX16" fmla="*/ 303212 w 1920875"/>
              <a:gd name="connsiteY16" fmla="*/ 366712 h 563077"/>
              <a:gd name="connsiteX17" fmla="*/ 233362 w 1920875"/>
              <a:gd name="connsiteY17" fmla="*/ 319087 h 563077"/>
              <a:gd name="connsiteX18" fmla="*/ 111125 w 1920875"/>
              <a:gd name="connsiteY18" fmla="*/ 293687 h 563077"/>
              <a:gd name="connsiteX19" fmla="*/ 22225 w 1920875"/>
              <a:gd name="connsiteY19" fmla="*/ 276225 h 563077"/>
              <a:gd name="connsiteX20" fmla="*/ 0 w 1920875"/>
              <a:gd name="connsiteY20" fmla="*/ 266700 h 563077"/>
              <a:gd name="connsiteX21" fmla="*/ 3175 w 1920875"/>
              <a:gd name="connsiteY21" fmla="*/ 230187 h 563077"/>
              <a:gd name="connsiteX22" fmla="*/ 28575 w 1920875"/>
              <a:gd name="connsiteY22" fmla="*/ 219075 h 563077"/>
              <a:gd name="connsiteX0" fmla="*/ 1238250 w 1920875"/>
              <a:gd name="connsiteY0" fmla="*/ 0 h 563077"/>
              <a:gd name="connsiteX1" fmla="*/ 1338262 w 1920875"/>
              <a:gd name="connsiteY1" fmla="*/ 19050 h 563077"/>
              <a:gd name="connsiteX2" fmla="*/ 1492250 w 1920875"/>
              <a:gd name="connsiteY2" fmla="*/ 41275 h 563077"/>
              <a:gd name="connsiteX3" fmla="*/ 1566862 w 1920875"/>
              <a:gd name="connsiteY3" fmla="*/ 88900 h 563077"/>
              <a:gd name="connsiteX4" fmla="*/ 1692275 w 1920875"/>
              <a:gd name="connsiteY4" fmla="*/ 207962 h 563077"/>
              <a:gd name="connsiteX5" fmla="*/ 1854200 w 1920875"/>
              <a:gd name="connsiteY5" fmla="*/ 360362 h 563077"/>
              <a:gd name="connsiteX6" fmla="*/ 1920875 w 1920875"/>
              <a:gd name="connsiteY6" fmla="*/ 473075 h 563077"/>
              <a:gd name="connsiteX7" fmla="*/ 1917700 w 1920875"/>
              <a:gd name="connsiteY7" fmla="*/ 536575 h 563077"/>
              <a:gd name="connsiteX8" fmla="*/ 1833562 w 1920875"/>
              <a:gd name="connsiteY8" fmla="*/ 560387 h 563077"/>
              <a:gd name="connsiteX9" fmla="*/ 1519237 w 1920875"/>
              <a:gd name="connsiteY9" fmla="*/ 546100 h 563077"/>
              <a:gd name="connsiteX10" fmla="*/ 1390650 w 1920875"/>
              <a:gd name="connsiteY10" fmla="*/ 517525 h 563077"/>
              <a:gd name="connsiteX11" fmla="*/ 1011237 w 1920875"/>
              <a:gd name="connsiteY11" fmla="*/ 538162 h 563077"/>
              <a:gd name="connsiteX12" fmla="*/ 738187 w 1920875"/>
              <a:gd name="connsiteY12" fmla="*/ 533400 h 563077"/>
              <a:gd name="connsiteX13" fmla="*/ 603250 w 1920875"/>
              <a:gd name="connsiteY13" fmla="*/ 555625 h 563077"/>
              <a:gd name="connsiteX14" fmla="*/ 533400 w 1920875"/>
              <a:gd name="connsiteY14" fmla="*/ 546100 h 563077"/>
              <a:gd name="connsiteX15" fmla="*/ 409575 w 1920875"/>
              <a:gd name="connsiteY15" fmla="*/ 447675 h 563077"/>
              <a:gd name="connsiteX16" fmla="*/ 303212 w 1920875"/>
              <a:gd name="connsiteY16" fmla="*/ 366712 h 563077"/>
              <a:gd name="connsiteX17" fmla="*/ 233362 w 1920875"/>
              <a:gd name="connsiteY17" fmla="*/ 319087 h 563077"/>
              <a:gd name="connsiteX18" fmla="*/ 111125 w 1920875"/>
              <a:gd name="connsiteY18" fmla="*/ 293687 h 563077"/>
              <a:gd name="connsiteX19" fmla="*/ 22225 w 1920875"/>
              <a:gd name="connsiteY19" fmla="*/ 276225 h 563077"/>
              <a:gd name="connsiteX20" fmla="*/ 0 w 1920875"/>
              <a:gd name="connsiteY20" fmla="*/ 266700 h 563077"/>
              <a:gd name="connsiteX21" fmla="*/ 3175 w 1920875"/>
              <a:gd name="connsiteY21" fmla="*/ 230187 h 563077"/>
              <a:gd name="connsiteX22" fmla="*/ 28575 w 192087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38162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38162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38162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38162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38162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41734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41734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41734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41734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41734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41734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41734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41734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41734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923615" h="563077">
                <a:moveTo>
                  <a:pt x="1238250" y="0"/>
                </a:moveTo>
                <a:lnTo>
                  <a:pt x="1338262" y="19050"/>
                </a:lnTo>
                <a:cubicBezTo>
                  <a:pt x="1389591" y="26458"/>
                  <a:pt x="1440921" y="24342"/>
                  <a:pt x="1492250" y="41275"/>
                </a:cubicBezTo>
                <a:cubicBezTo>
                  <a:pt x="1532599" y="55959"/>
                  <a:pt x="1541991" y="73025"/>
                  <a:pt x="1566862" y="88900"/>
                </a:cubicBezTo>
                <a:lnTo>
                  <a:pt x="1692275" y="207962"/>
                </a:lnTo>
                <a:lnTo>
                  <a:pt x="1854200" y="360362"/>
                </a:lnTo>
                <a:cubicBezTo>
                  <a:pt x="1876425" y="397933"/>
                  <a:pt x="1908175" y="435504"/>
                  <a:pt x="1920875" y="473075"/>
                </a:cubicBezTo>
                <a:cubicBezTo>
                  <a:pt x="1928151" y="495433"/>
                  <a:pt x="1918758" y="515408"/>
                  <a:pt x="1917700" y="536575"/>
                </a:cubicBezTo>
                <a:cubicBezTo>
                  <a:pt x="1889654" y="544512"/>
                  <a:pt x="1866370" y="561975"/>
                  <a:pt x="1833562" y="560387"/>
                </a:cubicBezTo>
                <a:cubicBezTo>
                  <a:pt x="1728787" y="566340"/>
                  <a:pt x="1627584" y="562768"/>
                  <a:pt x="1519237" y="546100"/>
                </a:cubicBezTo>
                <a:cubicBezTo>
                  <a:pt x="1476375" y="542528"/>
                  <a:pt x="1443037" y="521097"/>
                  <a:pt x="1390650" y="517525"/>
                </a:cubicBezTo>
                <a:cubicBezTo>
                  <a:pt x="1260607" y="507735"/>
                  <a:pt x="1138898" y="543189"/>
                  <a:pt x="1011237" y="541734"/>
                </a:cubicBezTo>
                <a:cubicBezTo>
                  <a:pt x="920220" y="554435"/>
                  <a:pt x="830395" y="530225"/>
                  <a:pt x="738187" y="533400"/>
                </a:cubicBezTo>
                <a:cubicBezTo>
                  <a:pt x="687255" y="531283"/>
                  <a:pt x="648229" y="548217"/>
                  <a:pt x="603250" y="555625"/>
                </a:cubicBezTo>
                <a:cubicBezTo>
                  <a:pt x="579967" y="552450"/>
                  <a:pt x="556683" y="555228"/>
                  <a:pt x="533400" y="546100"/>
                </a:cubicBezTo>
                <a:cubicBezTo>
                  <a:pt x="487363" y="526389"/>
                  <a:pt x="450850" y="480483"/>
                  <a:pt x="409575" y="447675"/>
                </a:cubicBezTo>
                <a:cubicBezTo>
                  <a:pt x="374121" y="411162"/>
                  <a:pt x="338666" y="393700"/>
                  <a:pt x="303212" y="366712"/>
                </a:cubicBezTo>
                <a:cubicBezTo>
                  <a:pt x="279929" y="350837"/>
                  <a:pt x="274504" y="343297"/>
                  <a:pt x="233362" y="319087"/>
                </a:cubicBezTo>
                <a:cubicBezTo>
                  <a:pt x="192616" y="302285"/>
                  <a:pt x="151871" y="302154"/>
                  <a:pt x="111125" y="293687"/>
                </a:cubicBezTo>
                <a:lnTo>
                  <a:pt x="22225" y="276225"/>
                </a:lnTo>
                <a:lnTo>
                  <a:pt x="0" y="266700"/>
                </a:lnTo>
                <a:lnTo>
                  <a:pt x="3175" y="230187"/>
                </a:lnTo>
              </a:path>
            </a:pathLst>
          </a:custGeom>
          <a:noFill/>
          <a:ln w="19050">
            <a:solidFill>
              <a:srgbClr val="FFCBC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7AE7FD33-CE0C-CE4D-5669-64071CA5BCF9}"/>
              </a:ext>
            </a:extLst>
          </p:cNvPr>
          <p:cNvSpPr/>
          <p:nvPr/>
        </p:nvSpPr>
        <p:spPr>
          <a:xfrm>
            <a:off x="6283719" y="5291210"/>
            <a:ext cx="396088" cy="1070456"/>
          </a:xfrm>
          <a:custGeom>
            <a:avLst/>
            <a:gdLst>
              <a:gd name="connsiteX0" fmla="*/ 42862 w 390525"/>
              <a:gd name="connsiteY0" fmla="*/ 155575 h 1062038"/>
              <a:gd name="connsiteX1" fmla="*/ 0 w 390525"/>
              <a:gd name="connsiteY1" fmla="*/ 371475 h 1062038"/>
              <a:gd name="connsiteX2" fmla="*/ 0 w 390525"/>
              <a:gd name="connsiteY2" fmla="*/ 501650 h 1062038"/>
              <a:gd name="connsiteX3" fmla="*/ 95250 w 390525"/>
              <a:gd name="connsiteY3" fmla="*/ 663575 h 1062038"/>
              <a:gd name="connsiteX4" fmla="*/ 206375 w 390525"/>
              <a:gd name="connsiteY4" fmla="*/ 793750 h 1062038"/>
              <a:gd name="connsiteX5" fmla="*/ 261937 w 390525"/>
              <a:gd name="connsiteY5" fmla="*/ 927100 h 1062038"/>
              <a:gd name="connsiteX6" fmla="*/ 293687 w 390525"/>
              <a:gd name="connsiteY6" fmla="*/ 1039813 h 1062038"/>
              <a:gd name="connsiteX7" fmla="*/ 325437 w 390525"/>
              <a:gd name="connsiteY7" fmla="*/ 1062038 h 1062038"/>
              <a:gd name="connsiteX8" fmla="*/ 374650 w 390525"/>
              <a:gd name="connsiteY8" fmla="*/ 1038225 h 1062038"/>
              <a:gd name="connsiteX9" fmla="*/ 390525 w 390525"/>
              <a:gd name="connsiteY9" fmla="*/ 941388 h 1062038"/>
              <a:gd name="connsiteX10" fmla="*/ 325437 w 390525"/>
              <a:gd name="connsiteY10" fmla="*/ 763588 h 1062038"/>
              <a:gd name="connsiteX11" fmla="*/ 238125 w 390525"/>
              <a:gd name="connsiteY11" fmla="*/ 555625 h 1062038"/>
              <a:gd name="connsiteX12" fmla="*/ 185737 w 390525"/>
              <a:gd name="connsiteY12" fmla="*/ 312738 h 1062038"/>
              <a:gd name="connsiteX13" fmla="*/ 158750 w 390525"/>
              <a:gd name="connsiteY13" fmla="*/ 142875 h 1062038"/>
              <a:gd name="connsiteX14" fmla="*/ 155575 w 390525"/>
              <a:gd name="connsiteY14" fmla="*/ 69850 h 1062038"/>
              <a:gd name="connsiteX15" fmla="*/ 160337 w 390525"/>
              <a:gd name="connsiteY15" fmla="*/ 17463 h 1062038"/>
              <a:gd name="connsiteX16" fmla="*/ 133350 w 390525"/>
              <a:gd name="connsiteY16" fmla="*/ 0 h 1062038"/>
              <a:gd name="connsiteX17" fmla="*/ 76200 w 390525"/>
              <a:gd name="connsiteY17" fmla="*/ 30163 h 1062038"/>
              <a:gd name="connsiteX18" fmla="*/ 42862 w 390525"/>
              <a:gd name="connsiteY18" fmla="*/ 155575 h 1062038"/>
              <a:gd name="connsiteX0" fmla="*/ 42862 w 390525"/>
              <a:gd name="connsiteY0" fmla="*/ 155575 h 1062038"/>
              <a:gd name="connsiteX1" fmla="*/ 0 w 390525"/>
              <a:gd name="connsiteY1" fmla="*/ 371475 h 1062038"/>
              <a:gd name="connsiteX2" fmla="*/ 0 w 390525"/>
              <a:gd name="connsiteY2" fmla="*/ 501650 h 1062038"/>
              <a:gd name="connsiteX3" fmla="*/ 95250 w 390525"/>
              <a:gd name="connsiteY3" fmla="*/ 663575 h 1062038"/>
              <a:gd name="connsiteX4" fmla="*/ 206375 w 390525"/>
              <a:gd name="connsiteY4" fmla="*/ 793750 h 1062038"/>
              <a:gd name="connsiteX5" fmla="*/ 261937 w 390525"/>
              <a:gd name="connsiteY5" fmla="*/ 927100 h 1062038"/>
              <a:gd name="connsiteX6" fmla="*/ 293687 w 390525"/>
              <a:gd name="connsiteY6" fmla="*/ 1039813 h 1062038"/>
              <a:gd name="connsiteX7" fmla="*/ 325437 w 390525"/>
              <a:gd name="connsiteY7" fmla="*/ 1062038 h 1062038"/>
              <a:gd name="connsiteX8" fmla="*/ 374650 w 390525"/>
              <a:gd name="connsiteY8" fmla="*/ 1038225 h 1062038"/>
              <a:gd name="connsiteX9" fmla="*/ 390525 w 390525"/>
              <a:gd name="connsiteY9" fmla="*/ 941388 h 1062038"/>
              <a:gd name="connsiteX10" fmla="*/ 325437 w 390525"/>
              <a:gd name="connsiteY10" fmla="*/ 763588 h 1062038"/>
              <a:gd name="connsiteX11" fmla="*/ 238125 w 390525"/>
              <a:gd name="connsiteY11" fmla="*/ 555625 h 1062038"/>
              <a:gd name="connsiteX12" fmla="*/ 185737 w 390525"/>
              <a:gd name="connsiteY12" fmla="*/ 312738 h 1062038"/>
              <a:gd name="connsiteX13" fmla="*/ 158750 w 390525"/>
              <a:gd name="connsiteY13" fmla="*/ 142875 h 1062038"/>
              <a:gd name="connsiteX14" fmla="*/ 155575 w 390525"/>
              <a:gd name="connsiteY14" fmla="*/ 69850 h 1062038"/>
              <a:gd name="connsiteX15" fmla="*/ 160337 w 390525"/>
              <a:gd name="connsiteY15" fmla="*/ 17463 h 1062038"/>
              <a:gd name="connsiteX16" fmla="*/ 133350 w 390525"/>
              <a:gd name="connsiteY16" fmla="*/ 0 h 1062038"/>
              <a:gd name="connsiteX17" fmla="*/ 76200 w 390525"/>
              <a:gd name="connsiteY17" fmla="*/ 30163 h 1062038"/>
              <a:gd name="connsiteX18" fmla="*/ 42862 w 390525"/>
              <a:gd name="connsiteY18" fmla="*/ 155575 h 1062038"/>
              <a:gd name="connsiteX0" fmla="*/ 45507 w 393170"/>
              <a:gd name="connsiteY0" fmla="*/ 155575 h 1062038"/>
              <a:gd name="connsiteX1" fmla="*/ 2645 w 393170"/>
              <a:gd name="connsiteY1" fmla="*/ 371475 h 1062038"/>
              <a:gd name="connsiteX2" fmla="*/ 2645 w 393170"/>
              <a:gd name="connsiteY2" fmla="*/ 501650 h 1062038"/>
              <a:gd name="connsiteX3" fmla="*/ 97895 w 393170"/>
              <a:gd name="connsiteY3" fmla="*/ 663575 h 1062038"/>
              <a:gd name="connsiteX4" fmla="*/ 209020 w 393170"/>
              <a:gd name="connsiteY4" fmla="*/ 793750 h 1062038"/>
              <a:gd name="connsiteX5" fmla="*/ 264582 w 393170"/>
              <a:gd name="connsiteY5" fmla="*/ 927100 h 1062038"/>
              <a:gd name="connsiteX6" fmla="*/ 296332 w 393170"/>
              <a:gd name="connsiteY6" fmla="*/ 1039813 h 1062038"/>
              <a:gd name="connsiteX7" fmla="*/ 328082 w 393170"/>
              <a:gd name="connsiteY7" fmla="*/ 1062038 h 1062038"/>
              <a:gd name="connsiteX8" fmla="*/ 377295 w 393170"/>
              <a:gd name="connsiteY8" fmla="*/ 1038225 h 1062038"/>
              <a:gd name="connsiteX9" fmla="*/ 393170 w 393170"/>
              <a:gd name="connsiteY9" fmla="*/ 941388 h 1062038"/>
              <a:gd name="connsiteX10" fmla="*/ 328082 w 393170"/>
              <a:gd name="connsiteY10" fmla="*/ 763588 h 1062038"/>
              <a:gd name="connsiteX11" fmla="*/ 240770 w 393170"/>
              <a:gd name="connsiteY11" fmla="*/ 555625 h 1062038"/>
              <a:gd name="connsiteX12" fmla="*/ 188382 w 393170"/>
              <a:gd name="connsiteY12" fmla="*/ 312738 h 1062038"/>
              <a:gd name="connsiteX13" fmla="*/ 161395 w 393170"/>
              <a:gd name="connsiteY13" fmla="*/ 142875 h 1062038"/>
              <a:gd name="connsiteX14" fmla="*/ 158220 w 393170"/>
              <a:gd name="connsiteY14" fmla="*/ 69850 h 1062038"/>
              <a:gd name="connsiteX15" fmla="*/ 162982 w 393170"/>
              <a:gd name="connsiteY15" fmla="*/ 17463 h 1062038"/>
              <a:gd name="connsiteX16" fmla="*/ 135995 w 393170"/>
              <a:gd name="connsiteY16" fmla="*/ 0 h 1062038"/>
              <a:gd name="connsiteX17" fmla="*/ 78845 w 393170"/>
              <a:gd name="connsiteY17" fmla="*/ 30163 h 1062038"/>
              <a:gd name="connsiteX18" fmla="*/ 45507 w 393170"/>
              <a:gd name="connsiteY18" fmla="*/ 155575 h 1062038"/>
              <a:gd name="connsiteX0" fmla="*/ 45507 w 393170"/>
              <a:gd name="connsiteY0" fmla="*/ 155575 h 1062038"/>
              <a:gd name="connsiteX1" fmla="*/ 2645 w 393170"/>
              <a:gd name="connsiteY1" fmla="*/ 371475 h 1062038"/>
              <a:gd name="connsiteX2" fmla="*/ 2645 w 393170"/>
              <a:gd name="connsiteY2" fmla="*/ 501650 h 1062038"/>
              <a:gd name="connsiteX3" fmla="*/ 97895 w 393170"/>
              <a:gd name="connsiteY3" fmla="*/ 663575 h 1062038"/>
              <a:gd name="connsiteX4" fmla="*/ 209020 w 393170"/>
              <a:gd name="connsiteY4" fmla="*/ 793750 h 1062038"/>
              <a:gd name="connsiteX5" fmla="*/ 264582 w 393170"/>
              <a:gd name="connsiteY5" fmla="*/ 927100 h 1062038"/>
              <a:gd name="connsiteX6" fmla="*/ 296332 w 393170"/>
              <a:gd name="connsiteY6" fmla="*/ 1039813 h 1062038"/>
              <a:gd name="connsiteX7" fmla="*/ 328082 w 393170"/>
              <a:gd name="connsiteY7" fmla="*/ 1062038 h 1062038"/>
              <a:gd name="connsiteX8" fmla="*/ 377295 w 393170"/>
              <a:gd name="connsiteY8" fmla="*/ 1038225 h 1062038"/>
              <a:gd name="connsiteX9" fmla="*/ 393170 w 393170"/>
              <a:gd name="connsiteY9" fmla="*/ 941388 h 1062038"/>
              <a:gd name="connsiteX10" fmla="*/ 328082 w 393170"/>
              <a:gd name="connsiteY10" fmla="*/ 763588 h 1062038"/>
              <a:gd name="connsiteX11" fmla="*/ 240770 w 393170"/>
              <a:gd name="connsiteY11" fmla="*/ 555625 h 1062038"/>
              <a:gd name="connsiteX12" fmla="*/ 188382 w 393170"/>
              <a:gd name="connsiteY12" fmla="*/ 312738 h 1062038"/>
              <a:gd name="connsiteX13" fmla="*/ 161395 w 393170"/>
              <a:gd name="connsiteY13" fmla="*/ 142875 h 1062038"/>
              <a:gd name="connsiteX14" fmla="*/ 158220 w 393170"/>
              <a:gd name="connsiteY14" fmla="*/ 69850 h 1062038"/>
              <a:gd name="connsiteX15" fmla="*/ 162982 w 393170"/>
              <a:gd name="connsiteY15" fmla="*/ 17463 h 1062038"/>
              <a:gd name="connsiteX16" fmla="*/ 135995 w 393170"/>
              <a:gd name="connsiteY16" fmla="*/ 0 h 1062038"/>
              <a:gd name="connsiteX17" fmla="*/ 78845 w 393170"/>
              <a:gd name="connsiteY17" fmla="*/ 30163 h 1062038"/>
              <a:gd name="connsiteX18" fmla="*/ 45507 w 393170"/>
              <a:gd name="connsiteY18" fmla="*/ 155575 h 1062038"/>
              <a:gd name="connsiteX0" fmla="*/ 46119 w 393782"/>
              <a:gd name="connsiteY0" fmla="*/ 155575 h 1062038"/>
              <a:gd name="connsiteX1" fmla="*/ 3257 w 393782"/>
              <a:gd name="connsiteY1" fmla="*/ 371475 h 1062038"/>
              <a:gd name="connsiteX2" fmla="*/ 3257 w 393782"/>
              <a:gd name="connsiteY2" fmla="*/ 501650 h 1062038"/>
              <a:gd name="connsiteX3" fmla="*/ 98507 w 393782"/>
              <a:gd name="connsiteY3" fmla="*/ 663575 h 1062038"/>
              <a:gd name="connsiteX4" fmla="*/ 209632 w 393782"/>
              <a:gd name="connsiteY4" fmla="*/ 793750 h 1062038"/>
              <a:gd name="connsiteX5" fmla="*/ 265194 w 393782"/>
              <a:gd name="connsiteY5" fmla="*/ 927100 h 1062038"/>
              <a:gd name="connsiteX6" fmla="*/ 296944 w 393782"/>
              <a:gd name="connsiteY6" fmla="*/ 1039813 h 1062038"/>
              <a:gd name="connsiteX7" fmla="*/ 328694 w 393782"/>
              <a:gd name="connsiteY7" fmla="*/ 1062038 h 1062038"/>
              <a:gd name="connsiteX8" fmla="*/ 377907 w 393782"/>
              <a:gd name="connsiteY8" fmla="*/ 1038225 h 1062038"/>
              <a:gd name="connsiteX9" fmla="*/ 393782 w 393782"/>
              <a:gd name="connsiteY9" fmla="*/ 941388 h 1062038"/>
              <a:gd name="connsiteX10" fmla="*/ 328694 w 393782"/>
              <a:gd name="connsiteY10" fmla="*/ 763588 h 1062038"/>
              <a:gd name="connsiteX11" fmla="*/ 241382 w 393782"/>
              <a:gd name="connsiteY11" fmla="*/ 555625 h 1062038"/>
              <a:gd name="connsiteX12" fmla="*/ 188994 w 393782"/>
              <a:gd name="connsiteY12" fmla="*/ 312738 h 1062038"/>
              <a:gd name="connsiteX13" fmla="*/ 162007 w 393782"/>
              <a:gd name="connsiteY13" fmla="*/ 142875 h 1062038"/>
              <a:gd name="connsiteX14" fmla="*/ 158832 w 393782"/>
              <a:gd name="connsiteY14" fmla="*/ 69850 h 1062038"/>
              <a:gd name="connsiteX15" fmla="*/ 163594 w 393782"/>
              <a:gd name="connsiteY15" fmla="*/ 17463 h 1062038"/>
              <a:gd name="connsiteX16" fmla="*/ 136607 w 393782"/>
              <a:gd name="connsiteY16" fmla="*/ 0 h 1062038"/>
              <a:gd name="connsiteX17" fmla="*/ 79457 w 393782"/>
              <a:gd name="connsiteY17" fmla="*/ 30163 h 1062038"/>
              <a:gd name="connsiteX18" fmla="*/ 46119 w 393782"/>
              <a:gd name="connsiteY18" fmla="*/ 155575 h 1062038"/>
              <a:gd name="connsiteX0" fmla="*/ 46119 w 393782"/>
              <a:gd name="connsiteY0" fmla="*/ 155575 h 1062038"/>
              <a:gd name="connsiteX1" fmla="*/ 3257 w 393782"/>
              <a:gd name="connsiteY1" fmla="*/ 371475 h 1062038"/>
              <a:gd name="connsiteX2" fmla="*/ 3257 w 393782"/>
              <a:gd name="connsiteY2" fmla="*/ 501650 h 1062038"/>
              <a:gd name="connsiteX3" fmla="*/ 98507 w 393782"/>
              <a:gd name="connsiteY3" fmla="*/ 663575 h 1062038"/>
              <a:gd name="connsiteX4" fmla="*/ 209632 w 393782"/>
              <a:gd name="connsiteY4" fmla="*/ 793750 h 1062038"/>
              <a:gd name="connsiteX5" fmla="*/ 265194 w 393782"/>
              <a:gd name="connsiteY5" fmla="*/ 927100 h 1062038"/>
              <a:gd name="connsiteX6" fmla="*/ 296944 w 393782"/>
              <a:gd name="connsiteY6" fmla="*/ 1039813 h 1062038"/>
              <a:gd name="connsiteX7" fmla="*/ 328694 w 393782"/>
              <a:gd name="connsiteY7" fmla="*/ 1062038 h 1062038"/>
              <a:gd name="connsiteX8" fmla="*/ 377907 w 393782"/>
              <a:gd name="connsiteY8" fmla="*/ 1038225 h 1062038"/>
              <a:gd name="connsiteX9" fmla="*/ 393782 w 393782"/>
              <a:gd name="connsiteY9" fmla="*/ 941388 h 1062038"/>
              <a:gd name="connsiteX10" fmla="*/ 328694 w 393782"/>
              <a:gd name="connsiteY10" fmla="*/ 763588 h 1062038"/>
              <a:gd name="connsiteX11" fmla="*/ 241382 w 393782"/>
              <a:gd name="connsiteY11" fmla="*/ 555625 h 1062038"/>
              <a:gd name="connsiteX12" fmla="*/ 188994 w 393782"/>
              <a:gd name="connsiteY12" fmla="*/ 312738 h 1062038"/>
              <a:gd name="connsiteX13" fmla="*/ 162007 w 393782"/>
              <a:gd name="connsiteY13" fmla="*/ 142875 h 1062038"/>
              <a:gd name="connsiteX14" fmla="*/ 158832 w 393782"/>
              <a:gd name="connsiteY14" fmla="*/ 69850 h 1062038"/>
              <a:gd name="connsiteX15" fmla="*/ 163594 w 393782"/>
              <a:gd name="connsiteY15" fmla="*/ 17463 h 1062038"/>
              <a:gd name="connsiteX16" fmla="*/ 136607 w 393782"/>
              <a:gd name="connsiteY16" fmla="*/ 0 h 1062038"/>
              <a:gd name="connsiteX17" fmla="*/ 79457 w 393782"/>
              <a:gd name="connsiteY17" fmla="*/ 30163 h 1062038"/>
              <a:gd name="connsiteX18" fmla="*/ 46119 w 393782"/>
              <a:gd name="connsiteY18" fmla="*/ 155575 h 1062038"/>
              <a:gd name="connsiteX0" fmla="*/ 46119 w 393782"/>
              <a:gd name="connsiteY0" fmla="*/ 155575 h 1062038"/>
              <a:gd name="connsiteX1" fmla="*/ 3257 w 393782"/>
              <a:gd name="connsiteY1" fmla="*/ 371475 h 1062038"/>
              <a:gd name="connsiteX2" fmla="*/ 3257 w 393782"/>
              <a:gd name="connsiteY2" fmla="*/ 501650 h 1062038"/>
              <a:gd name="connsiteX3" fmla="*/ 98507 w 393782"/>
              <a:gd name="connsiteY3" fmla="*/ 663575 h 1062038"/>
              <a:gd name="connsiteX4" fmla="*/ 209632 w 393782"/>
              <a:gd name="connsiteY4" fmla="*/ 793750 h 1062038"/>
              <a:gd name="connsiteX5" fmla="*/ 265194 w 393782"/>
              <a:gd name="connsiteY5" fmla="*/ 927100 h 1062038"/>
              <a:gd name="connsiteX6" fmla="*/ 296944 w 393782"/>
              <a:gd name="connsiteY6" fmla="*/ 1039813 h 1062038"/>
              <a:gd name="connsiteX7" fmla="*/ 328694 w 393782"/>
              <a:gd name="connsiteY7" fmla="*/ 1062038 h 1062038"/>
              <a:gd name="connsiteX8" fmla="*/ 377907 w 393782"/>
              <a:gd name="connsiteY8" fmla="*/ 1038225 h 1062038"/>
              <a:gd name="connsiteX9" fmla="*/ 393782 w 393782"/>
              <a:gd name="connsiteY9" fmla="*/ 941388 h 1062038"/>
              <a:gd name="connsiteX10" fmla="*/ 328694 w 393782"/>
              <a:gd name="connsiteY10" fmla="*/ 763588 h 1062038"/>
              <a:gd name="connsiteX11" fmla="*/ 241382 w 393782"/>
              <a:gd name="connsiteY11" fmla="*/ 555625 h 1062038"/>
              <a:gd name="connsiteX12" fmla="*/ 188994 w 393782"/>
              <a:gd name="connsiteY12" fmla="*/ 312738 h 1062038"/>
              <a:gd name="connsiteX13" fmla="*/ 162007 w 393782"/>
              <a:gd name="connsiteY13" fmla="*/ 142875 h 1062038"/>
              <a:gd name="connsiteX14" fmla="*/ 158832 w 393782"/>
              <a:gd name="connsiteY14" fmla="*/ 69850 h 1062038"/>
              <a:gd name="connsiteX15" fmla="*/ 163594 w 393782"/>
              <a:gd name="connsiteY15" fmla="*/ 17463 h 1062038"/>
              <a:gd name="connsiteX16" fmla="*/ 136607 w 393782"/>
              <a:gd name="connsiteY16" fmla="*/ 0 h 1062038"/>
              <a:gd name="connsiteX17" fmla="*/ 79457 w 393782"/>
              <a:gd name="connsiteY17" fmla="*/ 30163 h 1062038"/>
              <a:gd name="connsiteX18" fmla="*/ 46119 w 393782"/>
              <a:gd name="connsiteY18" fmla="*/ 155575 h 1062038"/>
              <a:gd name="connsiteX0" fmla="*/ 48256 w 395919"/>
              <a:gd name="connsiteY0" fmla="*/ 155575 h 1062038"/>
              <a:gd name="connsiteX1" fmla="*/ 5394 w 395919"/>
              <a:gd name="connsiteY1" fmla="*/ 371475 h 1062038"/>
              <a:gd name="connsiteX2" fmla="*/ 5394 w 395919"/>
              <a:gd name="connsiteY2" fmla="*/ 501650 h 1062038"/>
              <a:gd name="connsiteX3" fmla="*/ 100644 w 395919"/>
              <a:gd name="connsiteY3" fmla="*/ 663575 h 1062038"/>
              <a:gd name="connsiteX4" fmla="*/ 211769 w 395919"/>
              <a:gd name="connsiteY4" fmla="*/ 793750 h 1062038"/>
              <a:gd name="connsiteX5" fmla="*/ 267331 w 395919"/>
              <a:gd name="connsiteY5" fmla="*/ 927100 h 1062038"/>
              <a:gd name="connsiteX6" fmla="*/ 299081 w 395919"/>
              <a:gd name="connsiteY6" fmla="*/ 1039813 h 1062038"/>
              <a:gd name="connsiteX7" fmla="*/ 330831 w 395919"/>
              <a:gd name="connsiteY7" fmla="*/ 1062038 h 1062038"/>
              <a:gd name="connsiteX8" fmla="*/ 380044 w 395919"/>
              <a:gd name="connsiteY8" fmla="*/ 1038225 h 1062038"/>
              <a:gd name="connsiteX9" fmla="*/ 395919 w 395919"/>
              <a:gd name="connsiteY9" fmla="*/ 941388 h 1062038"/>
              <a:gd name="connsiteX10" fmla="*/ 330831 w 395919"/>
              <a:gd name="connsiteY10" fmla="*/ 763588 h 1062038"/>
              <a:gd name="connsiteX11" fmla="*/ 243519 w 395919"/>
              <a:gd name="connsiteY11" fmla="*/ 555625 h 1062038"/>
              <a:gd name="connsiteX12" fmla="*/ 191131 w 395919"/>
              <a:gd name="connsiteY12" fmla="*/ 312738 h 1062038"/>
              <a:gd name="connsiteX13" fmla="*/ 164144 w 395919"/>
              <a:gd name="connsiteY13" fmla="*/ 142875 h 1062038"/>
              <a:gd name="connsiteX14" fmla="*/ 160969 w 395919"/>
              <a:gd name="connsiteY14" fmla="*/ 69850 h 1062038"/>
              <a:gd name="connsiteX15" fmla="*/ 165731 w 395919"/>
              <a:gd name="connsiteY15" fmla="*/ 17463 h 1062038"/>
              <a:gd name="connsiteX16" fmla="*/ 138744 w 395919"/>
              <a:gd name="connsiteY16" fmla="*/ 0 h 1062038"/>
              <a:gd name="connsiteX17" fmla="*/ 81594 w 395919"/>
              <a:gd name="connsiteY17" fmla="*/ 30163 h 1062038"/>
              <a:gd name="connsiteX18" fmla="*/ 48256 w 395919"/>
              <a:gd name="connsiteY18" fmla="*/ 155575 h 1062038"/>
              <a:gd name="connsiteX0" fmla="*/ 48256 w 395919"/>
              <a:gd name="connsiteY0" fmla="*/ 155575 h 1062038"/>
              <a:gd name="connsiteX1" fmla="*/ 5394 w 395919"/>
              <a:gd name="connsiteY1" fmla="*/ 371475 h 1062038"/>
              <a:gd name="connsiteX2" fmla="*/ 5394 w 395919"/>
              <a:gd name="connsiteY2" fmla="*/ 501650 h 1062038"/>
              <a:gd name="connsiteX3" fmla="*/ 100644 w 395919"/>
              <a:gd name="connsiteY3" fmla="*/ 663575 h 1062038"/>
              <a:gd name="connsiteX4" fmla="*/ 211769 w 395919"/>
              <a:gd name="connsiteY4" fmla="*/ 793750 h 1062038"/>
              <a:gd name="connsiteX5" fmla="*/ 267331 w 395919"/>
              <a:gd name="connsiteY5" fmla="*/ 927100 h 1062038"/>
              <a:gd name="connsiteX6" fmla="*/ 299081 w 395919"/>
              <a:gd name="connsiteY6" fmla="*/ 1039813 h 1062038"/>
              <a:gd name="connsiteX7" fmla="*/ 330831 w 395919"/>
              <a:gd name="connsiteY7" fmla="*/ 1062038 h 1062038"/>
              <a:gd name="connsiteX8" fmla="*/ 380044 w 395919"/>
              <a:gd name="connsiteY8" fmla="*/ 1038225 h 1062038"/>
              <a:gd name="connsiteX9" fmla="*/ 395919 w 395919"/>
              <a:gd name="connsiteY9" fmla="*/ 941388 h 1062038"/>
              <a:gd name="connsiteX10" fmla="*/ 330831 w 395919"/>
              <a:gd name="connsiteY10" fmla="*/ 763588 h 1062038"/>
              <a:gd name="connsiteX11" fmla="*/ 243519 w 395919"/>
              <a:gd name="connsiteY11" fmla="*/ 555625 h 1062038"/>
              <a:gd name="connsiteX12" fmla="*/ 191131 w 395919"/>
              <a:gd name="connsiteY12" fmla="*/ 312738 h 1062038"/>
              <a:gd name="connsiteX13" fmla="*/ 164144 w 395919"/>
              <a:gd name="connsiteY13" fmla="*/ 142875 h 1062038"/>
              <a:gd name="connsiteX14" fmla="*/ 160969 w 395919"/>
              <a:gd name="connsiteY14" fmla="*/ 69850 h 1062038"/>
              <a:gd name="connsiteX15" fmla="*/ 165731 w 395919"/>
              <a:gd name="connsiteY15" fmla="*/ 17463 h 1062038"/>
              <a:gd name="connsiteX16" fmla="*/ 138744 w 395919"/>
              <a:gd name="connsiteY16" fmla="*/ 0 h 1062038"/>
              <a:gd name="connsiteX17" fmla="*/ 81594 w 395919"/>
              <a:gd name="connsiteY17" fmla="*/ 30163 h 1062038"/>
              <a:gd name="connsiteX18" fmla="*/ 48256 w 395919"/>
              <a:gd name="connsiteY18" fmla="*/ 155575 h 1062038"/>
              <a:gd name="connsiteX0" fmla="*/ 48256 w 395919"/>
              <a:gd name="connsiteY0" fmla="*/ 155575 h 1062038"/>
              <a:gd name="connsiteX1" fmla="*/ 5394 w 395919"/>
              <a:gd name="connsiteY1" fmla="*/ 371475 h 1062038"/>
              <a:gd name="connsiteX2" fmla="*/ 5394 w 395919"/>
              <a:gd name="connsiteY2" fmla="*/ 501650 h 1062038"/>
              <a:gd name="connsiteX3" fmla="*/ 100644 w 395919"/>
              <a:gd name="connsiteY3" fmla="*/ 663575 h 1062038"/>
              <a:gd name="connsiteX4" fmla="*/ 211769 w 395919"/>
              <a:gd name="connsiteY4" fmla="*/ 793750 h 1062038"/>
              <a:gd name="connsiteX5" fmla="*/ 267331 w 395919"/>
              <a:gd name="connsiteY5" fmla="*/ 927100 h 1062038"/>
              <a:gd name="connsiteX6" fmla="*/ 299081 w 395919"/>
              <a:gd name="connsiteY6" fmla="*/ 1039813 h 1062038"/>
              <a:gd name="connsiteX7" fmla="*/ 330831 w 395919"/>
              <a:gd name="connsiteY7" fmla="*/ 1062038 h 1062038"/>
              <a:gd name="connsiteX8" fmla="*/ 380044 w 395919"/>
              <a:gd name="connsiteY8" fmla="*/ 1038225 h 1062038"/>
              <a:gd name="connsiteX9" fmla="*/ 395919 w 395919"/>
              <a:gd name="connsiteY9" fmla="*/ 941388 h 1062038"/>
              <a:gd name="connsiteX10" fmla="*/ 330831 w 395919"/>
              <a:gd name="connsiteY10" fmla="*/ 763588 h 1062038"/>
              <a:gd name="connsiteX11" fmla="*/ 243519 w 395919"/>
              <a:gd name="connsiteY11" fmla="*/ 555625 h 1062038"/>
              <a:gd name="connsiteX12" fmla="*/ 191131 w 395919"/>
              <a:gd name="connsiteY12" fmla="*/ 312738 h 1062038"/>
              <a:gd name="connsiteX13" fmla="*/ 164144 w 395919"/>
              <a:gd name="connsiteY13" fmla="*/ 142875 h 1062038"/>
              <a:gd name="connsiteX14" fmla="*/ 160969 w 395919"/>
              <a:gd name="connsiteY14" fmla="*/ 69850 h 1062038"/>
              <a:gd name="connsiteX15" fmla="*/ 165731 w 395919"/>
              <a:gd name="connsiteY15" fmla="*/ 17463 h 1062038"/>
              <a:gd name="connsiteX16" fmla="*/ 138744 w 395919"/>
              <a:gd name="connsiteY16" fmla="*/ 0 h 1062038"/>
              <a:gd name="connsiteX17" fmla="*/ 81594 w 395919"/>
              <a:gd name="connsiteY17" fmla="*/ 30163 h 1062038"/>
              <a:gd name="connsiteX18" fmla="*/ 48256 w 395919"/>
              <a:gd name="connsiteY18" fmla="*/ 155575 h 1062038"/>
              <a:gd name="connsiteX0" fmla="*/ 48256 w 395919"/>
              <a:gd name="connsiteY0" fmla="*/ 155575 h 1062038"/>
              <a:gd name="connsiteX1" fmla="*/ 5394 w 395919"/>
              <a:gd name="connsiteY1" fmla="*/ 371475 h 1062038"/>
              <a:gd name="connsiteX2" fmla="*/ 5394 w 395919"/>
              <a:gd name="connsiteY2" fmla="*/ 501650 h 1062038"/>
              <a:gd name="connsiteX3" fmla="*/ 100644 w 395919"/>
              <a:gd name="connsiteY3" fmla="*/ 663575 h 1062038"/>
              <a:gd name="connsiteX4" fmla="*/ 211769 w 395919"/>
              <a:gd name="connsiteY4" fmla="*/ 793750 h 1062038"/>
              <a:gd name="connsiteX5" fmla="*/ 267331 w 395919"/>
              <a:gd name="connsiteY5" fmla="*/ 927100 h 1062038"/>
              <a:gd name="connsiteX6" fmla="*/ 299081 w 395919"/>
              <a:gd name="connsiteY6" fmla="*/ 1039813 h 1062038"/>
              <a:gd name="connsiteX7" fmla="*/ 330831 w 395919"/>
              <a:gd name="connsiteY7" fmla="*/ 1062038 h 1062038"/>
              <a:gd name="connsiteX8" fmla="*/ 380044 w 395919"/>
              <a:gd name="connsiteY8" fmla="*/ 1038225 h 1062038"/>
              <a:gd name="connsiteX9" fmla="*/ 395919 w 395919"/>
              <a:gd name="connsiteY9" fmla="*/ 941388 h 1062038"/>
              <a:gd name="connsiteX10" fmla="*/ 330831 w 395919"/>
              <a:gd name="connsiteY10" fmla="*/ 763588 h 1062038"/>
              <a:gd name="connsiteX11" fmla="*/ 243519 w 395919"/>
              <a:gd name="connsiteY11" fmla="*/ 555625 h 1062038"/>
              <a:gd name="connsiteX12" fmla="*/ 191131 w 395919"/>
              <a:gd name="connsiteY12" fmla="*/ 312738 h 1062038"/>
              <a:gd name="connsiteX13" fmla="*/ 164144 w 395919"/>
              <a:gd name="connsiteY13" fmla="*/ 142875 h 1062038"/>
              <a:gd name="connsiteX14" fmla="*/ 160969 w 395919"/>
              <a:gd name="connsiteY14" fmla="*/ 69850 h 1062038"/>
              <a:gd name="connsiteX15" fmla="*/ 165731 w 395919"/>
              <a:gd name="connsiteY15" fmla="*/ 17463 h 1062038"/>
              <a:gd name="connsiteX16" fmla="*/ 138744 w 395919"/>
              <a:gd name="connsiteY16" fmla="*/ 0 h 1062038"/>
              <a:gd name="connsiteX17" fmla="*/ 81594 w 395919"/>
              <a:gd name="connsiteY17" fmla="*/ 30163 h 1062038"/>
              <a:gd name="connsiteX18" fmla="*/ 48256 w 395919"/>
              <a:gd name="connsiteY18" fmla="*/ 155575 h 1062038"/>
              <a:gd name="connsiteX0" fmla="*/ 48256 w 395919"/>
              <a:gd name="connsiteY0" fmla="*/ 155575 h 1062038"/>
              <a:gd name="connsiteX1" fmla="*/ 5394 w 395919"/>
              <a:gd name="connsiteY1" fmla="*/ 371475 h 1062038"/>
              <a:gd name="connsiteX2" fmla="*/ 5394 w 395919"/>
              <a:gd name="connsiteY2" fmla="*/ 501650 h 1062038"/>
              <a:gd name="connsiteX3" fmla="*/ 100644 w 395919"/>
              <a:gd name="connsiteY3" fmla="*/ 663575 h 1062038"/>
              <a:gd name="connsiteX4" fmla="*/ 211769 w 395919"/>
              <a:gd name="connsiteY4" fmla="*/ 793750 h 1062038"/>
              <a:gd name="connsiteX5" fmla="*/ 267331 w 395919"/>
              <a:gd name="connsiteY5" fmla="*/ 927100 h 1062038"/>
              <a:gd name="connsiteX6" fmla="*/ 299081 w 395919"/>
              <a:gd name="connsiteY6" fmla="*/ 1039813 h 1062038"/>
              <a:gd name="connsiteX7" fmla="*/ 330831 w 395919"/>
              <a:gd name="connsiteY7" fmla="*/ 1062038 h 1062038"/>
              <a:gd name="connsiteX8" fmla="*/ 380044 w 395919"/>
              <a:gd name="connsiteY8" fmla="*/ 1038225 h 1062038"/>
              <a:gd name="connsiteX9" fmla="*/ 395919 w 395919"/>
              <a:gd name="connsiteY9" fmla="*/ 941388 h 1062038"/>
              <a:gd name="connsiteX10" fmla="*/ 330831 w 395919"/>
              <a:gd name="connsiteY10" fmla="*/ 763588 h 1062038"/>
              <a:gd name="connsiteX11" fmla="*/ 243519 w 395919"/>
              <a:gd name="connsiteY11" fmla="*/ 555625 h 1062038"/>
              <a:gd name="connsiteX12" fmla="*/ 191131 w 395919"/>
              <a:gd name="connsiteY12" fmla="*/ 312738 h 1062038"/>
              <a:gd name="connsiteX13" fmla="*/ 164144 w 395919"/>
              <a:gd name="connsiteY13" fmla="*/ 142875 h 1062038"/>
              <a:gd name="connsiteX14" fmla="*/ 160969 w 395919"/>
              <a:gd name="connsiteY14" fmla="*/ 69850 h 1062038"/>
              <a:gd name="connsiteX15" fmla="*/ 165731 w 395919"/>
              <a:gd name="connsiteY15" fmla="*/ 17463 h 1062038"/>
              <a:gd name="connsiteX16" fmla="*/ 138744 w 395919"/>
              <a:gd name="connsiteY16" fmla="*/ 0 h 1062038"/>
              <a:gd name="connsiteX17" fmla="*/ 81594 w 395919"/>
              <a:gd name="connsiteY17" fmla="*/ 30163 h 1062038"/>
              <a:gd name="connsiteX18" fmla="*/ 48256 w 395919"/>
              <a:gd name="connsiteY18" fmla="*/ 155575 h 1062038"/>
              <a:gd name="connsiteX0" fmla="*/ 48256 w 395919"/>
              <a:gd name="connsiteY0" fmla="*/ 155575 h 1062038"/>
              <a:gd name="connsiteX1" fmla="*/ 5394 w 395919"/>
              <a:gd name="connsiteY1" fmla="*/ 371475 h 1062038"/>
              <a:gd name="connsiteX2" fmla="*/ 5394 w 395919"/>
              <a:gd name="connsiteY2" fmla="*/ 501650 h 1062038"/>
              <a:gd name="connsiteX3" fmla="*/ 100644 w 395919"/>
              <a:gd name="connsiteY3" fmla="*/ 663575 h 1062038"/>
              <a:gd name="connsiteX4" fmla="*/ 211769 w 395919"/>
              <a:gd name="connsiteY4" fmla="*/ 793750 h 1062038"/>
              <a:gd name="connsiteX5" fmla="*/ 267331 w 395919"/>
              <a:gd name="connsiteY5" fmla="*/ 927100 h 1062038"/>
              <a:gd name="connsiteX6" fmla="*/ 299081 w 395919"/>
              <a:gd name="connsiteY6" fmla="*/ 1039813 h 1062038"/>
              <a:gd name="connsiteX7" fmla="*/ 330831 w 395919"/>
              <a:gd name="connsiteY7" fmla="*/ 1062038 h 1062038"/>
              <a:gd name="connsiteX8" fmla="*/ 380044 w 395919"/>
              <a:gd name="connsiteY8" fmla="*/ 1038225 h 1062038"/>
              <a:gd name="connsiteX9" fmla="*/ 395919 w 395919"/>
              <a:gd name="connsiteY9" fmla="*/ 941388 h 1062038"/>
              <a:gd name="connsiteX10" fmla="*/ 330831 w 395919"/>
              <a:gd name="connsiteY10" fmla="*/ 763588 h 1062038"/>
              <a:gd name="connsiteX11" fmla="*/ 243519 w 395919"/>
              <a:gd name="connsiteY11" fmla="*/ 555625 h 1062038"/>
              <a:gd name="connsiteX12" fmla="*/ 191131 w 395919"/>
              <a:gd name="connsiteY12" fmla="*/ 312738 h 1062038"/>
              <a:gd name="connsiteX13" fmla="*/ 164144 w 395919"/>
              <a:gd name="connsiteY13" fmla="*/ 142875 h 1062038"/>
              <a:gd name="connsiteX14" fmla="*/ 160969 w 395919"/>
              <a:gd name="connsiteY14" fmla="*/ 69850 h 1062038"/>
              <a:gd name="connsiteX15" fmla="*/ 165731 w 395919"/>
              <a:gd name="connsiteY15" fmla="*/ 17463 h 1062038"/>
              <a:gd name="connsiteX16" fmla="*/ 138744 w 395919"/>
              <a:gd name="connsiteY16" fmla="*/ 0 h 1062038"/>
              <a:gd name="connsiteX17" fmla="*/ 81594 w 395919"/>
              <a:gd name="connsiteY17" fmla="*/ 30163 h 1062038"/>
              <a:gd name="connsiteX18" fmla="*/ 48256 w 395919"/>
              <a:gd name="connsiteY18" fmla="*/ 155575 h 1062038"/>
              <a:gd name="connsiteX0" fmla="*/ 48256 w 395947"/>
              <a:gd name="connsiteY0" fmla="*/ 155575 h 1062038"/>
              <a:gd name="connsiteX1" fmla="*/ 5394 w 395947"/>
              <a:gd name="connsiteY1" fmla="*/ 371475 h 1062038"/>
              <a:gd name="connsiteX2" fmla="*/ 5394 w 395947"/>
              <a:gd name="connsiteY2" fmla="*/ 501650 h 1062038"/>
              <a:gd name="connsiteX3" fmla="*/ 100644 w 395947"/>
              <a:gd name="connsiteY3" fmla="*/ 663575 h 1062038"/>
              <a:gd name="connsiteX4" fmla="*/ 211769 w 395947"/>
              <a:gd name="connsiteY4" fmla="*/ 793750 h 1062038"/>
              <a:gd name="connsiteX5" fmla="*/ 267331 w 395947"/>
              <a:gd name="connsiteY5" fmla="*/ 927100 h 1062038"/>
              <a:gd name="connsiteX6" fmla="*/ 299081 w 395947"/>
              <a:gd name="connsiteY6" fmla="*/ 1039813 h 1062038"/>
              <a:gd name="connsiteX7" fmla="*/ 330831 w 395947"/>
              <a:gd name="connsiteY7" fmla="*/ 1062038 h 1062038"/>
              <a:gd name="connsiteX8" fmla="*/ 380044 w 395947"/>
              <a:gd name="connsiteY8" fmla="*/ 1038225 h 1062038"/>
              <a:gd name="connsiteX9" fmla="*/ 395919 w 395947"/>
              <a:gd name="connsiteY9" fmla="*/ 941388 h 1062038"/>
              <a:gd name="connsiteX10" fmla="*/ 330831 w 395947"/>
              <a:gd name="connsiteY10" fmla="*/ 763588 h 1062038"/>
              <a:gd name="connsiteX11" fmla="*/ 243519 w 395947"/>
              <a:gd name="connsiteY11" fmla="*/ 555625 h 1062038"/>
              <a:gd name="connsiteX12" fmla="*/ 191131 w 395947"/>
              <a:gd name="connsiteY12" fmla="*/ 312738 h 1062038"/>
              <a:gd name="connsiteX13" fmla="*/ 164144 w 395947"/>
              <a:gd name="connsiteY13" fmla="*/ 142875 h 1062038"/>
              <a:gd name="connsiteX14" fmla="*/ 160969 w 395947"/>
              <a:gd name="connsiteY14" fmla="*/ 69850 h 1062038"/>
              <a:gd name="connsiteX15" fmla="*/ 165731 w 395947"/>
              <a:gd name="connsiteY15" fmla="*/ 17463 h 1062038"/>
              <a:gd name="connsiteX16" fmla="*/ 138744 w 395947"/>
              <a:gd name="connsiteY16" fmla="*/ 0 h 1062038"/>
              <a:gd name="connsiteX17" fmla="*/ 81594 w 395947"/>
              <a:gd name="connsiteY17" fmla="*/ 30163 h 1062038"/>
              <a:gd name="connsiteX18" fmla="*/ 48256 w 395947"/>
              <a:gd name="connsiteY18" fmla="*/ 155575 h 1062038"/>
              <a:gd name="connsiteX0" fmla="*/ 48256 w 395947"/>
              <a:gd name="connsiteY0" fmla="*/ 155575 h 1062038"/>
              <a:gd name="connsiteX1" fmla="*/ 5394 w 395947"/>
              <a:gd name="connsiteY1" fmla="*/ 371475 h 1062038"/>
              <a:gd name="connsiteX2" fmla="*/ 5394 w 395947"/>
              <a:gd name="connsiteY2" fmla="*/ 501650 h 1062038"/>
              <a:gd name="connsiteX3" fmla="*/ 100644 w 395947"/>
              <a:gd name="connsiteY3" fmla="*/ 663575 h 1062038"/>
              <a:gd name="connsiteX4" fmla="*/ 211769 w 395947"/>
              <a:gd name="connsiteY4" fmla="*/ 793750 h 1062038"/>
              <a:gd name="connsiteX5" fmla="*/ 267331 w 395947"/>
              <a:gd name="connsiteY5" fmla="*/ 927100 h 1062038"/>
              <a:gd name="connsiteX6" fmla="*/ 299081 w 395947"/>
              <a:gd name="connsiteY6" fmla="*/ 1039813 h 1062038"/>
              <a:gd name="connsiteX7" fmla="*/ 330831 w 395947"/>
              <a:gd name="connsiteY7" fmla="*/ 1062038 h 1062038"/>
              <a:gd name="connsiteX8" fmla="*/ 380044 w 395947"/>
              <a:gd name="connsiteY8" fmla="*/ 1038225 h 1062038"/>
              <a:gd name="connsiteX9" fmla="*/ 395919 w 395947"/>
              <a:gd name="connsiteY9" fmla="*/ 941388 h 1062038"/>
              <a:gd name="connsiteX10" fmla="*/ 330831 w 395947"/>
              <a:gd name="connsiteY10" fmla="*/ 763588 h 1062038"/>
              <a:gd name="connsiteX11" fmla="*/ 243519 w 395947"/>
              <a:gd name="connsiteY11" fmla="*/ 555625 h 1062038"/>
              <a:gd name="connsiteX12" fmla="*/ 191131 w 395947"/>
              <a:gd name="connsiteY12" fmla="*/ 312738 h 1062038"/>
              <a:gd name="connsiteX13" fmla="*/ 164144 w 395947"/>
              <a:gd name="connsiteY13" fmla="*/ 142875 h 1062038"/>
              <a:gd name="connsiteX14" fmla="*/ 160969 w 395947"/>
              <a:gd name="connsiteY14" fmla="*/ 69850 h 1062038"/>
              <a:gd name="connsiteX15" fmla="*/ 165731 w 395947"/>
              <a:gd name="connsiteY15" fmla="*/ 17463 h 1062038"/>
              <a:gd name="connsiteX16" fmla="*/ 138744 w 395947"/>
              <a:gd name="connsiteY16" fmla="*/ 0 h 1062038"/>
              <a:gd name="connsiteX17" fmla="*/ 81594 w 395947"/>
              <a:gd name="connsiteY17" fmla="*/ 30163 h 1062038"/>
              <a:gd name="connsiteX18" fmla="*/ 48256 w 395947"/>
              <a:gd name="connsiteY18" fmla="*/ 155575 h 1062038"/>
              <a:gd name="connsiteX0" fmla="*/ 48256 w 395947"/>
              <a:gd name="connsiteY0" fmla="*/ 155575 h 1062038"/>
              <a:gd name="connsiteX1" fmla="*/ 5394 w 395947"/>
              <a:gd name="connsiteY1" fmla="*/ 371475 h 1062038"/>
              <a:gd name="connsiteX2" fmla="*/ 5394 w 395947"/>
              <a:gd name="connsiteY2" fmla="*/ 501650 h 1062038"/>
              <a:gd name="connsiteX3" fmla="*/ 100644 w 395947"/>
              <a:gd name="connsiteY3" fmla="*/ 663575 h 1062038"/>
              <a:gd name="connsiteX4" fmla="*/ 211769 w 395947"/>
              <a:gd name="connsiteY4" fmla="*/ 793750 h 1062038"/>
              <a:gd name="connsiteX5" fmla="*/ 267331 w 395947"/>
              <a:gd name="connsiteY5" fmla="*/ 927100 h 1062038"/>
              <a:gd name="connsiteX6" fmla="*/ 299081 w 395947"/>
              <a:gd name="connsiteY6" fmla="*/ 1039813 h 1062038"/>
              <a:gd name="connsiteX7" fmla="*/ 330831 w 395947"/>
              <a:gd name="connsiteY7" fmla="*/ 1062038 h 1062038"/>
              <a:gd name="connsiteX8" fmla="*/ 380044 w 395947"/>
              <a:gd name="connsiteY8" fmla="*/ 1038225 h 1062038"/>
              <a:gd name="connsiteX9" fmla="*/ 395919 w 395947"/>
              <a:gd name="connsiteY9" fmla="*/ 941388 h 1062038"/>
              <a:gd name="connsiteX10" fmla="*/ 330831 w 395947"/>
              <a:gd name="connsiteY10" fmla="*/ 763588 h 1062038"/>
              <a:gd name="connsiteX11" fmla="*/ 243519 w 395947"/>
              <a:gd name="connsiteY11" fmla="*/ 555625 h 1062038"/>
              <a:gd name="connsiteX12" fmla="*/ 191131 w 395947"/>
              <a:gd name="connsiteY12" fmla="*/ 312738 h 1062038"/>
              <a:gd name="connsiteX13" fmla="*/ 164144 w 395947"/>
              <a:gd name="connsiteY13" fmla="*/ 142875 h 1062038"/>
              <a:gd name="connsiteX14" fmla="*/ 160969 w 395947"/>
              <a:gd name="connsiteY14" fmla="*/ 69850 h 1062038"/>
              <a:gd name="connsiteX15" fmla="*/ 165731 w 395947"/>
              <a:gd name="connsiteY15" fmla="*/ 17463 h 1062038"/>
              <a:gd name="connsiteX16" fmla="*/ 138744 w 395947"/>
              <a:gd name="connsiteY16" fmla="*/ 0 h 1062038"/>
              <a:gd name="connsiteX17" fmla="*/ 81594 w 395947"/>
              <a:gd name="connsiteY17" fmla="*/ 30163 h 1062038"/>
              <a:gd name="connsiteX18" fmla="*/ 48256 w 395947"/>
              <a:gd name="connsiteY18" fmla="*/ 155575 h 1062038"/>
              <a:gd name="connsiteX0" fmla="*/ 48256 w 395947"/>
              <a:gd name="connsiteY0" fmla="*/ 155575 h 1062038"/>
              <a:gd name="connsiteX1" fmla="*/ 5394 w 395947"/>
              <a:gd name="connsiteY1" fmla="*/ 371475 h 1062038"/>
              <a:gd name="connsiteX2" fmla="*/ 5394 w 395947"/>
              <a:gd name="connsiteY2" fmla="*/ 501650 h 1062038"/>
              <a:gd name="connsiteX3" fmla="*/ 100644 w 395947"/>
              <a:gd name="connsiteY3" fmla="*/ 663575 h 1062038"/>
              <a:gd name="connsiteX4" fmla="*/ 211769 w 395947"/>
              <a:gd name="connsiteY4" fmla="*/ 793750 h 1062038"/>
              <a:gd name="connsiteX5" fmla="*/ 267331 w 395947"/>
              <a:gd name="connsiteY5" fmla="*/ 927100 h 1062038"/>
              <a:gd name="connsiteX6" fmla="*/ 299081 w 395947"/>
              <a:gd name="connsiteY6" fmla="*/ 1039813 h 1062038"/>
              <a:gd name="connsiteX7" fmla="*/ 330831 w 395947"/>
              <a:gd name="connsiteY7" fmla="*/ 1062038 h 1062038"/>
              <a:gd name="connsiteX8" fmla="*/ 380044 w 395947"/>
              <a:gd name="connsiteY8" fmla="*/ 1038225 h 1062038"/>
              <a:gd name="connsiteX9" fmla="*/ 395919 w 395947"/>
              <a:gd name="connsiteY9" fmla="*/ 941388 h 1062038"/>
              <a:gd name="connsiteX10" fmla="*/ 330831 w 395947"/>
              <a:gd name="connsiteY10" fmla="*/ 763588 h 1062038"/>
              <a:gd name="connsiteX11" fmla="*/ 243519 w 395947"/>
              <a:gd name="connsiteY11" fmla="*/ 555625 h 1062038"/>
              <a:gd name="connsiteX12" fmla="*/ 191131 w 395947"/>
              <a:gd name="connsiteY12" fmla="*/ 312738 h 1062038"/>
              <a:gd name="connsiteX13" fmla="*/ 164144 w 395947"/>
              <a:gd name="connsiteY13" fmla="*/ 142875 h 1062038"/>
              <a:gd name="connsiteX14" fmla="*/ 160969 w 395947"/>
              <a:gd name="connsiteY14" fmla="*/ 69850 h 1062038"/>
              <a:gd name="connsiteX15" fmla="*/ 165731 w 395947"/>
              <a:gd name="connsiteY15" fmla="*/ 17463 h 1062038"/>
              <a:gd name="connsiteX16" fmla="*/ 138744 w 395947"/>
              <a:gd name="connsiteY16" fmla="*/ 0 h 1062038"/>
              <a:gd name="connsiteX17" fmla="*/ 81594 w 395947"/>
              <a:gd name="connsiteY17" fmla="*/ 30163 h 1062038"/>
              <a:gd name="connsiteX18" fmla="*/ 48256 w 395947"/>
              <a:gd name="connsiteY18" fmla="*/ 155575 h 1062038"/>
              <a:gd name="connsiteX0" fmla="*/ 48256 w 395947"/>
              <a:gd name="connsiteY0" fmla="*/ 155575 h 1062038"/>
              <a:gd name="connsiteX1" fmla="*/ 5394 w 395947"/>
              <a:gd name="connsiteY1" fmla="*/ 371475 h 1062038"/>
              <a:gd name="connsiteX2" fmla="*/ 5394 w 395947"/>
              <a:gd name="connsiteY2" fmla="*/ 501650 h 1062038"/>
              <a:gd name="connsiteX3" fmla="*/ 100644 w 395947"/>
              <a:gd name="connsiteY3" fmla="*/ 663575 h 1062038"/>
              <a:gd name="connsiteX4" fmla="*/ 211769 w 395947"/>
              <a:gd name="connsiteY4" fmla="*/ 793750 h 1062038"/>
              <a:gd name="connsiteX5" fmla="*/ 267331 w 395947"/>
              <a:gd name="connsiteY5" fmla="*/ 927100 h 1062038"/>
              <a:gd name="connsiteX6" fmla="*/ 299081 w 395947"/>
              <a:gd name="connsiteY6" fmla="*/ 1039813 h 1062038"/>
              <a:gd name="connsiteX7" fmla="*/ 330831 w 395947"/>
              <a:gd name="connsiteY7" fmla="*/ 1062038 h 1062038"/>
              <a:gd name="connsiteX8" fmla="*/ 380044 w 395947"/>
              <a:gd name="connsiteY8" fmla="*/ 1038225 h 1062038"/>
              <a:gd name="connsiteX9" fmla="*/ 395919 w 395947"/>
              <a:gd name="connsiteY9" fmla="*/ 941388 h 1062038"/>
              <a:gd name="connsiteX10" fmla="*/ 330831 w 395947"/>
              <a:gd name="connsiteY10" fmla="*/ 763588 h 1062038"/>
              <a:gd name="connsiteX11" fmla="*/ 243519 w 395947"/>
              <a:gd name="connsiteY11" fmla="*/ 555625 h 1062038"/>
              <a:gd name="connsiteX12" fmla="*/ 191131 w 395947"/>
              <a:gd name="connsiteY12" fmla="*/ 312738 h 1062038"/>
              <a:gd name="connsiteX13" fmla="*/ 164144 w 395947"/>
              <a:gd name="connsiteY13" fmla="*/ 142875 h 1062038"/>
              <a:gd name="connsiteX14" fmla="*/ 160969 w 395947"/>
              <a:gd name="connsiteY14" fmla="*/ 69850 h 1062038"/>
              <a:gd name="connsiteX15" fmla="*/ 165731 w 395947"/>
              <a:gd name="connsiteY15" fmla="*/ 17463 h 1062038"/>
              <a:gd name="connsiteX16" fmla="*/ 138744 w 395947"/>
              <a:gd name="connsiteY16" fmla="*/ 0 h 1062038"/>
              <a:gd name="connsiteX17" fmla="*/ 81594 w 395947"/>
              <a:gd name="connsiteY17" fmla="*/ 30163 h 1062038"/>
              <a:gd name="connsiteX18" fmla="*/ 48256 w 395947"/>
              <a:gd name="connsiteY18" fmla="*/ 155575 h 1062038"/>
              <a:gd name="connsiteX0" fmla="*/ 48256 w 395947"/>
              <a:gd name="connsiteY0" fmla="*/ 155575 h 1062038"/>
              <a:gd name="connsiteX1" fmla="*/ 5394 w 395947"/>
              <a:gd name="connsiteY1" fmla="*/ 371475 h 1062038"/>
              <a:gd name="connsiteX2" fmla="*/ 5394 w 395947"/>
              <a:gd name="connsiteY2" fmla="*/ 501650 h 1062038"/>
              <a:gd name="connsiteX3" fmla="*/ 100644 w 395947"/>
              <a:gd name="connsiteY3" fmla="*/ 663575 h 1062038"/>
              <a:gd name="connsiteX4" fmla="*/ 211769 w 395947"/>
              <a:gd name="connsiteY4" fmla="*/ 793750 h 1062038"/>
              <a:gd name="connsiteX5" fmla="*/ 267331 w 395947"/>
              <a:gd name="connsiteY5" fmla="*/ 927100 h 1062038"/>
              <a:gd name="connsiteX6" fmla="*/ 299081 w 395947"/>
              <a:gd name="connsiteY6" fmla="*/ 1039813 h 1062038"/>
              <a:gd name="connsiteX7" fmla="*/ 330831 w 395947"/>
              <a:gd name="connsiteY7" fmla="*/ 1062038 h 1062038"/>
              <a:gd name="connsiteX8" fmla="*/ 380044 w 395947"/>
              <a:gd name="connsiteY8" fmla="*/ 1038225 h 1062038"/>
              <a:gd name="connsiteX9" fmla="*/ 395919 w 395947"/>
              <a:gd name="connsiteY9" fmla="*/ 941388 h 1062038"/>
              <a:gd name="connsiteX10" fmla="*/ 330831 w 395947"/>
              <a:gd name="connsiteY10" fmla="*/ 763588 h 1062038"/>
              <a:gd name="connsiteX11" fmla="*/ 243519 w 395947"/>
              <a:gd name="connsiteY11" fmla="*/ 555625 h 1062038"/>
              <a:gd name="connsiteX12" fmla="*/ 191131 w 395947"/>
              <a:gd name="connsiteY12" fmla="*/ 312738 h 1062038"/>
              <a:gd name="connsiteX13" fmla="*/ 164144 w 395947"/>
              <a:gd name="connsiteY13" fmla="*/ 142875 h 1062038"/>
              <a:gd name="connsiteX14" fmla="*/ 160969 w 395947"/>
              <a:gd name="connsiteY14" fmla="*/ 69850 h 1062038"/>
              <a:gd name="connsiteX15" fmla="*/ 165731 w 395947"/>
              <a:gd name="connsiteY15" fmla="*/ 17463 h 1062038"/>
              <a:gd name="connsiteX16" fmla="*/ 138744 w 395947"/>
              <a:gd name="connsiteY16" fmla="*/ 0 h 1062038"/>
              <a:gd name="connsiteX17" fmla="*/ 81594 w 395947"/>
              <a:gd name="connsiteY17" fmla="*/ 30163 h 1062038"/>
              <a:gd name="connsiteX18" fmla="*/ 48256 w 395947"/>
              <a:gd name="connsiteY18" fmla="*/ 155575 h 1062038"/>
              <a:gd name="connsiteX0" fmla="*/ 48256 w 395947"/>
              <a:gd name="connsiteY0" fmla="*/ 156765 h 1063228"/>
              <a:gd name="connsiteX1" fmla="*/ 5394 w 395947"/>
              <a:gd name="connsiteY1" fmla="*/ 372665 h 1063228"/>
              <a:gd name="connsiteX2" fmla="*/ 5394 w 395947"/>
              <a:gd name="connsiteY2" fmla="*/ 502840 h 1063228"/>
              <a:gd name="connsiteX3" fmla="*/ 100644 w 395947"/>
              <a:gd name="connsiteY3" fmla="*/ 664765 h 1063228"/>
              <a:gd name="connsiteX4" fmla="*/ 211769 w 395947"/>
              <a:gd name="connsiteY4" fmla="*/ 794940 h 1063228"/>
              <a:gd name="connsiteX5" fmla="*/ 267331 w 395947"/>
              <a:gd name="connsiteY5" fmla="*/ 928290 h 1063228"/>
              <a:gd name="connsiteX6" fmla="*/ 299081 w 395947"/>
              <a:gd name="connsiteY6" fmla="*/ 1041003 h 1063228"/>
              <a:gd name="connsiteX7" fmla="*/ 330831 w 395947"/>
              <a:gd name="connsiteY7" fmla="*/ 1063228 h 1063228"/>
              <a:gd name="connsiteX8" fmla="*/ 380044 w 395947"/>
              <a:gd name="connsiteY8" fmla="*/ 1039415 h 1063228"/>
              <a:gd name="connsiteX9" fmla="*/ 395919 w 395947"/>
              <a:gd name="connsiteY9" fmla="*/ 942578 h 1063228"/>
              <a:gd name="connsiteX10" fmla="*/ 330831 w 395947"/>
              <a:gd name="connsiteY10" fmla="*/ 764778 h 1063228"/>
              <a:gd name="connsiteX11" fmla="*/ 243519 w 395947"/>
              <a:gd name="connsiteY11" fmla="*/ 556815 h 1063228"/>
              <a:gd name="connsiteX12" fmla="*/ 191131 w 395947"/>
              <a:gd name="connsiteY12" fmla="*/ 313928 h 1063228"/>
              <a:gd name="connsiteX13" fmla="*/ 164144 w 395947"/>
              <a:gd name="connsiteY13" fmla="*/ 144065 h 1063228"/>
              <a:gd name="connsiteX14" fmla="*/ 160969 w 395947"/>
              <a:gd name="connsiteY14" fmla="*/ 71040 h 1063228"/>
              <a:gd name="connsiteX15" fmla="*/ 165731 w 395947"/>
              <a:gd name="connsiteY15" fmla="*/ 18653 h 1063228"/>
              <a:gd name="connsiteX16" fmla="*/ 145888 w 395947"/>
              <a:gd name="connsiteY16" fmla="*/ 0 h 1063228"/>
              <a:gd name="connsiteX17" fmla="*/ 81594 w 395947"/>
              <a:gd name="connsiteY17" fmla="*/ 31353 h 1063228"/>
              <a:gd name="connsiteX18" fmla="*/ 48256 w 395947"/>
              <a:gd name="connsiteY18" fmla="*/ 156765 h 1063228"/>
              <a:gd name="connsiteX0" fmla="*/ 48256 w 395947"/>
              <a:gd name="connsiteY0" fmla="*/ 156765 h 1063329"/>
              <a:gd name="connsiteX1" fmla="*/ 5394 w 395947"/>
              <a:gd name="connsiteY1" fmla="*/ 372665 h 1063329"/>
              <a:gd name="connsiteX2" fmla="*/ 5394 w 395947"/>
              <a:gd name="connsiteY2" fmla="*/ 502840 h 1063329"/>
              <a:gd name="connsiteX3" fmla="*/ 100644 w 395947"/>
              <a:gd name="connsiteY3" fmla="*/ 664765 h 1063329"/>
              <a:gd name="connsiteX4" fmla="*/ 211769 w 395947"/>
              <a:gd name="connsiteY4" fmla="*/ 794940 h 1063329"/>
              <a:gd name="connsiteX5" fmla="*/ 267331 w 395947"/>
              <a:gd name="connsiteY5" fmla="*/ 928290 h 1063329"/>
              <a:gd name="connsiteX6" fmla="*/ 299081 w 395947"/>
              <a:gd name="connsiteY6" fmla="*/ 1041003 h 1063329"/>
              <a:gd name="connsiteX7" fmla="*/ 330831 w 395947"/>
              <a:gd name="connsiteY7" fmla="*/ 1063228 h 1063329"/>
              <a:gd name="connsiteX8" fmla="*/ 380044 w 395947"/>
              <a:gd name="connsiteY8" fmla="*/ 1039415 h 1063329"/>
              <a:gd name="connsiteX9" fmla="*/ 395919 w 395947"/>
              <a:gd name="connsiteY9" fmla="*/ 942578 h 1063329"/>
              <a:gd name="connsiteX10" fmla="*/ 330831 w 395947"/>
              <a:gd name="connsiteY10" fmla="*/ 764778 h 1063329"/>
              <a:gd name="connsiteX11" fmla="*/ 243519 w 395947"/>
              <a:gd name="connsiteY11" fmla="*/ 556815 h 1063329"/>
              <a:gd name="connsiteX12" fmla="*/ 191131 w 395947"/>
              <a:gd name="connsiteY12" fmla="*/ 313928 h 1063329"/>
              <a:gd name="connsiteX13" fmla="*/ 164144 w 395947"/>
              <a:gd name="connsiteY13" fmla="*/ 144065 h 1063329"/>
              <a:gd name="connsiteX14" fmla="*/ 160969 w 395947"/>
              <a:gd name="connsiteY14" fmla="*/ 71040 h 1063329"/>
              <a:gd name="connsiteX15" fmla="*/ 165731 w 395947"/>
              <a:gd name="connsiteY15" fmla="*/ 18653 h 1063329"/>
              <a:gd name="connsiteX16" fmla="*/ 145888 w 395947"/>
              <a:gd name="connsiteY16" fmla="*/ 0 h 1063329"/>
              <a:gd name="connsiteX17" fmla="*/ 81594 w 395947"/>
              <a:gd name="connsiteY17" fmla="*/ 31353 h 1063329"/>
              <a:gd name="connsiteX18" fmla="*/ 48256 w 395947"/>
              <a:gd name="connsiteY18" fmla="*/ 156765 h 1063329"/>
              <a:gd name="connsiteX0" fmla="*/ 48256 w 395947"/>
              <a:gd name="connsiteY0" fmla="*/ 156765 h 1070445"/>
              <a:gd name="connsiteX1" fmla="*/ 5394 w 395947"/>
              <a:gd name="connsiteY1" fmla="*/ 372665 h 1070445"/>
              <a:gd name="connsiteX2" fmla="*/ 5394 w 395947"/>
              <a:gd name="connsiteY2" fmla="*/ 502840 h 1070445"/>
              <a:gd name="connsiteX3" fmla="*/ 100644 w 395947"/>
              <a:gd name="connsiteY3" fmla="*/ 664765 h 1070445"/>
              <a:gd name="connsiteX4" fmla="*/ 211769 w 395947"/>
              <a:gd name="connsiteY4" fmla="*/ 794940 h 1070445"/>
              <a:gd name="connsiteX5" fmla="*/ 267331 w 395947"/>
              <a:gd name="connsiteY5" fmla="*/ 928290 h 1070445"/>
              <a:gd name="connsiteX6" fmla="*/ 299081 w 395947"/>
              <a:gd name="connsiteY6" fmla="*/ 1041003 h 1070445"/>
              <a:gd name="connsiteX7" fmla="*/ 323687 w 395947"/>
              <a:gd name="connsiteY7" fmla="*/ 1070372 h 1070445"/>
              <a:gd name="connsiteX8" fmla="*/ 380044 w 395947"/>
              <a:gd name="connsiteY8" fmla="*/ 1039415 h 1070445"/>
              <a:gd name="connsiteX9" fmla="*/ 395919 w 395947"/>
              <a:gd name="connsiteY9" fmla="*/ 942578 h 1070445"/>
              <a:gd name="connsiteX10" fmla="*/ 330831 w 395947"/>
              <a:gd name="connsiteY10" fmla="*/ 764778 h 1070445"/>
              <a:gd name="connsiteX11" fmla="*/ 243519 w 395947"/>
              <a:gd name="connsiteY11" fmla="*/ 556815 h 1070445"/>
              <a:gd name="connsiteX12" fmla="*/ 191131 w 395947"/>
              <a:gd name="connsiteY12" fmla="*/ 313928 h 1070445"/>
              <a:gd name="connsiteX13" fmla="*/ 164144 w 395947"/>
              <a:gd name="connsiteY13" fmla="*/ 144065 h 1070445"/>
              <a:gd name="connsiteX14" fmla="*/ 160969 w 395947"/>
              <a:gd name="connsiteY14" fmla="*/ 71040 h 1070445"/>
              <a:gd name="connsiteX15" fmla="*/ 165731 w 395947"/>
              <a:gd name="connsiteY15" fmla="*/ 18653 h 1070445"/>
              <a:gd name="connsiteX16" fmla="*/ 145888 w 395947"/>
              <a:gd name="connsiteY16" fmla="*/ 0 h 1070445"/>
              <a:gd name="connsiteX17" fmla="*/ 81594 w 395947"/>
              <a:gd name="connsiteY17" fmla="*/ 31353 h 1070445"/>
              <a:gd name="connsiteX18" fmla="*/ 48256 w 395947"/>
              <a:gd name="connsiteY18" fmla="*/ 156765 h 1070445"/>
              <a:gd name="connsiteX0" fmla="*/ 48256 w 396088"/>
              <a:gd name="connsiteY0" fmla="*/ 156765 h 1070445"/>
              <a:gd name="connsiteX1" fmla="*/ 5394 w 396088"/>
              <a:gd name="connsiteY1" fmla="*/ 372665 h 1070445"/>
              <a:gd name="connsiteX2" fmla="*/ 5394 w 396088"/>
              <a:gd name="connsiteY2" fmla="*/ 502840 h 1070445"/>
              <a:gd name="connsiteX3" fmla="*/ 100644 w 396088"/>
              <a:gd name="connsiteY3" fmla="*/ 664765 h 1070445"/>
              <a:gd name="connsiteX4" fmla="*/ 211769 w 396088"/>
              <a:gd name="connsiteY4" fmla="*/ 794940 h 1070445"/>
              <a:gd name="connsiteX5" fmla="*/ 267331 w 396088"/>
              <a:gd name="connsiteY5" fmla="*/ 928290 h 1070445"/>
              <a:gd name="connsiteX6" fmla="*/ 299081 w 396088"/>
              <a:gd name="connsiteY6" fmla="*/ 1041003 h 1070445"/>
              <a:gd name="connsiteX7" fmla="*/ 323687 w 396088"/>
              <a:gd name="connsiteY7" fmla="*/ 1070372 h 1070445"/>
              <a:gd name="connsiteX8" fmla="*/ 380044 w 396088"/>
              <a:gd name="connsiteY8" fmla="*/ 1039415 h 1070445"/>
              <a:gd name="connsiteX9" fmla="*/ 395919 w 396088"/>
              <a:gd name="connsiteY9" fmla="*/ 942578 h 1070445"/>
              <a:gd name="connsiteX10" fmla="*/ 330831 w 396088"/>
              <a:gd name="connsiteY10" fmla="*/ 764778 h 1070445"/>
              <a:gd name="connsiteX11" fmla="*/ 243519 w 396088"/>
              <a:gd name="connsiteY11" fmla="*/ 556815 h 1070445"/>
              <a:gd name="connsiteX12" fmla="*/ 191131 w 396088"/>
              <a:gd name="connsiteY12" fmla="*/ 313928 h 1070445"/>
              <a:gd name="connsiteX13" fmla="*/ 164144 w 396088"/>
              <a:gd name="connsiteY13" fmla="*/ 144065 h 1070445"/>
              <a:gd name="connsiteX14" fmla="*/ 160969 w 396088"/>
              <a:gd name="connsiteY14" fmla="*/ 71040 h 1070445"/>
              <a:gd name="connsiteX15" fmla="*/ 165731 w 396088"/>
              <a:gd name="connsiteY15" fmla="*/ 18653 h 1070445"/>
              <a:gd name="connsiteX16" fmla="*/ 145888 w 396088"/>
              <a:gd name="connsiteY16" fmla="*/ 0 h 1070445"/>
              <a:gd name="connsiteX17" fmla="*/ 81594 w 396088"/>
              <a:gd name="connsiteY17" fmla="*/ 31353 h 1070445"/>
              <a:gd name="connsiteX18" fmla="*/ 48256 w 396088"/>
              <a:gd name="connsiteY18" fmla="*/ 156765 h 1070445"/>
              <a:gd name="connsiteX0" fmla="*/ 48256 w 396088"/>
              <a:gd name="connsiteY0" fmla="*/ 156765 h 1070456"/>
              <a:gd name="connsiteX1" fmla="*/ 5394 w 396088"/>
              <a:gd name="connsiteY1" fmla="*/ 372665 h 1070456"/>
              <a:gd name="connsiteX2" fmla="*/ 5394 w 396088"/>
              <a:gd name="connsiteY2" fmla="*/ 502840 h 1070456"/>
              <a:gd name="connsiteX3" fmla="*/ 100644 w 396088"/>
              <a:gd name="connsiteY3" fmla="*/ 664765 h 1070456"/>
              <a:gd name="connsiteX4" fmla="*/ 211769 w 396088"/>
              <a:gd name="connsiteY4" fmla="*/ 794940 h 1070456"/>
              <a:gd name="connsiteX5" fmla="*/ 267331 w 396088"/>
              <a:gd name="connsiteY5" fmla="*/ 928290 h 1070456"/>
              <a:gd name="connsiteX6" fmla="*/ 299081 w 396088"/>
              <a:gd name="connsiteY6" fmla="*/ 1041003 h 1070456"/>
              <a:gd name="connsiteX7" fmla="*/ 323687 w 396088"/>
              <a:gd name="connsiteY7" fmla="*/ 1070372 h 1070456"/>
              <a:gd name="connsiteX8" fmla="*/ 380044 w 396088"/>
              <a:gd name="connsiteY8" fmla="*/ 1039415 h 1070456"/>
              <a:gd name="connsiteX9" fmla="*/ 395919 w 396088"/>
              <a:gd name="connsiteY9" fmla="*/ 942578 h 1070456"/>
              <a:gd name="connsiteX10" fmla="*/ 330831 w 396088"/>
              <a:gd name="connsiteY10" fmla="*/ 764778 h 1070456"/>
              <a:gd name="connsiteX11" fmla="*/ 243519 w 396088"/>
              <a:gd name="connsiteY11" fmla="*/ 556815 h 1070456"/>
              <a:gd name="connsiteX12" fmla="*/ 191131 w 396088"/>
              <a:gd name="connsiteY12" fmla="*/ 313928 h 1070456"/>
              <a:gd name="connsiteX13" fmla="*/ 164144 w 396088"/>
              <a:gd name="connsiteY13" fmla="*/ 144065 h 1070456"/>
              <a:gd name="connsiteX14" fmla="*/ 160969 w 396088"/>
              <a:gd name="connsiteY14" fmla="*/ 71040 h 1070456"/>
              <a:gd name="connsiteX15" fmla="*/ 165731 w 396088"/>
              <a:gd name="connsiteY15" fmla="*/ 18653 h 1070456"/>
              <a:gd name="connsiteX16" fmla="*/ 145888 w 396088"/>
              <a:gd name="connsiteY16" fmla="*/ 0 h 1070456"/>
              <a:gd name="connsiteX17" fmla="*/ 81594 w 396088"/>
              <a:gd name="connsiteY17" fmla="*/ 31353 h 1070456"/>
              <a:gd name="connsiteX18" fmla="*/ 48256 w 396088"/>
              <a:gd name="connsiteY18" fmla="*/ 156765 h 1070456"/>
              <a:gd name="connsiteX0" fmla="*/ 48256 w 396088"/>
              <a:gd name="connsiteY0" fmla="*/ 156765 h 1070456"/>
              <a:gd name="connsiteX1" fmla="*/ 5394 w 396088"/>
              <a:gd name="connsiteY1" fmla="*/ 372665 h 1070456"/>
              <a:gd name="connsiteX2" fmla="*/ 5394 w 396088"/>
              <a:gd name="connsiteY2" fmla="*/ 502840 h 1070456"/>
              <a:gd name="connsiteX3" fmla="*/ 100644 w 396088"/>
              <a:gd name="connsiteY3" fmla="*/ 664765 h 1070456"/>
              <a:gd name="connsiteX4" fmla="*/ 211769 w 396088"/>
              <a:gd name="connsiteY4" fmla="*/ 794940 h 1070456"/>
              <a:gd name="connsiteX5" fmla="*/ 267331 w 396088"/>
              <a:gd name="connsiteY5" fmla="*/ 928290 h 1070456"/>
              <a:gd name="connsiteX6" fmla="*/ 299081 w 396088"/>
              <a:gd name="connsiteY6" fmla="*/ 1041003 h 1070456"/>
              <a:gd name="connsiteX7" fmla="*/ 323687 w 396088"/>
              <a:gd name="connsiteY7" fmla="*/ 1070372 h 1070456"/>
              <a:gd name="connsiteX8" fmla="*/ 380044 w 396088"/>
              <a:gd name="connsiteY8" fmla="*/ 1039415 h 1070456"/>
              <a:gd name="connsiteX9" fmla="*/ 395919 w 396088"/>
              <a:gd name="connsiteY9" fmla="*/ 942578 h 1070456"/>
              <a:gd name="connsiteX10" fmla="*/ 330831 w 396088"/>
              <a:gd name="connsiteY10" fmla="*/ 764778 h 1070456"/>
              <a:gd name="connsiteX11" fmla="*/ 243519 w 396088"/>
              <a:gd name="connsiteY11" fmla="*/ 556815 h 1070456"/>
              <a:gd name="connsiteX12" fmla="*/ 191131 w 396088"/>
              <a:gd name="connsiteY12" fmla="*/ 313928 h 1070456"/>
              <a:gd name="connsiteX13" fmla="*/ 164144 w 396088"/>
              <a:gd name="connsiteY13" fmla="*/ 144065 h 1070456"/>
              <a:gd name="connsiteX14" fmla="*/ 160969 w 396088"/>
              <a:gd name="connsiteY14" fmla="*/ 71040 h 1070456"/>
              <a:gd name="connsiteX15" fmla="*/ 165731 w 396088"/>
              <a:gd name="connsiteY15" fmla="*/ 18653 h 1070456"/>
              <a:gd name="connsiteX16" fmla="*/ 145888 w 396088"/>
              <a:gd name="connsiteY16" fmla="*/ 0 h 1070456"/>
              <a:gd name="connsiteX17" fmla="*/ 81594 w 396088"/>
              <a:gd name="connsiteY17" fmla="*/ 31353 h 1070456"/>
              <a:gd name="connsiteX18" fmla="*/ 48256 w 396088"/>
              <a:gd name="connsiteY18" fmla="*/ 156765 h 1070456"/>
              <a:gd name="connsiteX0" fmla="*/ 48256 w 396088"/>
              <a:gd name="connsiteY0" fmla="*/ 156765 h 1070456"/>
              <a:gd name="connsiteX1" fmla="*/ 5394 w 396088"/>
              <a:gd name="connsiteY1" fmla="*/ 372665 h 1070456"/>
              <a:gd name="connsiteX2" fmla="*/ 5394 w 396088"/>
              <a:gd name="connsiteY2" fmla="*/ 502840 h 1070456"/>
              <a:gd name="connsiteX3" fmla="*/ 100644 w 396088"/>
              <a:gd name="connsiteY3" fmla="*/ 664765 h 1070456"/>
              <a:gd name="connsiteX4" fmla="*/ 211769 w 396088"/>
              <a:gd name="connsiteY4" fmla="*/ 794940 h 1070456"/>
              <a:gd name="connsiteX5" fmla="*/ 267331 w 396088"/>
              <a:gd name="connsiteY5" fmla="*/ 928290 h 1070456"/>
              <a:gd name="connsiteX6" fmla="*/ 299081 w 396088"/>
              <a:gd name="connsiteY6" fmla="*/ 1046956 h 1070456"/>
              <a:gd name="connsiteX7" fmla="*/ 323687 w 396088"/>
              <a:gd name="connsiteY7" fmla="*/ 1070372 h 1070456"/>
              <a:gd name="connsiteX8" fmla="*/ 380044 w 396088"/>
              <a:gd name="connsiteY8" fmla="*/ 1039415 h 1070456"/>
              <a:gd name="connsiteX9" fmla="*/ 395919 w 396088"/>
              <a:gd name="connsiteY9" fmla="*/ 942578 h 1070456"/>
              <a:gd name="connsiteX10" fmla="*/ 330831 w 396088"/>
              <a:gd name="connsiteY10" fmla="*/ 764778 h 1070456"/>
              <a:gd name="connsiteX11" fmla="*/ 243519 w 396088"/>
              <a:gd name="connsiteY11" fmla="*/ 556815 h 1070456"/>
              <a:gd name="connsiteX12" fmla="*/ 191131 w 396088"/>
              <a:gd name="connsiteY12" fmla="*/ 313928 h 1070456"/>
              <a:gd name="connsiteX13" fmla="*/ 164144 w 396088"/>
              <a:gd name="connsiteY13" fmla="*/ 144065 h 1070456"/>
              <a:gd name="connsiteX14" fmla="*/ 160969 w 396088"/>
              <a:gd name="connsiteY14" fmla="*/ 71040 h 1070456"/>
              <a:gd name="connsiteX15" fmla="*/ 165731 w 396088"/>
              <a:gd name="connsiteY15" fmla="*/ 18653 h 1070456"/>
              <a:gd name="connsiteX16" fmla="*/ 145888 w 396088"/>
              <a:gd name="connsiteY16" fmla="*/ 0 h 1070456"/>
              <a:gd name="connsiteX17" fmla="*/ 81594 w 396088"/>
              <a:gd name="connsiteY17" fmla="*/ 31353 h 1070456"/>
              <a:gd name="connsiteX18" fmla="*/ 48256 w 396088"/>
              <a:gd name="connsiteY18" fmla="*/ 156765 h 107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6088" h="1070456">
                <a:moveTo>
                  <a:pt x="48256" y="156765"/>
                </a:moveTo>
                <a:cubicBezTo>
                  <a:pt x="33969" y="228732"/>
                  <a:pt x="11346" y="300698"/>
                  <a:pt x="5394" y="372665"/>
                </a:cubicBezTo>
                <a:cubicBezTo>
                  <a:pt x="-559" y="418439"/>
                  <a:pt x="-2940" y="459448"/>
                  <a:pt x="5394" y="502840"/>
                </a:cubicBezTo>
                <a:cubicBezTo>
                  <a:pt x="26429" y="575865"/>
                  <a:pt x="68894" y="610790"/>
                  <a:pt x="100644" y="664765"/>
                </a:cubicBezTo>
                <a:cubicBezTo>
                  <a:pt x="137686" y="708157"/>
                  <a:pt x="181871" y="746786"/>
                  <a:pt x="211769" y="794940"/>
                </a:cubicBezTo>
                <a:cubicBezTo>
                  <a:pt x="233862" y="839390"/>
                  <a:pt x="248810" y="883840"/>
                  <a:pt x="267331" y="928290"/>
                </a:cubicBezTo>
                <a:cubicBezTo>
                  <a:pt x="277914" y="965861"/>
                  <a:pt x="281354" y="1015338"/>
                  <a:pt x="299081" y="1046956"/>
                </a:cubicBezTo>
                <a:lnTo>
                  <a:pt x="323687" y="1070372"/>
                </a:lnTo>
                <a:cubicBezTo>
                  <a:pt x="340091" y="1071959"/>
                  <a:pt x="363640" y="1050925"/>
                  <a:pt x="380044" y="1039415"/>
                </a:cubicBezTo>
                <a:cubicBezTo>
                  <a:pt x="396051" y="1009517"/>
                  <a:pt x="396581" y="978429"/>
                  <a:pt x="395919" y="942578"/>
                </a:cubicBezTo>
                <a:cubicBezTo>
                  <a:pt x="381367" y="883311"/>
                  <a:pt x="352527" y="824045"/>
                  <a:pt x="330831" y="764778"/>
                </a:cubicBezTo>
                <a:cubicBezTo>
                  <a:pt x="301727" y="695457"/>
                  <a:pt x="271432" y="630898"/>
                  <a:pt x="243519" y="556815"/>
                </a:cubicBezTo>
                <a:cubicBezTo>
                  <a:pt x="218912" y="475853"/>
                  <a:pt x="208594" y="394890"/>
                  <a:pt x="191131" y="313928"/>
                </a:cubicBezTo>
                <a:lnTo>
                  <a:pt x="164144" y="144065"/>
                </a:lnTo>
                <a:lnTo>
                  <a:pt x="160969" y="71040"/>
                </a:lnTo>
                <a:lnTo>
                  <a:pt x="165731" y="18653"/>
                </a:lnTo>
                <a:lnTo>
                  <a:pt x="145888" y="0"/>
                </a:lnTo>
                <a:cubicBezTo>
                  <a:pt x="117313" y="5291"/>
                  <a:pt x="100644" y="15346"/>
                  <a:pt x="81594" y="31353"/>
                </a:cubicBezTo>
                <a:cubicBezTo>
                  <a:pt x="66909" y="73157"/>
                  <a:pt x="59369" y="114961"/>
                  <a:pt x="48256" y="15676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12B0025C-7419-CEE4-23DD-98D79419DBD1}"/>
              </a:ext>
            </a:extLst>
          </p:cNvPr>
          <p:cNvSpPr/>
          <p:nvPr/>
        </p:nvSpPr>
        <p:spPr>
          <a:xfrm>
            <a:off x="6655594" y="4852988"/>
            <a:ext cx="392906" cy="1802606"/>
          </a:xfrm>
          <a:custGeom>
            <a:avLst/>
            <a:gdLst>
              <a:gd name="connsiteX0" fmla="*/ 107156 w 392906"/>
              <a:gd name="connsiteY0" fmla="*/ 0 h 1802606"/>
              <a:gd name="connsiteX1" fmla="*/ 42862 w 392906"/>
              <a:gd name="connsiteY1" fmla="*/ 264318 h 1802606"/>
              <a:gd name="connsiteX2" fmla="*/ 0 w 392906"/>
              <a:gd name="connsiteY2" fmla="*/ 669131 h 1802606"/>
              <a:gd name="connsiteX3" fmla="*/ 123825 w 392906"/>
              <a:gd name="connsiteY3" fmla="*/ 1028700 h 1802606"/>
              <a:gd name="connsiteX4" fmla="*/ 216694 w 392906"/>
              <a:gd name="connsiteY4" fmla="*/ 1321593 h 1802606"/>
              <a:gd name="connsiteX5" fmla="*/ 392906 w 392906"/>
              <a:gd name="connsiteY5" fmla="*/ 1802606 h 1802606"/>
              <a:gd name="connsiteX0" fmla="*/ 107156 w 392906"/>
              <a:gd name="connsiteY0" fmla="*/ 0 h 1802606"/>
              <a:gd name="connsiteX1" fmla="*/ 42862 w 392906"/>
              <a:gd name="connsiteY1" fmla="*/ 264318 h 1802606"/>
              <a:gd name="connsiteX2" fmla="*/ 0 w 392906"/>
              <a:gd name="connsiteY2" fmla="*/ 669131 h 1802606"/>
              <a:gd name="connsiteX3" fmla="*/ 123825 w 392906"/>
              <a:gd name="connsiteY3" fmla="*/ 1028700 h 1802606"/>
              <a:gd name="connsiteX4" fmla="*/ 216694 w 392906"/>
              <a:gd name="connsiteY4" fmla="*/ 1321593 h 1802606"/>
              <a:gd name="connsiteX5" fmla="*/ 392906 w 392906"/>
              <a:gd name="connsiteY5" fmla="*/ 1802606 h 1802606"/>
              <a:gd name="connsiteX0" fmla="*/ 107156 w 392906"/>
              <a:gd name="connsiteY0" fmla="*/ 0 h 1802606"/>
              <a:gd name="connsiteX1" fmla="*/ 42862 w 392906"/>
              <a:gd name="connsiteY1" fmla="*/ 264318 h 1802606"/>
              <a:gd name="connsiteX2" fmla="*/ 0 w 392906"/>
              <a:gd name="connsiteY2" fmla="*/ 669131 h 1802606"/>
              <a:gd name="connsiteX3" fmla="*/ 123825 w 392906"/>
              <a:gd name="connsiteY3" fmla="*/ 1028700 h 1802606"/>
              <a:gd name="connsiteX4" fmla="*/ 216694 w 392906"/>
              <a:gd name="connsiteY4" fmla="*/ 1321593 h 1802606"/>
              <a:gd name="connsiteX5" fmla="*/ 392906 w 392906"/>
              <a:gd name="connsiteY5" fmla="*/ 1802606 h 1802606"/>
              <a:gd name="connsiteX0" fmla="*/ 107156 w 392906"/>
              <a:gd name="connsiteY0" fmla="*/ 0 h 1802606"/>
              <a:gd name="connsiteX1" fmla="*/ 42862 w 392906"/>
              <a:gd name="connsiteY1" fmla="*/ 264318 h 1802606"/>
              <a:gd name="connsiteX2" fmla="*/ 0 w 392906"/>
              <a:gd name="connsiteY2" fmla="*/ 669131 h 1802606"/>
              <a:gd name="connsiteX3" fmla="*/ 123825 w 392906"/>
              <a:gd name="connsiteY3" fmla="*/ 1028700 h 1802606"/>
              <a:gd name="connsiteX4" fmla="*/ 216694 w 392906"/>
              <a:gd name="connsiteY4" fmla="*/ 1321593 h 1802606"/>
              <a:gd name="connsiteX5" fmla="*/ 392906 w 392906"/>
              <a:gd name="connsiteY5" fmla="*/ 1802606 h 1802606"/>
              <a:gd name="connsiteX0" fmla="*/ 107156 w 392906"/>
              <a:gd name="connsiteY0" fmla="*/ 0 h 1802606"/>
              <a:gd name="connsiteX1" fmla="*/ 42862 w 392906"/>
              <a:gd name="connsiteY1" fmla="*/ 264318 h 1802606"/>
              <a:gd name="connsiteX2" fmla="*/ 0 w 392906"/>
              <a:gd name="connsiteY2" fmla="*/ 669131 h 1802606"/>
              <a:gd name="connsiteX3" fmla="*/ 123825 w 392906"/>
              <a:gd name="connsiteY3" fmla="*/ 1028700 h 1802606"/>
              <a:gd name="connsiteX4" fmla="*/ 216694 w 392906"/>
              <a:gd name="connsiteY4" fmla="*/ 1321593 h 1802606"/>
              <a:gd name="connsiteX5" fmla="*/ 392906 w 392906"/>
              <a:gd name="connsiteY5" fmla="*/ 1802606 h 180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2906" h="1802606">
                <a:moveTo>
                  <a:pt x="107156" y="0"/>
                </a:moveTo>
                <a:cubicBezTo>
                  <a:pt x="85725" y="88106"/>
                  <a:pt x="51593" y="176212"/>
                  <a:pt x="42862" y="264318"/>
                </a:cubicBezTo>
                <a:cubicBezTo>
                  <a:pt x="14288" y="411956"/>
                  <a:pt x="1587" y="532606"/>
                  <a:pt x="0" y="669131"/>
                </a:cubicBezTo>
                <a:cubicBezTo>
                  <a:pt x="19050" y="803275"/>
                  <a:pt x="82550" y="908844"/>
                  <a:pt x="123825" y="1028700"/>
                </a:cubicBezTo>
                <a:lnTo>
                  <a:pt x="216694" y="1321593"/>
                </a:lnTo>
                <a:lnTo>
                  <a:pt x="392906" y="1802606"/>
                </a:ln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1A944211-808F-DD2F-083E-30AE0C30A0C4}"/>
              </a:ext>
            </a:extLst>
          </p:cNvPr>
          <p:cNvSpPr/>
          <p:nvPr/>
        </p:nvSpPr>
        <p:spPr>
          <a:xfrm>
            <a:off x="4566047" y="2014538"/>
            <a:ext cx="2209800" cy="378618"/>
          </a:xfrm>
          <a:custGeom>
            <a:avLst/>
            <a:gdLst>
              <a:gd name="connsiteX0" fmla="*/ 0 w 2209800"/>
              <a:gd name="connsiteY0" fmla="*/ 192881 h 378618"/>
              <a:gd name="connsiteX1" fmla="*/ 46434 w 2209800"/>
              <a:gd name="connsiteY1" fmla="*/ 158353 h 378618"/>
              <a:gd name="connsiteX2" fmla="*/ 103584 w 2209800"/>
              <a:gd name="connsiteY2" fmla="*/ 150018 h 378618"/>
              <a:gd name="connsiteX3" fmla="*/ 272653 w 2209800"/>
              <a:gd name="connsiteY3" fmla="*/ 171450 h 378618"/>
              <a:gd name="connsiteX4" fmla="*/ 450056 w 2209800"/>
              <a:gd name="connsiteY4" fmla="*/ 230981 h 378618"/>
              <a:gd name="connsiteX5" fmla="*/ 636984 w 2209800"/>
              <a:gd name="connsiteY5" fmla="*/ 277415 h 378618"/>
              <a:gd name="connsiteX6" fmla="*/ 859631 w 2209800"/>
              <a:gd name="connsiteY6" fmla="*/ 320278 h 378618"/>
              <a:gd name="connsiteX7" fmla="*/ 1223962 w 2209800"/>
              <a:gd name="connsiteY7" fmla="*/ 336946 h 378618"/>
              <a:gd name="connsiteX8" fmla="*/ 1427559 w 2209800"/>
              <a:gd name="connsiteY8" fmla="*/ 317896 h 378618"/>
              <a:gd name="connsiteX9" fmla="*/ 1575197 w 2209800"/>
              <a:gd name="connsiteY9" fmla="*/ 303609 h 378618"/>
              <a:gd name="connsiteX10" fmla="*/ 1799034 w 2209800"/>
              <a:gd name="connsiteY10" fmla="*/ 329803 h 378618"/>
              <a:gd name="connsiteX11" fmla="*/ 2008584 w 2209800"/>
              <a:gd name="connsiteY11" fmla="*/ 345281 h 378618"/>
              <a:gd name="connsiteX12" fmla="*/ 2116931 w 2209800"/>
              <a:gd name="connsiteY12" fmla="*/ 322659 h 378618"/>
              <a:gd name="connsiteX13" fmla="*/ 2176462 w 2209800"/>
              <a:gd name="connsiteY13" fmla="*/ 247650 h 378618"/>
              <a:gd name="connsiteX14" fmla="*/ 2160984 w 2209800"/>
              <a:gd name="connsiteY14" fmla="*/ 192881 h 378618"/>
              <a:gd name="connsiteX15" fmla="*/ 2141934 w 2209800"/>
              <a:gd name="connsiteY15" fmla="*/ 165496 h 378618"/>
              <a:gd name="connsiteX16" fmla="*/ 2000250 w 2209800"/>
              <a:gd name="connsiteY16" fmla="*/ 0 h 378618"/>
              <a:gd name="connsiteX17" fmla="*/ 2105025 w 2209800"/>
              <a:gd name="connsiteY17" fmla="*/ 69056 h 378618"/>
              <a:gd name="connsiteX18" fmla="*/ 2199084 w 2209800"/>
              <a:gd name="connsiteY18" fmla="*/ 167878 h 378618"/>
              <a:gd name="connsiteX19" fmla="*/ 2209800 w 2209800"/>
              <a:gd name="connsiteY19" fmla="*/ 247650 h 378618"/>
              <a:gd name="connsiteX20" fmla="*/ 2185987 w 2209800"/>
              <a:gd name="connsiteY20" fmla="*/ 313134 h 378618"/>
              <a:gd name="connsiteX21" fmla="*/ 2105025 w 2209800"/>
              <a:gd name="connsiteY21" fmla="*/ 367903 h 378618"/>
              <a:gd name="connsiteX22" fmla="*/ 1985962 w 2209800"/>
              <a:gd name="connsiteY22" fmla="*/ 378618 h 378618"/>
              <a:gd name="connsiteX23" fmla="*/ 1749028 w 2209800"/>
              <a:gd name="connsiteY23" fmla="*/ 364331 h 378618"/>
              <a:gd name="connsiteX24" fmla="*/ 1599009 w 2209800"/>
              <a:gd name="connsiteY24" fmla="*/ 342900 h 378618"/>
              <a:gd name="connsiteX25" fmla="*/ 1538287 w 2209800"/>
              <a:gd name="connsiteY25" fmla="*/ 338137 h 378618"/>
              <a:gd name="connsiteX26" fmla="*/ 1404937 w 2209800"/>
              <a:gd name="connsiteY26" fmla="*/ 352425 h 378618"/>
              <a:gd name="connsiteX27" fmla="*/ 1241822 w 2209800"/>
              <a:gd name="connsiteY27" fmla="*/ 369093 h 378618"/>
              <a:gd name="connsiteX28" fmla="*/ 1044178 w 2209800"/>
              <a:gd name="connsiteY28" fmla="*/ 363140 h 378618"/>
              <a:gd name="connsiteX29" fmla="*/ 813197 w 2209800"/>
              <a:gd name="connsiteY29" fmla="*/ 350043 h 378618"/>
              <a:gd name="connsiteX30" fmla="*/ 558403 w 2209800"/>
              <a:gd name="connsiteY30" fmla="*/ 301228 h 378618"/>
              <a:gd name="connsiteX31" fmla="*/ 391716 w 2209800"/>
              <a:gd name="connsiteY31" fmla="*/ 248840 h 378618"/>
              <a:gd name="connsiteX32" fmla="*/ 297656 w 2209800"/>
              <a:gd name="connsiteY32" fmla="*/ 236934 h 378618"/>
              <a:gd name="connsiteX33" fmla="*/ 198834 w 2209800"/>
              <a:gd name="connsiteY33" fmla="*/ 240506 h 378618"/>
              <a:gd name="connsiteX34" fmla="*/ 100012 w 2209800"/>
              <a:gd name="connsiteY34" fmla="*/ 253603 h 378618"/>
              <a:gd name="connsiteX35" fmla="*/ 22622 w 2209800"/>
              <a:gd name="connsiteY35" fmla="*/ 246459 h 378618"/>
              <a:gd name="connsiteX36" fmla="*/ 0 w 2209800"/>
              <a:gd name="connsiteY36" fmla="*/ 192881 h 378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209800" h="378618">
                <a:moveTo>
                  <a:pt x="0" y="192881"/>
                </a:moveTo>
                <a:lnTo>
                  <a:pt x="46434" y="158353"/>
                </a:lnTo>
                <a:lnTo>
                  <a:pt x="103584" y="150018"/>
                </a:lnTo>
                <a:lnTo>
                  <a:pt x="272653" y="171450"/>
                </a:lnTo>
                <a:lnTo>
                  <a:pt x="450056" y="230981"/>
                </a:lnTo>
                <a:lnTo>
                  <a:pt x="636984" y="277415"/>
                </a:lnTo>
                <a:lnTo>
                  <a:pt x="859631" y="320278"/>
                </a:lnTo>
                <a:lnTo>
                  <a:pt x="1223962" y="336946"/>
                </a:lnTo>
                <a:lnTo>
                  <a:pt x="1427559" y="317896"/>
                </a:lnTo>
                <a:lnTo>
                  <a:pt x="1575197" y="303609"/>
                </a:lnTo>
                <a:lnTo>
                  <a:pt x="1799034" y="329803"/>
                </a:lnTo>
                <a:lnTo>
                  <a:pt x="2008584" y="345281"/>
                </a:lnTo>
                <a:lnTo>
                  <a:pt x="2116931" y="322659"/>
                </a:lnTo>
                <a:lnTo>
                  <a:pt x="2176462" y="247650"/>
                </a:lnTo>
                <a:lnTo>
                  <a:pt x="2160984" y="192881"/>
                </a:lnTo>
                <a:lnTo>
                  <a:pt x="2141934" y="165496"/>
                </a:lnTo>
                <a:lnTo>
                  <a:pt x="2000250" y="0"/>
                </a:lnTo>
                <a:lnTo>
                  <a:pt x="2105025" y="69056"/>
                </a:lnTo>
                <a:lnTo>
                  <a:pt x="2199084" y="167878"/>
                </a:lnTo>
                <a:lnTo>
                  <a:pt x="2209800" y="247650"/>
                </a:lnTo>
                <a:lnTo>
                  <a:pt x="2185987" y="313134"/>
                </a:lnTo>
                <a:lnTo>
                  <a:pt x="2105025" y="367903"/>
                </a:lnTo>
                <a:lnTo>
                  <a:pt x="1985962" y="378618"/>
                </a:lnTo>
                <a:lnTo>
                  <a:pt x="1749028" y="364331"/>
                </a:lnTo>
                <a:lnTo>
                  <a:pt x="1599009" y="342900"/>
                </a:lnTo>
                <a:lnTo>
                  <a:pt x="1538287" y="338137"/>
                </a:lnTo>
                <a:lnTo>
                  <a:pt x="1404937" y="352425"/>
                </a:lnTo>
                <a:lnTo>
                  <a:pt x="1241822" y="369093"/>
                </a:lnTo>
                <a:lnTo>
                  <a:pt x="1044178" y="363140"/>
                </a:lnTo>
                <a:lnTo>
                  <a:pt x="813197" y="350043"/>
                </a:lnTo>
                <a:lnTo>
                  <a:pt x="558403" y="301228"/>
                </a:lnTo>
                <a:lnTo>
                  <a:pt x="391716" y="248840"/>
                </a:lnTo>
                <a:lnTo>
                  <a:pt x="297656" y="236934"/>
                </a:lnTo>
                <a:lnTo>
                  <a:pt x="198834" y="240506"/>
                </a:lnTo>
                <a:lnTo>
                  <a:pt x="100012" y="253603"/>
                </a:lnTo>
                <a:lnTo>
                  <a:pt x="22622" y="246459"/>
                </a:lnTo>
                <a:lnTo>
                  <a:pt x="0" y="192881"/>
                </a:lnTo>
                <a:close/>
              </a:path>
            </a:pathLst>
          </a:custGeom>
          <a:solidFill>
            <a:srgbClr val="FFCBCB"/>
          </a:solidFill>
          <a:ln>
            <a:solidFill>
              <a:srgbClr val="FFCBC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017B41DB-20BF-7AAE-02A8-696ECAD887DA}"/>
              </a:ext>
            </a:extLst>
          </p:cNvPr>
          <p:cNvSpPr/>
          <p:nvPr/>
        </p:nvSpPr>
        <p:spPr>
          <a:xfrm>
            <a:off x="4755356" y="1296591"/>
            <a:ext cx="2057400" cy="596503"/>
          </a:xfrm>
          <a:custGeom>
            <a:avLst/>
            <a:gdLst>
              <a:gd name="connsiteX0" fmla="*/ 78582 w 2057400"/>
              <a:gd name="connsiteY0" fmla="*/ 259556 h 596503"/>
              <a:gd name="connsiteX1" fmla="*/ 259557 w 2057400"/>
              <a:gd name="connsiteY1" fmla="*/ 296465 h 596503"/>
              <a:gd name="connsiteX2" fmla="*/ 344091 w 2057400"/>
              <a:gd name="connsiteY2" fmla="*/ 322659 h 596503"/>
              <a:gd name="connsiteX3" fmla="*/ 452438 w 2057400"/>
              <a:gd name="connsiteY3" fmla="*/ 406003 h 596503"/>
              <a:gd name="connsiteX4" fmla="*/ 544116 w 2057400"/>
              <a:gd name="connsiteY4" fmla="*/ 490537 h 596503"/>
              <a:gd name="connsiteX5" fmla="*/ 604838 w 2057400"/>
              <a:gd name="connsiteY5" fmla="*/ 540543 h 596503"/>
              <a:gd name="connsiteX6" fmla="*/ 669132 w 2057400"/>
              <a:gd name="connsiteY6" fmla="*/ 546497 h 596503"/>
              <a:gd name="connsiteX7" fmla="*/ 752475 w 2057400"/>
              <a:gd name="connsiteY7" fmla="*/ 527447 h 596503"/>
              <a:gd name="connsiteX8" fmla="*/ 850107 w 2057400"/>
              <a:gd name="connsiteY8" fmla="*/ 521493 h 596503"/>
              <a:gd name="connsiteX9" fmla="*/ 1027510 w 2057400"/>
              <a:gd name="connsiteY9" fmla="*/ 535781 h 596503"/>
              <a:gd name="connsiteX10" fmla="*/ 1183482 w 2057400"/>
              <a:gd name="connsiteY10" fmla="*/ 532209 h 596503"/>
              <a:gd name="connsiteX11" fmla="*/ 1420416 w 2057400"/>
              <a:gd name="connsiteY11" fmla="*/ 503634 h 596503"/>
              <a:gd name="connsiteX12" fmla="*/ 1496616 w 2057400"/>
              <a:gd name="connsiteY12" fmla="*/ 510778 h 596503"/>
              <a:gd name="connsiteX13" fmla="*/ 1581150 w 2057400"/>
              <a:gd name="connsiteY13" fmla="*/ 535781 h 596503"/>
              <a:gd name="connsiteX14" fmla="*/ 1834753 w 2057400"/>
              <a:gd name="connsiteY14" fmla="*/ 559593 h 596503"/>
              <a:gd name="connsiteX15" fmla="*/ 1981200 w 2057400"/>
              <a:gd name="connsiteY15" fmla="*/ 540543 h 596503"/>
              <a:gd name="connsiteX16" fmla="*/ 2001441 w 2057400"/>
              <a:gd name="connsiteY16" fmla="*/ 525065 h 596503"/>
              <a:gd name="connsiteX17" fmla="*/ 2006203 w 2057400"/>
              <a:gd name="connsiteY17" fmla="*/ 447675 h 596503"/>
              <a:gd name="connsiteX18" fmla="*/ 1938338 w 2057400"/>
              <a:gd name="connsiteY18" fmla="*/ 338137 h 596503"/>
              <a:gd name="connsiteX19" fmla="*/ 1727597 w 2057400"/>
              <a:gd name="connsiteY19" fmla="*/ 147637 h 596503"/>
              <a:gd name="connsiteX20" fmla="*/ 1584722 w 2057400"/>
              <a:gd name="connsiteY20" fmla="*/ 30956 h 596503"/>
              <a:gd name="connsiteX21" fmla="*/ 1472803 w 2057400"/>
              <a:gd name="connsiteY21" fmla="*/ 9525 h 596503"/>
              <a:gd name="connsiteX22" fmla="*/ 1559719 w 2057400"/>
              <a:gd name="connsiteY22" fmla="*/ 0 h 596503"/>
              <a:gd name="connsiteX23" fmla="*/ 1677591 w 2057400"/>
              <a:gd name="connsiteY23" fmla="*/ 52387 h 596503"/>
              <a:gd name="connsiteX24" fmla="*/ 1778794 w 2057400"/>
              <a:gd name="connsiteY24" fmla="*/ 161925 h 596503"/>
              <a:gd name="connsiteX25" fmla="*/ 1915716 w 2057400"/>
              <a:gd name="connsiteY25" fmla="*/ 292893 h 596503"/>
              <a:gd name="connsiteX26" fmla="*/ 1983582 w 2057400"/>
              <a:gd name="connsiteY26" fmla="*/ 360759 h 596503"/>
              <a:gd name="connsiteX27" fmla="*/ 2024063 w 2057400"/>
              <a:gd name="connsiteY27" fmla="*/ 435768 h 596503"/>
              <a:gd name="connsiteX28" fmla="*/ 2057400 w 2057400"/>
              <a:gd name="connsiteY28" fmla="*/ 519112 h 596503"/>
              <a:gd name="connsiteX29" fmla="*/ 2049066 w 2057400"/>
              <a:gd name="connsiteY29" fmla="*/ 582215 h 596503"/>
              <a:gd name="connsiteX30" fmla="*/ 1939528 w 2057400"/>
              <a:gd name="connsiteY30" fmla="*/ 596503 h 596503"/>
              <a:gd name="connsiteX31" fmla="*/ 1765697 w 2057400"/>
              <a:gd name="connsiteY31" fmla="*/ 583406 h 596503"/>
              <a:gd name="connsiteX32" fmla="*/ 1620441 w 2057400"/>
              <a:gd name="connsiteY32" fmla="*/ 572690 h 596503"/>
              <a:gd name="connsiteX33" fmla="*/ 1464469 w 2057400"/>
              <a:gd name="connsiteY33" fmla="*/ 539353 h 596503"/>
              <a:gd name="connsiteX34" fmla="*/ 1295400 w 2057400"/>
              <a:gd name="connsiteY34" fmla="*/ 548878 h 596503"/>
              <a:gd name="connsiteX35" fmla="*/ 1103710 w 2057400"/>
              <a:gd name="connsiteY35" fmla="*/ 577453 h 596503"/>
              <a:gd name="connsiteX36" fmla="*/ 933450 w 2057400"/>
              <a:gd name="connsiteY36" fmla="*/ 567928 h 596503"/>
              <a:gd name="connsiteX37" fmla="*/ 845344 w 2057400"/>
              <a:gd name="connsiteY37" fmla="*/ 559593 h 596503"/>
              <a:gd name="connsiteX38" fmla="*/ 678657 w 2057400"/>
              <a:gd name="connsiteY38" fmla="*/ 588168 h 596503"/>
              <a:gd name="connsiteX39" fmla="*/ 563166 w 2057400"/>
              <a:gd name="connsiteY39" fmla="*/ 586978 h 596503"/>
              <a:gd name="connsiteX40" fmla="*/ 497682 w 2057400"/>
              <a:gd name="connsiteY40" fmla="*/ 542925 h 596503"/>
              <a:gd name="connsiteX41" fmla="*/ 378619 w 2057400"/>
              <a:gd name="connsiteY41" fmla="*/ 457200 h 596503"/>
              <a:gd name="connsiteX42" fmla="*/ 285750 w 2057400"/>
              <a:gd name="connsiteY42" fmla="*/ 419100 h 596503"/>
              <a:gd name="connsiteX43" fmla="*/ 175022 w 2057400"/>
              <a:gd name="connsiteY43" fmla="*/ 401240 h 596503"/>
              <a:gd name="connsiteX44" fmla="*/ 46435 w 2057400"/>
              <a:gd name="connsiteY44" fmla="*/ 384572 h 596503"/>
              <a:gd name="connsiteX45" fmla="*/ 0 w 2057400"/>
              <a:gd name="connsiteY45" fmla="*/ 330993 h 596503"/>
              <a:gd name="connsiteX46" fmla="*/ 3572 w 2057400"/>
              <a:gd name="connsiteY46" fmla="*/ 309562 h 596503"/>
              <a:gd name="connsiteX47" fmla="*/ 78582 w 2057400"/>
              <a:gd name="connsiteY47" fmla="*/ 259556 h 596503"/>
              <a:gd name="connsiteX0" fmla="*/ 57944 w 2057400"/>
              <a:gd name="connsiteY0" fmla="*/ 223044 h 596503"/>
              <a:gd name="connsiteX1" fmla="*/ 259557 w 2057400"/>
              <a:gd name="connsiteY1" fmla="*/ 296465 h 596503"/>
              <a:gd name="connsiteX2" fmla="*/ 344091 w 2057400"/>
              <a:gd name="connsiteY2" fmla="*/ 322659 h 596503"/>
              <a:gd name="connsiteX3" fmla="*/ 452438 w 2057400"/>
              <a:gd name="connsiteY3" fmla="*/ 406003 h 596503"/>
              <a:gd name="connsiteX4" fmla="*/ 544116 w 2057400"/>
              <a:gd name="connsiteY4" fmla="*/ 490537 h 596503"/>
              <a:gd name="connsiteX5" fmla="*/ 604838 w 2057400"/>
              <a:gd name="connsiteY5" fmla="*/ 540543 h 596503"/>
              <a:gd name="connsiteX6" fmla="*/ 669132 w 2057400"/>
              <a:gd name="connsiteY6" fmla="*/ 546497 h 596503"/>
              <a:gd name="connsiteX7" fmla="*/ 752475 w 2057400"/>
              <a:gd name="connsiteY7" fmla="*/ 527447 h 596503"/>
              <a:gd name="connsiteX8" fmla="*/ 850107 w 2057400"/>
              <a:gd name="connsiteY8" fmla="*/ 521493 h 596503"/>
              <a:gd name="connsiteX9" fmla="*/ 1027510 w 2057400"/>
              <a:gd name="connsiteY9" fmla="*/ 535781 h 596503"/>
              <a:gd name="connsiteX10" fmla="*/ 1183482 w 2057400"/>
              <a:gd name="connsiteY10" fmla="*/ 532209 h 596503"/>
              <a:gd name="connsiteX11" fmla="*/ 1420416 w 2057400"/>
              <a:gd name="connsiteY11" fmla="*/ 503634 h 596503"/>
              <a:gd name="connsiteX12" fmla="*/ 1496616 w 2057400"/>
              <a:gd name="connsiteY12" fmla="*/ 510778 h 596503"/>
              <a:gd name="connsiteX13" fmla="*/ 1581150 w 2057400"/>
              <a:gd name="connsiteY13" fmla="*/ 535781 h 596503"/>
              <a:gd name="connsiteX14" fmla="*/ 1834753 w 2057400"/>
              <a:gd name="connsiteY14" fmla="*/ 559593 h 596503"/>
              <a:gd name="connsiteX15" fmla="*/ 1981200 w 2057400"/>
              <a:gd name="connsiteY15" fmla="*/ 540543 h 596503"/>
              <a:gd name="connsiteX16" fmla="*/ 2001441 w 2057400"/>
              <a:gd name="connsiteY16" fmla="*/ 525065 h 596503"/>
              <a:gd name="connsiteX17" fmla="*/ 2006203 w 2057400"/>
              <a:gd name="connsiteY17" fmla="*/ 447675 h 596503"/>
              <a:gd name="connsiteX18" fmla="*/ 1938338 w 2057400"/>
              <a:gd name="connsiteY18" fmla="*/ 338137 h 596503"/>
              <a:gd name="connsiteX19" fmla="*/ 1727597 w 2057400"/>
              <a:gd name="connsiteY19" fmla="*/ 147637 h 596503"/>
              <a:gd name="connsiteX20" fmla="*/ 1584722 w 2057400"/>
              <a:gd name="connsiteY20" fmla="*/ 30956 h 596503"/>
              <a:gd name="connsiteX21" fmla="*/ 1472803 w 2057400"/>
              <a:gd name="connsiteY21" fmla="*/ 9525 h 596503"/>
              <a:gd name="connsiteX22" fmla="*/ 1559719 w 2057400"/>
              <a:gd name="connsiteY22" fmla="*/ 0 h 596503"/>
              <a:gd name="connsiteX23" fmla="*/ 1677591 w 2057400"/>
              <a:gd name="connsiteY23" fmla="*/ 52387 h 596503"/>
              <a:gd name="connsiteX24" fmla="*/ 1778794 w 2057400"/>
              <a:gd name="connsiteY24" fmla="*/ 161925 h 596503"/>
              <a:gd name="connsiteX25" fmla="*/ 1915716 w 2057400"/>
              <a:gd name="connsiteY25" fmla="*/ 292893 h 596503"/>
              <a:gd name="connsiteX26" fmla="*/ 1983582 w 2057400"/>
              <a:gd name="connsiteY26" fmla="*/ 360759 h 596503"/>
              <a:gd name="connsiteX27" fmla="*/ 2024063 w 2057400"/>
              <a:gd name="connsiteY27" fmla="*/ 435768 h 596503"/>
              <a:gd name="connsiteX28" fmla="*/ 2057400 w 2057400"/>
              <a:gd name="connsiteY28" fmla="*/ 519112 h 596503"/>
              <a:gd name="connsiteX29" fmla="*/ 2049066 w 2057400"/>
              <a:gd name="connsiteY29" fmla="*/ 582215 h 596503"/>
              <a:gd name="connsiteX30" fmla="*/ 1939528 w 2057400"/>
              <a:gd name="connsiteY30" fmla="*/ 596503 h 596503"/>
              <a:gd name="connsiteX31" fmla="*/ 1765697 w 2057400"/>
              <a:gd name="connsiteY31" fmla="*/ 583406 h 596503"/>
              <a:gd name="connsiteX32" fmla="*/ 1620441 w 2057400"/>
              <a:gd name="connsiteY32" fmla="*/ 572690 h 596503"/>
              <a:gd name="connsiteX33" fmla="*/ 1464469 w 2057400"/>
              <a:gd name="connsiteY33" fmla="*/ 539353 h 596503"/>
              <a:gd name="connsiteX34" fmla="*/ 1295400 w 2057400"/>
              <a:gd name="connsiteY34" fmla="*/ 548878 h 596503"/>
              <a:gd name="connsiteX35" fmla="*/ 1103710 w 2057400"/>
              <a:gd name="connsiteY35" fmla="*/ 577453 h 596503"/>
              <a:gd name="connsiteX36" fmla="*/ 933450 w 2057400"/>
              <a:gd name="connsiteY36" fmla="*/ 567928 h 596503"/>
              <a:gd name="connsiteX37" fmla="*/ 845344 w 2057400"/>
              <a:gd name="connsiteY37" fmla="*/ 559593 h 596503"/>
              <a:gd name="connsiteX38" fmla="*/ 678657 w 2057400"/>
              <a:gd name="connsiteY38" fmla="*/ 588168 h 596503"/>
              <a:gd name="connsiteX39" fmla="*/ 563166 w 2057400"/>
              <a:gd name="connsiteY39" fmla="*/ 586978 h 596503"/>
              <a:gd name="connsiteX40" fmla="*/ 497682 w 2057400"/>
              <a:gd name="connsiteY40" fmla="*/ 542925 h 596503"/>
              <a:gd name="connsiteX41" fmla="*/ 378619 w 2057400"/>
              <a:gd name="connsiteY41" fmla="*/ 457200 h 596503"/>
              <a:gd name="connsiteX42" fmla="*/ 285750 w 2057400"/>
              <a:gd name="connsiteY42" fmla="*/ 419100 h 596503"/>
              <a:gd name="connsiteX43" fmla="*/ 175022 w 2057400"/>
              <a:gd name="connsiteY43" fmla="*/ 401240 h 596503"/>
              <a:gd name="connsiteX44" fmla="*/ 46435 w 2057400"/>
              <a:gd name="connsiteY44" fmla="*/ 384572 h 596503"/>
              <a:gd name="connsiteX45" fmla="*/ 0 w 2057400"/>
              <a:gd name="connsiteY45" fmla="*/ 330993 h 596503"/>
              <a:gd name="connsiteX46" fmla="*/ 3572 w 2057400"/>
              <a:gd name="connsiteY46" fmla="*/ 309562 h 596503"/>
              <a:gd name="connsiteX47" fmla="*/ 57944 w 2057400"/>
              <a:gd name="connsiteY47" fmla="*/ 223044 h 59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057400" h="596503">
                <a:moveTo>
                  <a:pt x="57944" y="223044"/>
                </a:moveTo>
                <a:lnTo>
                  <a:pt x="259557" y="296465"/>
                </a:lnTo>
                <a:lnTo>
                  <a:pt x="344091" y="322659"/>
                </a:lnTo>
                <a:lnTo>
                  <a:pt x="452438" y="406003"/>
                </a:lnTo>
                <a:lnTo>
                  <a:pt x="544116" y="490537"/>
                </a:lnTo>
                <a:lnTo>
                  <a:pt x="604838" y="540543"/>
                </a:lnTo>
                <a:lnTo>
                  <a:pt x="669132" y="546497"/>
                </a:lnTo>
                <a:lnTo>
                  <a:pt x="752475" y="527447"/>
                </a:lnTo>
                <a:lnTo>
                  <a:pt x="850107" y="521493"/>
                </a:lnTo>
                <a:lnTo>
                  <a:pt x="1027510" y="535781"/>
                </a:lnTo>
                <a:lnTo>
                  <a:pt x="1183482" y="532209"/>
                </a:lnTo>
                <a:lnTo>
                  <a:pt x="1420416" y="503634"/>
                </a:lnTo>
                <a:lnTo>
                  <a:pt x="1496616" y="510778"/>
                </a:lnTo>
                <a:lnTo>
                  <a:pt x="1581150" y="535781"/>
                </a:lnTo>
                <a:lnTo>
                  <a:pt x="1834753" y="559593"/>
                </a:lnTo>
                <a:lnTo>
                  <a:pt x="1981200" y="540543"/>
                </a:lnTo>
                <a:lnTo>
                  <a:pt x="2001441" y="525065"/>
                </a:lnTo>
                <a:lnTo>
                  <a:pt x="2006203" y="447675"/>
                </a:lnTo>
                <a:lnTo>
                  <a:pt x="1938338" y="338137"/>
                </a:lnTo>
                <a:lnTo>
                  <a:pt x="1727597" y="147637"/>
                </a:lnTo>
                <a:lnTo>
                  <a:pt x="1584722" y="30956"/>
                </a:lnTo>
                <a:lnTo>
                  <a:pt x="1472803" y="9525"/>
                </a:lnTo>
                <a:lnTo>
                  <a:pt x="1559719" y="0"/>
                </a:lnTo>
                <a:lnTo>
                  <a:pt x="1677591" y="52387"/>
                </a:lnTo>
                <a:lnTo>
                  <a:pt x="1778794" y="161925"/>
                </a:lnTo>
                <a:lnTo>
                  <a:pt x="1915716" y="292893"/>
                </a:lnTo>
                <a:lnTo>
                  <a:pt x="1983582" y="360759"/>
                </a:lnTo>
                <a:lnTo>
                  <a:pt x="2024063" y="435768"/>
                </a:lnTo>
                <a:lnTo>
                  <a:pt x="2057400" y="519112"/>
                </a:lnTo>
                <a:lnTo>
                  <a:pt x="2049066" y="582215"/>
                </a:lnTo>
                <a:lnTo>
                  <a:pt x="1939528" y="596503"/>
                </a:lnTo>
                <a:lnTo>
                  <a:pt x="1765697" y="583406"/>
                </a:lnTo>
                <a:lnTo>
                  <a:pt x="1620441" y="572690"/>
                </a:lnTo>
                <a:lnTo>
                  <a:pt x="1464469" y="539353"/>
                </a:lnTo>
                <a:lnTo>
                  <a:pt x="1295400" y="548878"/>
                </a:lnTo>
                <a:lnTo>
                  <a:pt x="1103710" y="577453"/>
                </a:lnTo>
                <a:lnTo>
                  <a:pt x="933450" y="567928"/>
                </a:lnTo>
                <a:lnTo>
                  <a:pt x="845344" y="559593"/>
                </a:lnTo>
                <a:lnTo>
                  <a:pt x="678657" y="588168"/>
                </a:lnTo>
                <a:lnTo>
                  <a:pt x="563166" y="586978"/>
                </a:lnTo>
                <a:lnTo>
                  <a:pt x="497682" y="542925"/>
                </a:lnTo>
                <a:lnTo>
                  <a:pt x="378619" y="457200"/>
                </a:lnTo>
                <a:lnTo>
                  <a:pt x="285750" y="419100"/>
                </a:lnTo>
                <a:lnTo>
                  <a:pt x="175022" y="401240"/>
                </a:lnTo>
                <a:lnTo>
                  <a:pt x="46435" y="384572"/>
                </a:lnTo>
                <a:lnTo>
                  <a:pt x="0" y="330993"/>
                </a:lnTo>
                <a:lnTo>
                  <a:pt x="3572" y="309562"/>
                </a:lnTo>
                <a:lnTo>
                  <a:pt x="57944" y="223044"/>
                </a:lnTo>
                <a:close/>
              </a:path>
            </a:pathLst>
          </a:custGeom>
          <a:solidFill>
            <a:srgbClr val="FFCBCB"/>
          </a:solidFill>
          <a:ln>
            <a:solidFill>
              <a:srgbClr val="FFCBC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77E1E427-2379-24D5-9C54-E88CB30A8DF9}"/>
              </a:ext>
            </a:extLst>
          </p:cNvPr>
          <p:cNvSpPr/>
          <p:nvPr/>
        </p:nvSpPr>
        <p:spPr>
          <a:xfrm>
            <a:off x="6792913" y="5683250"/>
            <a:ext cx="649287" cy="122238"/>
          </a:xfrm>
          <a:custGeom>
            <a:avLst/>
            <a:gdLst>
              <a:gd name="connsiteX0" fmla="*/ 0 w 649287"/>
              <a:gd name="connsiteY0" fmla="*/ 122238 h 122238"/>
              <a:gd name="connsiteX1" fmla="*/ 176212 w 649287"/>
              <a:gd name="connsiteY1" fmla="*/ 46038 h 122238"/>
              <a:gd name="connsiteX2" fmla="*/ 446087 w 649287"/>
              <a:gd name="connsiteY2" fmla="*/ 0 h 122238"/>
              <a:gd name="connsiteX3" fmla="*/ 649287 w 649287"/>
              <a:gd name="connsiteY3" fmla="*/ 25400 h 122238"/>
              <a:gd name="connsiteX4" fmla="*/ 427037 w 649287"/>
              <a:gd name="connsiteY4" fmla="*/ 76200 h 122238"/>
              <a:gd name="connsiteX5" fmla="*/ 206375 w 649287"/>
              <a:gd name="connsiteY5" fmla="*/ 109538 h 122238"/>
              <a:gd name="connsiteX6" fmla="*/ 0 w 649287"/>
              <a:gd name="connsiteY6" fmla="*/ 122238 h 12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9287" h="122238">
                <a:moveTo>
                  <a:pt x="0" y="122238"/>
                </a:moveTo>
                <a:lnTo>
                  <a:pt x="176212" y="46038"/>
                </a:lnTo>
                <a:lnTo>
                  <a:pt x="446087" y="0"/>
                </a:lnTo>
                <a:lnTo>
                  <a:pt x="649287" y="25400"/>
                </a:lnTo>
                <a:lnTo>
                  <a:pt x="427037" y="76200"/>
                </a:lnTo>
                <a:lnTo>
                  <a:pt x="206375" y="109538"/>
                </a:lnTo>
                <a:lnTo>
                  <a:pt x="0" y="122238"/>
                </a:lnTo>
                <a:close/>
              </a:path>
            </a:pathLst>
          </a:custGeom>
          <a:solidFill>
            <a:srgbClr val="FFB7B7"/>
          </a:solidFill>
          <a:ln>
            <a:solidFill>
              <a:srgbClr val="FFCBC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0F101FEE-5E50-9FCF-0B70-B5E73AFB7FCD}"/>
              </a:ext>
            </a:extLst>
          </p:cNvPr>
          <p:cNvSpPr/>
          <p:nvPr/>
        </p:nvSpPr>
        <p:spPr>
          <a:xfrm>
            <a:off x="6837363" y="5754688"/>
            <a:ext cx="568325" cy="98425"/>
          </a:xfrm>
          <a:custGeom>
            <a:avLst/>
            <a:gdLst>
              <a:gd name="connsiteX0" fmla="*/ 0 w 568325"/>
              <a:gd name="connsiteY0" fmla="*/ 76200 h 98425"/>
              <a:gd name="connsiteX1" fmla="*/ 174625 w 568325"/>
              <a:gd name="connsiteY1" fmla="*/ 79375 h 98425"/>
              <a:gd name="connsiteX2" fmla="*/ 433387 w 568325"/>
              <a:gd name="connsiteY2" fmla="*/ 41275 h 98425"/>
              <a:gd name="connsiteX3" fmla="*/ 568325 w 568325"/>
              <a:gd name="connsiteY3" fmla="*/ 0 h 98425"/>
              <a:gd name="connsiteX4" fmla="*/ 441325 w 568325"/>
              <a:gd name="connsiteY4" fmla="*/ 61912 h 98425"/>
              <a:gd name="connsiteX5" fmla="*/ 212725 w 568325"/>
              <a:gd name="connsiteY5" fmla="*/ 98425 h 98425"/>
              <a:gd name="connsiteX6" fmla="*/ 0 w 568325"/>
              <a:gd name="connsiteY6" fmla="*/ 76200 h 9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8325" h="98425">
                <a:moveTo>
                  <a:pt x="0" y="76200"/>
                </a:moveTo>
                <a:lnTo>
                  <a:pt x="174625" y="79375"/>
                </a:lnTo>
                <a:lnTo>
                  <a:pt x="433387" y="41275"/>
                </a:lnTo>
                <a:lnTo>
                  <a:pt x="568325" y="0"/>
                </a:lnTo>
                <a:lnTo>
                  <a:pt x="441325" y="61912"/>
                </a:lnTo>
                <a:lnTo>
                  <a:pt x="212725" y="98425"/>
                </a:lnTo>
                <a:lnTo>
                  <a:pt x="0" y="76200"/>
                </a:lnTo>
                <a:close/>
              </a:path>
            </a:pathLst>
          </a:custGeom>
          <a:solidFill>
            <a:srgbClr val="FFCBCB"/>
          </a:solidFill>
          <a:ln>
            <a:solidFill>
              <a:srgbClr val="FFCBC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7DD4B850-DF18-61C5-2BA9-55C1D7F1D5A1}"/>
              </a:ext>
            </a:extLst>
          </p:cNvPr>
          <p:cNvSpPr/>
          <p:nvPr/>
        </p:nvSpPr>
        <p:spPr>
          <a:xfrm>
            <a:off x="6861175" y="5622925"/>
            <a:ext cx="508000" cy="82550"/>
          </a:xfrm>
          <a:custGeom>
            <a:avLst/>
            <a:gdLst>
              <a:gd name="connsiteX0" fmla="*/ 0 w 508000"/>
              <a:gd name="connsiteY0" fmla="*/ 82550 h 82550"/>
              <a:gd name="connsiteX1" fmla="*/ 139700 w 508000"/>
              <a:gd name="connsiteY1" fmla="*/ 42863 h 82550"/>
              <a:gd name="connsiteX2" fmla="*/ 382588 w 508000"/>
              <a:gd name="connsiteY2" fmla="*/ 12700 h 82550"/>
              <a:gd name="connsiteX3" fmla="*/ 508000 w 508000"/>
              <a:gd name="connsiteY3" fmla="*/ 31750 h 82550"/>
              <a:gd name="connsiteX4" fmla="*/ 355600 w 508000"/>
              <a:gd name="connsiteY4" fmla="*/ 0 h 82550"/>
              <a:gd name="connsiteX5" fmla="*/ 147638 w 508000"/>
              <a:gd name="connsiteY5" fmla="*/ 22225 h 82550"/>
              <a:gd name="connsiteX6" fmla="*/ 0 w 508000"/>
              <a:gd name="connsiteY6" fmla="*/ 82550 h 8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8000" h="82550">
                <a:moveTo>
                  <a:pt x="0" y="82550"/>
                </a:moveTo>
                <a:lnTo>
                  <a:pt x="139700" y="42863"/>
                </a:lnTo>
                <a:lnTo>
                  <a:pt x="382588" y="12700"/>
                </a:lnTo>
                <a:lnTo>
                  <a:pt x="508000" y="31750"/>
                </a:lnTo>
                <a:lnTo>
                  <a:pt x="355600" y="0"/>
                </a:lnTo>
                <a:lnTo>
                  <a:pt x="147638" y="22225"/>
                </a:lnTo>
                <a:lnTo>
                  <a:pt x="0" y="82550"/>
                </a:lnTo>
                <a:close/>
              </a:path>
            </a:pathLst>
          </a:custGeom>
          <a:solidFill>
            <a:srgbClr val="FFCBCB"/>
          </a:solidFill>
          <a:ln>
            <a:solidFill>
              <a:srgbClr val="FFCBC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DA8BB957-C43D-3D66-80DF-00DE250CB318}"/>
              </a:ext>
            </a:extLst>
          </p:cNvPr>
          <p:cNvSpPr/>
          <p:nvPr/>
        </p:nvSpPr>
        <p:spPr>
          <a:xfrm>
            <a:off x="6413767" y="2649014"/>
            <a:ext cx="569847" cy="842423"/>
          </a:xfrm>
          <a:prstGeom prst="ellipse">
            <a:avLst/>
          </a:prstGeom>
          <a:solidFill>
            <a:schemeClr val="accent4">
              <a:lumMod val="75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D368ECC9-341C-895D-589A-124E26B7647F}"/>
              </a:ext>
            </a:extLst>
          </p:cNvPr>
          <p:cNvSpPr/>
          <p:nvPr/>
        </p:nvSpPr>
        <p:spPr>
          <a:xfrm>
            <a:off x="5069250" y="2737440"/>
            <a:ext cx="713586" cy="562639"/>
          </a:xfrm>
          <a:prstGeom prst="ellipse">
            <a:avLst/>
          </a:prstGeom>
          <a:solidFill>
            <a:schemeClr val="accent4">
              <a:lumMod val="75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11FB6583-0755-E833-3535-A5E4271E9495}"/>
              </a:ext>
            </a:extLst>
          </p:cNvPr>
          <p:cNvSpPr/>
          <p:nvPr/>
        </p:nvSpPr>
        <p:spPr>
          <a:xfrm>
            <a:off x="4397762" y="3185018"/>
            <a:ext cx="466625" cy="576992"/>
          </a:xfrm>
          <a:prstGeom prst="ellipse">
            <a:avLst/>
          </a:prstGeom>
          <a:solidFill>
            <a:schemeClr val="accent4">
              <a:lumMod val="75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135BF214-EAF4-F01B-C2AD-F2BEFED14478}"/>
              </a:ext>
            </a:extLst>
          </p:cNvPr>
          <p:cNvSpPr/>
          <p:nvPr/>
        </p:nvSpPr>
        <p:spPr>
          <a:xfrm>
            <a:off x="3734329" y="3444035"/>
            <a:ext cx="420424" cy="700137"/>
          </a:xfrm>
          <a:prstGeom prst="ellipse">
            <a:avLst/>
          </a:prstGeom>
          <a:solidFill>
            <a:schemeClr val="accent4">
              <a:lumMod val="75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楕円 48">
            <a:extLst>
              <a:ext uri="{FF2B5EF4-FFF2-40B4-BE49-F238E27FC236}">
                <a16:creationId xmlns:a16="http://schemas.microsoft.com/office/drawing/2014/main" id="{70B93C1B-00DA-4A89-6365-30A157EF7F6C}"/>
              </a:ext>
            </a:extLst>
          </p:cNvPr>
          <p:cNvSpPr/>
          <p:nvPr/>
        </p:nvSpPr>
        <p:spPr>
          <a:xfrm>
            <a:off x="6586537" y="5523437"/>
            <a:ext cx="1070372" cy="413223"/>
          </a:xfrm>
          <a:prstGeom prst="ellipse">
            <a:avLst/>
          </a:prstGeom>
          <a:solidFill>
            <a:schemeClr val="accent4">
              <a:lumMod val="75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4C831979-426F-C309-BD75-BB361AD1AF71}"/>
              </a:ext>
            </a:extLst>
          </p:cNvPr>
          <p:cNvCxnSpPr>
            <a:cxnSpLocks/>
          </p:cNvCxnSpPr>
          <p:nvPr/>
        </p:nvCxnSpPr>
        <p:spPr>
          <a:xfrm flipV="1">
            <a:off x="2881901" y="3802856"/>
            <a:ext cx="1044781" cy="589346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FB8855D-BBC7-7F3B-89E6-7BC448691984}"/>
              </a:ext>
            </a:extLst>
          </p:cNvPr>
          <p:cNvSpPr txBox="1"/>
          <p:nvPr/>
        </p:nvSpPr>
        <p:spPr>
          <a:xfrm>
            <a:off x="1976560" y="426299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両唇音</a:t>
            </a:r>
            <a:endParaRPr kumimoji="1" lang="en-US" altLang="ja-JP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009FE7E1-00E0-5DC3-AD8E-F3ADAB351228}"/>
              </a:ext>
            </a:extLst>
          </p:cNvPr>
          <p:cNvSpPr txBox="1"/>
          <p:nvPr/>
        </p:nvSpPr>
        <p:spPr>
          <a:xfrm>
            <a:off x="832208" y="4586155"/>
            <a:ext cx="2997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dirty="0"/>
              <a:t>（パ行、バ行、マ行、フ）</a:t>
            </a:r>
          </a:p>
        </p:txBody>
      </p: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2840BAFF-8A0B-42BF-F466-CC8ADCF6E316}"/>
              </a:ext>
            </a:extLst>
          </p:cNvPr>
          <p:cNvCxnSpPr>
            <a:cxnSpLocks/>
            <a:stCxn id="65" idx="3"/>
          </p:cNvCxnSpPr>
          <p:nvPr/>
        </p:nvCxnSpPr>
        <p:spPr>
          <a:xfrm>
            <a:off x="2680104" y="3079817"/>
            <a:ext cx="1916995" cy="36421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D68E6456-20D0-B146-48D5-ED1D04A2005B}"/>
              </a:ext>
            </a:extLst>
          </p:cNvPr>
          <p:cNvCxnSpPr>
            <a:cxnSpLocks/>
          </p:cNvCxnSpPr>
          <p:nvPr/>
        </p:nvCxnSpPr>
        <p:spPr>
          <a:xfrm flipH="1">
            <a:off x="6698690" y="2389186"/>
            <a:ext cx="2752057" cy="705602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F1BFE5B5-478B-087C-4174-57136E50E7FF}"/>
              </a:ext>
            </a:extLst>
          </p:cNvPr>
          <p:cNvSpPr txBox="1"/>
          <p:nvPr/>
        </p:nvSpPr>
        <p:spPr>
          <a:xfrm>
            <a:off x="9617650" y="220151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軟口蓋</a:t>
            </a:r>
            <a:r>
              <a:rPr kumimoji="1" lang="ja-JP" altLang="en-US" dirty="0"/>
              <a:t>音</a:t>
            </a:r>
            <a:endParaRPr kumimoji="1" lang="en-US" altLang="ja-JP" dirty="0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2A092B95-D263-F52B-89FC-FE29D9F64586}"/>
              </a:ext>
            </a:extLst>
          </p:cNvPr>
          <p:cNvSpPr txBox="1"/>
          <p:nvPr/>
        </p:nvSpPr>
        <p:spPr>
          <a:xfrm>
            <a:off x="9266120" y="2524681"/>
            <a:ext cx="25120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（カ</a:t>
            </a:r>
            <a:r>
              <a:rPr kumimoji="1" lang="ja-JP" altLang="en-US" dirty="0"/>
              <a:t>行、ガ行）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3CB80F30-1142-A701-9145-73DC885010FB}"/>
              </a:ext>
            </a:extLst>
          </p:cNvPr>
          <p:cNvSpPr txBox="1"/>
          <p:nvPr/>
        </p:nvSpPr>
        <p:spPr>
          <a:xfrm>
            <a:off x="1802941" y="289515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歯茎</a:t>
            </a:r>
            <a:r>
              <a:rPr kumimoji="1" lang="ja-JP" altLang="en-US" dirty="0"/>
              <a:t>音</a:t>
            </a:r>
            <a:endParaRPr kumimoji="1" lang="en-US" altLang="ja-JP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070B8AB2-4301-D317-2A02-19185759030D}"/>
              </a:ext>
            </a:extLst>
          </p:cNvPr>
          <p:cNvSpPr txBox="1"/>
          <p:nvPr/>
        </p:nvSpPr>
        <p:spPr>
          <a:xfrm>
            <a:off x="146838" y="3202097"/>
            <a:ext cx="3312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dirty="0"/>
              <a:t>（タ行、ダ行、ナ行、ラ行）</a:t>
            </a:r>
          </a:p>
        </p:txBody>
      </p:sp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C422F9E2-9640-F55C-AA34-4071A1214522}"/>
              </a:ext>
            </a:extLst>
          </p:cNvPr>
          <p:cNvCxnSpPr>
            <a:cxnSpLocks/>
          </p:cNvCxnSpPr>
          <p:nvPr/>
        </p:nvCxnSpPr>
        <p:spPr>
          <a:xfrm flipH="1">
            <a:off x="7079636" y="4981322"/>
            <a:ext cx="2752057" cy="705602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DCAEA7E5-1645-29D0-E7BA-2BA0D1792524}"/>
              </a:ext>
            </a:extLst>
          </p:cNvPr>
          <p:cNvSpPr txBox="1"/>
          <p:nvPr/>
        </p:nvSpPr>
        <p:spPr>
          <a:xfrm>
            <a:off x="9998596" y="479365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声門音</a:t>
            </a:r>
            <a:endParaRPr kumimoji="1" lang="en-US" altLang="ja-JP" dirty="0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E8794457-0154-8887-BFE3-731BF504ABF0}"/>
              </a:ext>
            </a:extLst>
          </p:cNvPr>
          <p:cNvSpPr txBox="1"/>
          <p:nvPr/>
        </p:nvSpPr>
        <p:spPr>
          <a:xfrm>
            <a:off x="9647066" y="5116817"/>
            <a:ext cx="25120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（ハ、ヘ、ホ</a:t>
            </a:r>
            <a:r>
              <a:rPr kumimoji="1" lang="ja-JP" altLang="en-US" dirty="0"/>
              <a:t>）</a:t>
            </a:r>
          </a:p>
        </p:txBody>
      </p:sp>
      <p:cxnSp>
        <p:nvCxnSpPr>
          <p:cNvPr id="70" name="直線矢印コネクタ 69">
            <a:extLst>
              <a:ext uri="{FF2B5EF4-FFF2-40B4-BE49-F238E27FC236}">
                <a16:creationId xmlns:a16="http://schemas.microsoft.com/office/drawing/2014/main" id="{2C4C8C86-7EBB-72E4-C5CB-5AA910A2B69D}"/>
              </a:ext>
            </a:extLst>
          </p:cNvPr>
          <p:cNvCxnSpPr>
            <a:cxnSpLocks/>
            <a:stCxn id="73" idx="3"/>
          </p:cNvCxnSpPr>
          <p:nvPr/>
        </p:nvCxnSpPr>
        <p:spPr>
          <a:xfrm>
            <a:off x="2247903" y="776835"/>
            <a:ext cx="3195531" cy="22550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D64E9C04-F33D-181D-247C-CF4217F7E54E}"/>
              </a:ext>
            </a:extLst>
          </p:cNvPr>
          <p:cNvSpPr txBox="1"/>
          <p:nvPr/>
        </p:nvSpPr>
        <p:spPr>
          <a:xfrm>
            <a:off x="1139907" y="59216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硬口蓋</a:t>
            </a:r>
            <a:r>
              <a:rPr kumimoji="1" lang="ja-JP" altLang="en-US" dirty="0"/>
              <a:t>音</a:t>
            </a:r>
            <a:endParaRPr kumimoji="1" lang="en-US" altLang="ja-JP" dirty="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E94C28A3-3B8F-997C-09A9-D03FAA54F12B}"/>
              </a:ext>
            </a:extLst>
          </p:cNvPr>
          <p:cNvSpPr txBox="1"/>
          <p:nvPr/>
        </p:nvSpPr>
        <p:spPr>
          <a:xfrm>
            <a:off x="1019628" y="970788"/>
            <a:ext cx="14965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dirty="0"/>
              <a:t>（ニ、ヒ）</a:t>
            </a:r>
          </a:p>
        </p:txBody>
      </p:sp>
      <p:sp>
        <p:nvSpPr>
          <p:cNvPr id="75" name="楕円 74">
            <a:extLst>
              <a:ext uri="{FF2B5EF4-FFF2-40B4-BE49-F238E27FC236}">
                <a16:creationId xmlns:a16="http://schemas.microsoft.com/office/drawing/2014/main" id="{8A653E80-ECAC-832E-8DDF-7646924A8902}"/>
              </a:ext>
            </a:extLst>
          </p:cNvPr>
          <p:cNvSpPr/>
          <p:nvPr/>
        </p:nvSpPr>
        <p:spPr>
          <a:xfrm rot="20105267">
            <a:off x="4449546" y="2902421"/>
            <a:ext cx="757631" cy="413223"/>
          </a:xfrm>
          <a:prstGeom prst="ellipse">
            <a:avLst/>
          </a:prstGeom>
          <a:solidFill>
            <a:schemeClr val="accent4">
              <a:lumMod val="75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3D4F2D6C-7AB5-D5C0-0ECB-6A679431F0BC}"/>
              </a:ext>
            </a:extLst>
          </p:cNvPr>
          <p:cNvCxnSpPr>
            <a:cxnSpLocks/>
          </p:cNvCxnSpPr>
          <p:nvPr/>
        </p:nvCxnSpPr>
        <p:spPr>
          <a:xfrm>
            <a:off x="1945874" y="1790887"/>
            <a:ext cx="2864985" cy="1297042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89A4AEA7-8685-3F31-A201-F4E48FC1EA19}"/>
              </a:ext>
            </a:extLst>
          </p:cNvPr>
          <p:cNvSpPr txBox="1"/>
          <p:nvPr/>
        </p:nvSpPr>
        <p:spPr>
          <a:xfrm>
            <a:off x="407049" y="1615935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歯茎硬口蓋</a:t>
            </a:r>
            <a:r>
              <a:rPr kumimoji="1" lang="ja-JP" altLang="en-US" dirty="0"/>
              <a:t>音</a:t>
            </a:r>
            <a:endParaRPr kumimoji="1" lang="en-US" altLang="ja-JP" dirty="0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2F50813-7E46-ABEF-A46E-2575BE4C99C0}"/>
              </a:ext>
            </a:extLst>
          </p:cNvPr>
          <p:cNvSpPr txBox="1"/>
          <p:nvPr/>
        </p:nvSpPr>
        <p:spPr>
          <a:xfrm>
            <a:off x="511809" y="1970775"/>
            <a:ext cx="14965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dirty="0"/>
              <a:t>（シ、チ）</a:t>
            </a:r>
          </a:p>
        </p:txBody>
      </p:sp>
    </p:spTree>
    <p:extLst>
      <p:ext uri="{BB962C8B-B14F-4D97-AF65-F5344CB8AC3E}">
        <p14:creationId xmlns:p14="http://schemas.microsoft.com/office/powerpoint/2010/main" val="688769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56405B25-D25A-5A45-B02A-9BF35F9AC79E}"/>
              </a:ext>
            </a:extLst>
          </p:cNvPr>
          <p:cNvSpPr/>
          <p:nvPr/>
        </p:nvSpPr>
        <p:spPr>
          <a:xfrm>
            <a:off x="4108847" y="3155156"/>
            <a:ext cx="1009650" cy="1338263"/>
          </a:xfrm>
          <a:custGeom>
            <a:avLst/>
            <a:gdLst>
              <a:gd name="connsiteX0" fmla="*/ 9525 w 1009650"/>
              <a:gd name="connsiteY0" fmla="*/ 460772 h 1338263"/>
              <a:gd name="connsiteX1" fmla="*/ 40481 w 1009650"/>
              <a:gd name="connsiteY1" fmla="*/ 579835 h 1338263"/>
              <a:gd name="connsiteX2" fmla="*/ 40481 w 1009650"/>
              <a:gd name="connsiteY2" fmla="*/ 704850 h 1338263"/>
              <a:gd name="connsiteX3" fmla="*/ 0 w 1009650"/>
              <a:gd name="connsiteY3" fmla="*/ 808435 h 1338263"/>
              <a:gd name="connsiteX4" fmla="*/ 97631 w 1009650"/>
              <a:gd name="connsiteY4" fmla="*/ 876300 h 1338263"/>
              <a:gd name="connsiteX5" fmla="*/ 179784 w 1009650"/>
              <a:gd name="connsiteY5" fmla="*/ 981075 h 1338263"/>
              <a:gd name="connsiteX6" fmla="*/ 204787 w 1009650"/>
              <a:gd name="connsiteY6" fmla="*/ 1066800 h 1338263"/>
              <a:gd name="connsiteX7" fmla="*/ 191691 w 1009650"/>
              <a:gd name="connsiteY7" fmla="*/ 1176338 h 1338263"/>
              <a:gd name="connsiteX8" fmla="*/ 195262 w 1009650"/>
              <a:gd name="connsiteY8" fmla="*/ 1262063 h 1338263"/>
              <a:gd name="connsiteX9" fmla="*/ 252412 w 1009650"/>
              <a:gd name="connsiteY9" fmla="*/ 1283494 h 1338263"/>
              <a:gd name="connsiteX10" fmla="*/ 272653 w 1009650"/>
              <a:gd name="connsiteY10" fmla="*/ 1243013 h 1338263"/>
              <a:gd name="connsiteX11" fmla="*/ 282178 w 1009650"/>
              <a:gd name="connsiteY11" fmla="*/ 1129903 h 1338263"/>
              <a:gd name="connsiteX12" fmla="*/ 296466 w 1009650"/>
              <a:gd name="connsiteY12" fmla="*/ 1059657 h 1338263"/>
              <a:gd name="connsiteX13" fmla="*/ 315516 w 1009650"/>
              <a:gd name="connsiteY13" fmla="*/ 875110 h 1338263"/>
              <a:gd name="connsiteX14" fmla="*/ 345281 w 1009650"/>
              <a:gd name="connsiteY14" fmla="*/ 838200 h 1338263"/>
              <a:gd name="connsiteX15" fmla="*/ 371475 w 1009650"/>
              <a:gd name="connsiteY15" fmla="*/ 873919 h 1338263"/>
              <a:gd name="connsiteX16" fmla="*/ 382191 w 1009650"/>
              <a:gd name="connsiteY16" fmla="*/ 957263 h 1338263"/>
              <a:gd name="connsiteX17" fmla="*/ 434578 w 1009650"/>
              <a:gd name="connsiteY17" fmla="*/ 1042988 h 1338263"/>
              <a:gd name="connsiteX18" fmla="*/ 450056 w 1009650"/>
              <a:gd name="connsiteY18" fmla="*/ 1060847 h 1338263"/>
              <a:gd name="connsiteX19" fmla="*/ 501253 w 1009650"/>
              <a:gd name="connsiteY19" fmla="*/ 1063228 h 1338263"/>
              <a:gd name="connsiteX20" fmla="*/ 526256 w 1009650"/>
              <a:gd name="connsiteY20" fmla="*/ 1095375 h 1338263"/>
              <a:gd name="connsiteX21" fmla="*/ 559594 w 1009650"/>
              <a:gd name="connsiteY21" fmla="*/ 1179910 h 1338263"/>
              <a:gd name="connsiteX22" fmla="*/ 583406 w 1009650"/>
              <a:gd name="connsiteY22" fmla="*/ 1204913 h 1338263"/>
              <a:gd name="connsiteX23" fmla="*/ 759619 w 1009650"/>
              <a:gd name="connsiteY23" fmla="*/ 1263253 h 1338263"/>
              <a:gd name="connsiteX24" fmla="*/ 820341 w 1009650"/>
              <a:gd name="connsiteY24" fmla="*/ 1318022 h 1338263"/>
              <a:gd name="connsiteX25" fmla="*/ 912019 w 1009650"/>
              <a:gd name="connsiteY25" fmla="*/ 1338263 h 1338263"/>
              <a:gd name="connsiteX26" fmla="*/ 966787 w 1009650"/>
              <a:gd name="connsiteY26" fmla="*/ 1338263 h 1338263"/>
              <a:gd name="connsiteX27" fmla="*/ 998934 w 1009650"/>
              <a:gd name="connsiteY27" fmla="*/ 1322785 h 1338263"/>
              <a:gd name="connsiteX28" fmla="*/ 1009650 w 1009650"/>
              <a:gd name="connsiteY28" fmla="*/ 1260872 h 1338263"/>
              <a:gd name="connsiteX29" fmla="*/ 966787 w 1009650"/>
              <a:gd name="connsiteY29" fmla="*/ 1189435 h 1338263"/>
              <a:gd name="connsiteX30" fmla="*/ 889397 w 1009650"/>
              <a:gd name="connsiteY30" fmla="*/ 1096566 h 1338263"/>
              <a:gd name="connsiteX31" fmla="*/ 753666 w 1009650"/>
              <a:gd name="connsiteY31" fmla="*/ 1009650 h 1338263"/>
              <a:gd name="connsiteX32" fmla="*/ 560784 w 1009650"/>
              <a:gd name="connsiteY32" fmla="*/ 897732 h 1338263"/>
              <a:gd name="connsiteX33" fmla="*/ 458391 w 1009650"/>
              <a:gd name="connsiteY33" fmla="*/ 760810 h 1338263"/>
              <a:gd name="connsiteX34" fmla="*/ 441722 w 1009650"/>
              <a:gd name="connsiteY34" fmla="*/ 660797 h 1338263"/>
              <a:gd name="connsiteX35" fmla="*/ 467916 w 1009650"/>
              <a:gd name="connsiteY35" fmla="*/ 547688 h 1338263"/>
              <a:gd name="connsiteX36" fmla="*/ 546497 w 1009650"/>
              <a:gd name="connsiteY36" fmla="*/ 439341 h 1338263"/>
              <a:gd name="connsiteX37" fmla="*/ 513159 w 1009650"/>
              <a:gd name="connsiteY37" fmla="*/ 69057 h 1338263"/>
              <a:gd name="connsiteX38" fmla="*/ 389334 w 1009650"/>
              <a:gd name="connsiteY38" fmla="*/ 233363 h 1338263"/>
              <a:gd name="connsiteX39" fmla="*/ 354806 w 1009650"/>
              <a:gd name="connsiteY39" fmla="*/ 292894 h 1338263"/>
              <a:gd name="connsiteX40" fmla="*/ 332184 w 1009650"/>
              <a:gd name="connsiteY40" fmla="*/ 386953 h 1338263"/>
              <a:gd name="connsiteX41" fmla="*/ 297656 w 1009650"/>
              <a:gd name="connsiteY41" fmla="*/ 423863 h 1338263"/>
              <a:gd name="connsiteX42" fmla="*/ 277416 w 1009650"/>
              <a:gd name="connsiteY42" fmla="*/ 425053 h 1338263"/>
              <a:gd name="connsiteX43" fmla="*/ 232172 w 1009650"/>
              <a:gd name="connsiteY43" fmla="*/ 508397 h 1338263"/>
              <a:gd name="connsiteX44" fmla="*/ 223837 w 1009650"/>
              <a:gd name="connsiteY44" fmla="*/ 609600 h 1338263"/>
              <a:gd name="connsiteX45" fmla="*/ 203597 w 1009650"/>
              <a:gd name="connsiteY45" fmla="*/ 661988 h 1338263"/>
              <a:gd name="connsiteX46" fmla="*/ 171450 w 1009650"/>
              <a:gd name="connsiteY46" fmla="*/ 623888 h 1338263"/>
              <a:gd name="connsiteX47" fmla="*/ 136922 w 1009650"/>
              <a:gd name="connsiteY47" fmla="*/ 532210 h 1338263"/>
              <a:gd name="connsiteX48" fmla="*/ 132159 w 1009650"/>
              <a:gd name="connsiteY48" fmla="*/ 453628 h 1338263"/>
              <a:gd name="connsiteX49" fmla="*/ 77391 w 1009650"/>
              <a:gd name="connsiteY49" fmla="*/ 404813 h 1338263"/>
              <a:gd name="connsiteX50" fmla="*/ 60722 w 1009650"/>
              <a:gd name="connsiteY50" fmla="*/ 341710 h 1338263"/>
              <a:gd name="connsiteX51" fmla="*/ 53578 w 1009650"/>
              <a:gd name="connsiteY51" fmla="*/ 94060 h 1338263"/>
              <a:gd name="connsiteX52" fmla="*/ 48816 w 1009650"/>
              <a:gd name="connsiteY52" fmla="*/ 19050 h 1338263"/>
              <a:gd name="connsiteX53" fmla="*/ 14287 w 1009650"/>
              <a:gd name="connsiteY53" fmla="*/ 0 h 1338263"/>
              <a:gd name="connsiteX54" fmla="*/ 23812 w 1009650"/>
              <a:gd name="connsiteY54" fmla="*/ 86916 h 1338263"/>
              <a:gd name="connsiteX55" fmla="*/ 32147 w 1009650"/>
              <a:gd name="connsiteY55" fmla="*/ 298847 h 1338263"/>
              <a:gd name="connsiteX56" fmla="*/ 27384 w 1009650"/>
              <a:gd name="connsiteY56" fmla="*/ 392907 h 1338263"/>
              <a:gd name="connsiteX57" fmla="*/ 9525 w 1009650"/>
              <a:gd name="connsiteY57" fmla="*/ 460772 h 1338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009650" h="1338263">
                <a:moveTo>
                  <a:pt x="9525" y="460772"/>
                </a:moveTo>
                <a:lnTo>
                  <a:pt x="40481" y="579835"/>
                </a:lnTo>
                <a:lnTo>
                  <a:pt x="40481" y="704850"/>
                </a:lnTo>
                <a:lnTo>
                  <a:pt x="0" y="808435"/>
                </a:lnTo>
                <a:lnTo>
                  <a:pt x="97631" y="876300"/>
                </a:lnTo>
                <a:lnTo>
                  <a:pt x="179784" y="981075"/>
                </a:lnTo>
                <a:lnTo>
                  <a:pt x="204787" y="1066800"/>
                </a:lnTo>
                <a:lnTo>
                  <a:pt x="191691" y="1176338"/>
                </a:lnTo>
                <a:lnTo>
                  <a:pt x="195262" y="1262063"/>
                </a:lnTo>
                <a:lnTo>
                  <a:pt x="252412" y="1283494"/>
                </a:lnTo>
                <a:lnTo>
                  <a:pt x="272653" y="1243013"/>
                </a:lnTo>
                <a:lnTo>
                  <a:pt x="282178" y="1129903"/>
                </a:lnTo>
                <a:lnTo>
                  <a:pt x="296466" y="1059657"/>
                </a:lnTo>
                <a:lnTo>
                  <a:pt x="315516" y="875110"/>
                </a:lnTo>
                <a:lnTo>
                  <a:pt x="345281" y="838200"/>
                </a:lnTo>
                <a:lnTo>
                  <a:pt x="371475" y="873919"/>
                </a:lnTo>
                <a:lnTo>
                  <a:pt x="382191" y="957263"/>
                </a:lnTo>
                <a:lnTo>
                  <a:pt x="434578" y="1042988"/>
                </a:lnTo>
                <a:lnTo>
                  <a:pt x="450056" y="1060847"/>
                </a:lnTo>
                <a:lnTo>
                  <a:pt x="501253" y="1063228"/>
                </a:lnTo>
                <a:lnTo>
                  <a:pt x="526256" y="1095375"/>
                </a:lnTo>
                <a:lnTo>
                  <a:pt x="559594" y="1179910"/>
                </a:lnTo>
                <a:lnTo>
                  <a:pt x="583406" y="1204913"/>
                </a:lnTo>
                <a:lnTo>
                  <a:pt x="759619" y="1263253"/>
                </a:lnTo>
                <a:lnTo>
                  <a:pt x="820341" y="1318022"/>
                </a:lnTo>
                <a:lnTo>
                  <a:pt x="912019" y="1338263"/>
                </a:lnTo>
                <a:lnTo>
                  <a:pt x="966787" y="1338263"/>
                </a:lnTo>
                <a:lnTo>
                  <a:pt x="998934" y="1322785"/>
                </a:lnTo>
                <a:lnTo>
                  <a:pt x="1009650" y="1260872"/>
                </a:lnTo>
                <a:lnTo>
                  <a:pt x="966787" y="1189435"/>
                </a:lnTo>
                <a:lnTo>
                  <a:pt x="889397" y="1096566"/>
                </a:lnTo>
                <a:lnTo>
                  <a:pt x="753666" y="1009650"/>
                </a:lnTo>
                <a:lnTo>
                  <a:pt x="560784" y="897732"/>
                </a:lnTo>
                <a:lnTo>
                  <a:pt x="458391" y="760810"/>
                </a:lnTo>
                <a:lnTo>
                  <a:pt x="441722" y="660797"/>
                </a:lnTo>
                <a:lnTo>
                  <a:pt x="467916" y="547688"/>
                </a:lnTo>
                <a:lnTo>
                  <a:pt x="546497" y="439341"/>
                </a:lnTo>
                <a:lnTo>
                  <a:pt x="513159" y="69057"/>
                </a:lnTo>
                <a:lnTo>
                  <a:pt x="389334" y="233363"/>
                </a:lnTo>
                <a:lnTo>
                  <a:pt x="354806" y="292894"/>
                </a:lnTo>
                <a:lnTo>
                  <a:pt x="332184" y="386953"/>
                </a:lnTo>
                <a:lnTo>
                  <a:pt x="297656" y="423863"/>
                </a:lnTo>
                <a:lnTo>
                  <a:pt x="277416" y="425053"/>
                </a:lnTo>
                <a:lnTo>
                  <a:pt x="232172" y="508397"/>
                </a:lnTo>
                <a:lnTo>
                  <a:pt x="223837" y="609600"/>
                </a:lnTo>
                <a:lnTo>
                  <a:pt x="203597" y="661988"/>
                </a:lnTo>
                <a:lnTo>
                  <a:pt x="171450" y="623888"/>
                </a:lnTo>
                <a:lnTo>
                  <a:pt x="136922" y="532210"/>
                </a:lnTo>
                <a:lnTo>
                  <a:pt x="132159" y="453628"/>
                </a:lnTo>
                <a:lnTo>
                  <a:pt x="77391" y="404813"/>
                </a:lnTo>
                <a:lnTo>
                  <a:pt x="60722" y="341710"/>
                </a:lnTo>
                <a:lnTo>
                  <a:pt x="53578" y="94060"/>
                </a:lnTo>
                <a:lnTo>
                  <a:pt x="48816" y="19050"/>
                </a:lnTo>
                <a:lnTo>
                  <a:pt x="14287" y="0"/>
                </a:lnTo>
                <a:lnTo>
                  <a:pt x="23812" y="86916"/>
                </a:lnTo>
                <a:lnTo>
                  <a:pt x="32147" y="298847"/>
                </a:lnTo>
                <a:lnTo>
                  <a:pt x="27384" y="392907"/>
                </a:lnTo>
                <a:lnTo>
                  <a:pt x="9525" y="460772"/>
                </a:lnTo>
                <a:close/>
              </a:path>
            </a:pathLst>
          </a:custGeom>
          <a:solidFill>
            <a:srgbClr val="FFDDDD"/>
          </a:solidFill>
          <a:ln>
            <a:solidFill>
              <a:srgbClr val="FFDDD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43F4469A-E165-7BCC-1006-184BD734DFE5}"/>
              </a:ext>
            </a:extLst>
          </p:cNvPr>
          <p:cNvSpPr/>
          <p:nvPr/>
        </p:nvSpPr>
        <p:spPr>
          <a:xfrm>
            <a:off x="3584575" y="1866900"/>
            <a:ext cx="452438" cy="1027113"/>
          </a:xfrm>
          <a:custGeom>
            <a:avLst/>
            <a:gdLst>
              <a:gd name="connsiteX0" fmla="*/ 444500 w 452438"/>
              <a:gd name="connsiteY0" fmla="*/ 0 h 1027113"/>
              <a:gd name="connsiteX1" fmla="*/ 452438 w 452438"/>
              <a:gd name="connsiteY1" fmla="*/ 785813 h 1027113"/>
              <a:gd name="connsiteX2" fmla="*/ 301625 w 452438"/>
              <a:gd name="connsiteY2" fmla="*/ 879475 h 1027113"/>
              <a:gd name="connsiteX3" fmla="*/ 269875 w 452438"/>
              <a:gd name="connsiteY3" fmla="*/ 941388 h 1027113"/>
              <a:gd name="connsiteX4" fmla="*/ 265113 w 452438"/>
              <a:gd name="connsiteY4" fmla="*/ 1027113 h 1027113"/>
              <a:gd name="connsiteX5" fmla="*/ 207963 w 452438"/>
              <a:gd name="connsiteY5" fmla="*/ 960438 h 1027113"/>
              <a:gd name="connsiteX6" fmla="*/ 90488 w 452438"/>
              <a:gd name="connsiteY6" fmla="*/ 892175 h 1027113"/>
              <a:gd name="connsiteX7" fmla="*/ 30163 w 452438"/>
              <a:gd name="connsiteY7" fmla="*/ 865188 h 1027113"/>
              <a:gd name="connsiteX8" fmla="*/ 0 w 452438"/>
              <a:gd name="connsiteY8" fmla="*/ 728663 h 1027113"/>
              <a:gd name="connsiteX9" fmla="*/ 20638 w 452438"/>
              <a:gd name="connsiteY9" fmla="*/ 593725 h 1027113"/>
              <a:gd name="connsiteX10" fmla="*/ 111125 w 452438"/>
              <a:gd name="connsiteY10" fmla="*/ 396875 h 1027113"/>
              <a:gd name="connsiteX11" fmla="*/ 307975 w 452438"/>
              <a:gd name="connsiteY11" fmla="*/ 157163 h 1027113"/>
              <a:gd name="connsiteX12" fmla="*/ 444500 w 452438"/>
              <a:gd name="connsiteY12" fmla="*/ 0 h 102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2438" h="1027113">
                <a:moveTo>
                  <a:pt x="444500" y="0"/>
                </a:moveTo>
                <a:lnTo>
                  <a:pt x="452438" y="785813"/>
                </a:lnTo>
                <a:lnTo>
                  <a:pt x="301625" y="879475"/>
                </a:lnTo>
                <a:lnTo>
                  <a:pt x="269875" y="941388"/>
                </a:lnTo>
                <a:lnTo>
                  <a:pt x="265113" y="1027113"/>
                </a:lnTo>
                <a:lnTo>
                  <a:pt x="207963" y="960438"/>
                </a:lnTo>
                <a:lnTo>
                  <a:pt x="90488" y="892175"/>
                </a:lnTo>
                <a:lnTo>
                  <a:pt x="30163" y="865188"/>
                </a:lnTo>
                <a:lnTo>
                  <a:pt x="0" y="728663"/>
                </a:lnTo>
                <a:lnTo>
                  <a:pt x="20638" y="593725"/>
                </a:lnTo>
                <a:lnTo>
                  <a:pt x="111125" y="396875"/>
                </a:lnTo>
                <a:lnTo>
                  <a:pt x="307975" y="157163"/>
                </a:lnTo>
                <a:lnTo>
                  <a:pt x="444500" y="0"/>
                </a:lnTo>
                <a:close/>
              </a:path>
            </a:pathLst>
          </a:custGeom>
          <a:solidFill>
            <a:srgbClr val="FFDDDD"/>
          </a:solidFill>
          <a:ln>
            <a:solidFill>
              <a:srgbClr val="FFDDD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493A4858-F823-496F-0841-9DEF78BA88AD}"/>
              </a:ext>
            </a:extLst>
          </p:cNvPr>
          <p:cNvSpPr/>
          <p:nvPr/>
        </p:nvSpPr>
        <p:spPr>
          <a:xfrm>
            <a:off x="4002088" y="860425"/>
            <a:ext cx="3621087" cy="1804988"/>
          </a:xfrm>
          <a:custGeom>
            <a:avLst/>
            <a:gdLst>
              <a:gd name="connsiteX0" fmla="*/ 3175 w 3621087"/>
              <a:gd name="connsiteY0" fmla="*/ 1039813 h 1804988"/>
              <a:gd name="connsiteX1" fmla="*/ 0 w 3621087"/>
              <a:gd name="connsiteY1" fmla="*/ 1804988 h 1804988"/>
              <a:gd name="connsiteX2" fmla="*/ 188912 w 3621087"/>
              <a:gd name="connsiteY2" fmla="*/ 1646238 h 1804988"/>
              <a:gd name="connsiteX3" fmla="*/ 390525 w 3621087"/>
              <a:gd name="connsiteY3" fmla="*/ 1501775 h 1804988"/>
              <a:gd name="connsiteX4" fmla="*/ 509587 w 3621087"/>
              <a:gd name="connsiteY4" fmla="*/ 1474788 h 1804988"/>
              <a:gd name="connsiteX5" fmla="*/ 949325 w 3621087"/>
              <a:gd name="connsiteY5" fmla="*/ 1608138 h 1804988"/>
              <a:gd name="connsiteX6" fmla="*/ 1081087 w 3621087"/>
              <a:gd name="connsiteY6" fmla="*/ 1641475 h 1804988"/>
              <a:gd name="connsiteX7" fmla="*/ 1393825 w 3621087"/>
              <a:gd name="connsiteY7" fmla="*/ 1633538 h 1804988"/>
              <a:gd name="connsiteX8" fmla="*/ 2025650 w 3621087"/>
              <a:gd name="connsiteY8" fmla="*/ 1614488 h 1804988"/>
              <a:gd name="connsiteX9" fmla="*/ 2305050 w 3621087"/>
              <a:gd name="connsiteY9" fmla="*/ 1627188 h 1804988"/>
              <a:gd name="connsiteX10" fmla="*/ 2452687 w 3621087"/>
              <a:gd name="connsiteY10" fmla="*/ 1624013 h 1804988"/>
              <a:gd name="connsiteX11" fmla="*/ 2662237 w 3621087"/>
              <a:gd name="connsiteY11" fmla="*/ 1622425 h 1804988"/>
              <a:gd name="connsiteX12" fmla="*/ 2813050 w 3621087"/>
              <a:gd name="connsiteY12" fmla="*/ 1655763 h 1804988"/>
              <a:gd name="connsiteX13" fmla="*/ 2963862 w 3621087"/>
              <a:gd name="connsiteY13" fmla="*/ 1706563 h 1804988"/>
              <a:gd name="connsiteX14" fmla="*/ 3051175 w 3621087"/>
              <a:gd name="connsiteY14" fmla="*/ 1785938 h 1804988"/>
              <a:gd name="connsiteX15" fmla="*/ 3621087 w 3621087"/>
              <a:gd name="connsiteY15" fmla="*/ 1766888 h 1804988"/>
              <a:gd name="connsiteX16" fmla="*/ 3590925 w 3621087"/>
              <a:gd name="connsiteY16" fmla="*/ 1541463 h 1804988"/>
              <a:gd name="connsiteX17" fmla="*/ 3573462 w 3621087"/>
              <a:gd name="connsiteY17" fmla="*/ 1468438 h 1804988"/>
              <a:gd name="connsiteX18" fmla="*/ 3438525 w 3621087"/>
              <a:gd name="connsiteY18" fmla="*/ 1220788 h 1804988"/>
              <a:gd name="connsiteX19" fmla="*/ 3157537 w 3621087"/>
              <a:gd name="connsiteY19" fmla="*/ 1096963 h 1804988"/>
              <a:gd name="connsiteX20" fmla="*/ 2889250 w 3621087"/>
              <a:gd name="connsiteY20" fmla="*/ 890588 h 1804988"/>
              <a:gd name="connsiteX21" fmla="*/ 2636837 w 3621087"/>
              <a:gd name="connsiteY21" fmla="*/ 558800 h 1804988"/>
              <a:gd name="connsiteX22" fmla="*/ 2479675 w 3621087"/>
              <a:gd name="connsiteY22" fmla="*/ 373063 h 1804988"/>
              <a:gd name="connsiteX23" fmla="*/ 2270125 w 3621087"/>
              <a:gd name="connsiteY23" fmla="*/ 179388 h 1804988"/>
              <a:gd name="connsiteX24" fmla="*/ 1951037 w 3621087"/>
              <a:gd name="connsiteY24" fmla="*/ 53975 h 1804988"/>
              <a:gd name="connsiteX25" fmla="*/ 1473200 w 3621087"/>
              <a:gd name="connsiteY25" fmla="*/ 3175 h 1804988"/>
              <a:gd name="connsiteX26" fmla="*/ 1303337 w 3621087"/>
              <a:gd name="connsiteY26" fmla="*/ 0 h 1804988"/>
              <a:gd name="connsiteX27" fmla="*/ 1069975 w 3621087"/>
              <a:gd name="connsiteY27" fmla="*/ 0 h 1804988"/>
              <a:gd name="connsiteX28" fmla="*/ 817562 w 3621087"/>
              <a:gd name="connsiteY28" fmla="*/ 63500 h 1804988"/>
              <a:gd name="connsiteX29" fmla="*/ 655637 w 3621087"/>
              <a:gd name="connsiteY29" fmla="*/ 185738 h 1804988"/>
              <a:gd name="connsiteX30" fmla="*/ 290512 w 3621087"/>
              <a:gd name="connsiteY30" fmla="*/ 685800 h 1804988"/>
              <a:gd name="connsiteX31" fmla="*/ 204787 w 3621087"/>
              <a:gd name="connsiteY31" fmla="*/ 817563 h 1804988"/>
              <a:gd name="connsiteX32" fmla="*/ 3175 w 3621087"/>
              <a:gd name="connsiteY32" fmla="*/ 1039813 h 1804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621087" h="1804988">
                <a:moveTo>
                  <a:pt x="3175" y="1039813"/>
                </a:moveTo>
                <a:cubicBezTo>
                  <a:pt x="2117" y="1294871"/>
                  <a:pt x="1058" y="1549930"/>
                  <a:pt x="0" y="1804988"/>
                </a:cubicBezTo>
                <a:lnTo>
                  <a:pt x="188912" y="1646238"/>
                </a:lnTo>
                <a:lnTo>
                  <a:pt x="390525" y="1501775"/>
                </a:lnTo>
                <a:lnTo>
                  <a:pt x="509587" y="1474788"/>
                </a:lnTo>
                <a:lnTo>
                  <a:pt x="949325" y="1608138"/>
                </a:lnTo>
                <a:lnTo>
                  <a:pt x="1081087" y="1641475"/>
                </a:lnTo>
                <a:lnTo>
                  <a:pt x="1393825" y="1633538"/>
                </a:lnTo>
                <a:lnTo>
                  <a:pt x="2025650" y="1614488"/>
                </a:lnTo>
                <a:lnTo>
                  <a:pt x="2305050" y="1627188"/>
                </a:lnTo>
                <a:lnTo>
                  <a:pt x="2452687" y="1624013"/>
                </a:lnTo>
                <a:lnTo>
                  <a:pt x="2662237" y="1622425"/>
                </a:lnTo>
                <a:lnTo>
                  <a:pt x="2813050" y="1655763"/>
                </a:lnTo>
                <a:lnTo>
                  <a:pt x="2963862" y="1706563"/>
                </a:lnTo>
                <a:lnTo>
                  <a:pt x="3051175" y="1785938"/>
                </a:lnTo>
                <a:lnTo>
                  <a:pt x="3621087" y="1766888"/>
                </a:lnTo>
                <a:lnTo>
                  <a:pt x="3590925" y="1541463"/>
                </a:lnTo>
                <a:lnTo>
                  <a:pt x="3573462" y="1468438"/>
                </a:lnTo>
                <a:lnTo>
                  <a:pt x="3438525" y="1220788"/>
                </a:lnTo>
                <a:lnTo>
                  <a:pt x="3157537" y="1096963"/>
                </a:lnTo>
                <a:lnTo>
                  <a:pt x="2889250" y="890588"/>
                </a:lnTo>
                <a:lnTo>
                  <a:pt x="2636837" y="558800"/>
                </a:lnTo>
                <a:lnTo>
                  <a:pt x="2479675" y="373063"/>
                </a:lnTo>
                <a:lnTo>
                  <a:pt x="2270125" y="179388"/>
                </a:lnTo>
                <a:lnTo>
                  <a:pt x="1951037" y="53975"/>
                </a:lnTo>
                <a:lnTo>
                  <a:pt x="1473200" y="3175"/>
                </a:lnTo>
                <a:lnTo>
                  <a:pt x="1303337" y="0"/>
                </a:lnTo>
                <a:lnTo>
                  <a:pt x="1069975" y="0"/>
                </a:lnTo>
                <a:lnTo>
                  <a:pt x="817562" y="63500"/>
                </a:lnTo>
                <a:lnTo>
                  <a:pt x="655637" y="185738"/>
                </a:lnTo>
                <a:lnTo>
                  <a:pt x="290512" y="685800"/>
                </a:lnTo>
                <a:lnTo>
                  <a:pt x="204787" y="817563"/>
                </a:lnTo>
                <a:lnTo>
                  <a:pt x="3175" y="1039813"/>
                </a:lnTo>
                <a:close/>
              </a:path>
            </a:pathLst>
          </a:custGeom>
          <a:solidFill>
            <a:srgbClr val="FFDDDD"/>
          </a:solidFill>
          <a:ln>
            <a:solidFill>
              <a:srgbClr val="FFDDD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385823E0-84FF-D17F-9988-5B58F85B0FF7}"/>
              </a:ext>
            </a:extLst>
          </p:cNvPr>
          <p:cNvSpPr/>
          <p:nvPr/>
        </p:nvSpPr>
        <p:spPr>
          <a:xfrm>
            <a:off x="4603750" y="2563813"/>
            <a:ext cx="3101975" cy="2068512"/>
          </a:xfrm>
          <a:custGeom>
            <a:avLst/>
            <a:gdLst>
              <a:gd name="connsiteX0" fmla="*/ 2339975 w 3101975"/>
              <a:gd name="connsiteY0" fmla="*/ 2068512 h 2068512"/>
              <a:gd name="connsiteX1" fmla="*/ 3101975 w 3101975"/>
              <a:gd name="connsiteY1" fmla="*/ 2058987 h 2068512"/>
              <a:gd name="connsiteX2" fmla="*/ 3074988 w 3101975"/>
              <a:gd name="connsiteY2" fmla="*/ 1695450 h 2068512"/>
              <a:gd name="connsiteX3" fmla="*/ 3025775 w 3101975"/>
              <a:gd name="connsiteY3" fmla="*/ 1330325 h 2068512"/>
              <a:gd name="connsiteX4" fmla="*/ 2984500 w 3101975"/>
              <a:gd name="connsiteY4" fmla="*/ 1049337 h 2068512"/>
              <a:gd name="connsiteX5" fmla="*/ 2981325 w 3101975"/>
              <a:gd name="connsiteY5" fmla="*/ 738187 h 2068512"/>
              <a:gd name="connsiteX6" fmla="*/ 3013075 w 3101975"/>
              <a:gd name="connsiteY6" fmla="*/ 174625 h 2068512"/>
              <a:gd name="connsiteX7" fmla="*/ 3014663 w 3101975"/>
              <a:gd name="connsiteY7" fmla="*/ 20637 h 2068512"/>
              <a:gd name="connsiteX8" fmla="*/ 2357438 w 3101975"/>
              <a:gd name="connsiteY8" fmla="*/ 0 h 2068512"/>
              <a:gd name="connsiteX9" fmla="*/ 2532063 w 3101975"/>
              <a:gd name="connsiteY9" fmla="*/ 171450 h 2068512"/>
              <a:gd name="connsiteX10" fmla="*/ 2719388 w 3101975"/>
              <a:gd name="connsiteY10" fmla="*/ 604837 h 2068512"/>
              <a:gd name="connsiteX11" fmla="*/ 2754313 w 3101975"/>
              <a:gd name="connsiteY11" fmla="*/ 709612 h 2068512"/>
              <a:gd name="connsiteX12" fmla="*/ 2730500 w 3101975"/>
              <a:gd name="connsiteY12" fmla="*/ 765175 h 2068512"/>
              <a:gd name="connsiteX13" fmla="*/ 2676525 w 3101975"/>
              <a:gd name="connsiteY13" fmla="*/ 769937 h 2068512"/>
              <a:gd name="connsiteX14" fmla="*/ 2633663 w 3101975"/>
              <a:gd name="connsiteY14" fmla="*/ 747712 h 2068512"/>
              <a:gd name="connsiteX15" fmla="*/ 2540000 w 3101975"/>
              <a:gd name="connsiteY15" fmla="*/ 630237 h 2068512"/>
              <a:gd name="connsiteX16" fmla="*/ 2406650 w 3101975"/>
              <a:gd name="connsiteY16" fmla="*/ 393700 h 2068512"/>
              <a:gd name="connsiteX17" fmla="*/ 2355850 w 3101975"/>
              <a:gd name="connsiteY17" fmla="*/ 322262 h 2068512"/>
              <a:gd name="connsiteX18" fmla="*/ 2249488 w 3101975"/>
              <a:gd name="connsiteY18" fmla="*/ 260350 h 2068512"/>
              <a:gd name="connsiteX19" fmla="*/ 2065338 w 3101975"/>
              <a:gd name="connsiteY19" fmla="*/ 192087 h 2068512"/>
              <a:gd name="connsiteX20" fmla="*/ 1439863 w 3101975"/>
              <a:gd name="connsiteY20" fmla="*/ 206375 h 2068512"/>
              <a:gd name="connsiteX21" fmla="*/ 989013 w 3101975"/>
              <a:gd name="connsiteY21" fmla="*/ 239712 h 2068512"/>
              <a:gd name="connsiteX22" fmla="*/ 709613 w 3101975"/>
              <a:gd name="connsiteY22" fmla="*/ 284162 h 2068512"/>
              <a:gd name="connsiteX23" fmla="*/ 371475 w 3101975"/>
              <a:gd name="connsiteY23" fmla="*/ 401637 h 2068512"/>
              <a:gd name="connsiteX24" fmla="*/ 103188 w 3101975"/>
              <a:gd name="connsiteY24" fmla="*/ 579437 h 2068512"/>
              <a:gd name="connsiteX25" fmla="*/ 0 w 3101975"/>
              <a:gd name="connsiteY25" fmla="*/ 693737 h 2068512"/>
              <a:gd name="connsiteX26" fmla="*/ 38100 w 3101975"/>
              <a:gd name="connsiteY26" fmla="*/ 1046162 h 2068512"/>
              <a:gd name="connsiteX27" fmla="*/ 314325 w 3101975"/>
              <a:gd name="connsiteY27" fmla="*/ 792162 h 2068512"/>
              <a:gd name="connsiteX28" fmla="*/ 579438 w 3101975"/>
              <a:gd name="connsiteY28" fmla="*/ 633412 h 2068512"/>
              <a:gd name="connsiteX29" fmla="*/ 793750 w 3101975"/>
              <a:gd name="connsiteY29" fmla="*/ 542925 h 2068512"/>
              <a:gd name="connsiteX30" fmla="*/ 1108075 w 3101975"/>
              <a:gd name="connsiteY30" fmla="*/ 512762 h 2068512"/>
              <a:gd name="connsiteX31" fmla="*/ 1546225 w 3101975"/>
              <a:gd name="connsiteY31" fmla="*/ 534987 h 2068512"/>
              <a:gd name="connsiteX32" fmla="*/ 1960563 w 3101975"/>
              <a:gd name="connsiteY32" fmla="*/ 635000 h 2068512"/>
              <a:gd name="connsiteX33" fmla="*/ 2168525 w 3101975"/>
              <a:gd name="connsiteY33" fmla="*/ 749300 h 2068512"/>
              <a:gd name="connsiteX34" fmla="*/ 2278063 w 3101975"/>
              <a:gd name="connsiteY34" fmla="*/ 895350 h 2068512"/>
              <a:gd name="connsiteX35" fmla="*/ 2357438 w 3101975"/>
              <a:gd name="connsiteY35" fmla="*/ 1147762 h 2068512"/>
              <a:gd name="connsiteX36" fmla="*/ 2330450 w 3101975"/>
              <a:gd name="connsiteY36" fmla="*/ 1382712 h 2068512"/>
              <a:gd name="connsiteX37" fmla="*/ 2209800 w 3101975"/>
              <a:gd name="connsiteY37" fmla="*/ 1624012 h 2068512"/>
              <a:gd name="connsiteX38" fmla="*/ 2136775 w 3101975"/>
              <a:gd name="connsiteY38" fmla="*/ 1714500 h 2068512"/>
              <a:gd name="connsiteX39" fmla="*/ 2130425 w 3101975"/>
              <a:gd name="connsiteY39" fmla="*/ 1747837 h 2068512"/>
              <a:gd name="connsiteX40" fmla="*/ 2255838 w 3101975"/>
              <a:gd name="connsiteY40" fmla="*/ 1663700 h 2068512"/>
              <a:gd name="connsiteX41" fmla="*/ 2401888 w 3101975"/>
              <a:gd name="connsiteY41" fmla="*/ 1476375 h 2068512"/>
              <a:gd name="connsiteX42" fmla="*/ 2436813 w 3101975"/>
              <a:gd name="connsiteY42" fmla="*/ 1350962 h 2068512"/>
              <a:gd name="connsiteX43" fmla="*/ 2522538 w 3101975"/>
              <a:gd name="connsiteY43" fmla="*/ 1227137 h 2068512"/>
              <a:gd name="connsiteX44" fmla="*/ 2566988 w 3101975"/>
              <a:gd name="connsiteY44" fmla="*/ 1254125 h 2068512"/>
              <a:gd name="connsiteX45" fmla="*/ 2590800 w 3101975"/>
              <a:gd name="connsiteY45" fmla="*/ 1474787 h 2068512"/>
              <a:gd name="connsiteX46" fmla="*/ 2576513 w 3101975"/>
              <a:gd name="connsiteY46" fmla="*/ 1628775 h 2068512"/>
              <a:gd name="connsiteX47" fmla="*/ 2457450 w 3101975"/>
              <a:gd name="connsiteY47" fmla="*/ 1900237 h 2068512"/>
              <a:gd name="connsiteX48" fmla="*/ 2339975 w 3101975"/>
              <a:gd name="connsiteY48" fmla="*/ 2068512 h 206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101975" h="2068512">
                <a:moveTo>
                  <a:pt x="2339975" y="2068512"/>
                </a:moveTo>
                <a:lnTo>
                  <a:pt x="3101975" y="2058987"/>
                </a:lnTo>
                <a:lnTo>
                  <a:pt x="3074988" y="1695450"/>
                </a:lnTo>
                <a:lnTo>
                  <a:pt x="3025775" y="1330325"/>
                </a:lnTo>
                <a:lnTo>
                  <a:pt x="2984500" y="1049337"/>
                </a:lnTo>
                <a:cubicBezTo>
                  <a:pt x="2983442" y="945620"/>
                  <a:pt x="2982383" y="841904"/>
                  <a:pt x="2981325" y="738187"/>
                </a:cubicBezTo>
                <a:lnTo>
                  <a:pt x="3013075" y="174625"/>
                </a:lnTo>
                <a:cubicBezTo>
                  <a:pt x="3013604" y="123296"/>
                  <a:pt x="3014134" y="71966"/>
                  <a:pt x="3014663" y="20637"/>
                </a:cubicBezTo>
                <a:lnTo>
                  <a:pt x="2357438" y="0"/>
                </a:lnTo>
                <a:lnTo>
                  <a:pt x="2532063" y="171450"/>
                </a:lnTo>
                <a:lnTo>
                  <a:pt x="2719388" y="604837"/>
                </a:lnTo>
                <a:lnTo>
                  <a:pt x="2754313" y="709612"/>
                </a:lnTo>
                <a:lnTo>
                  <a:pt x="2730500" y="765175"/>
                </a:lnTo>
                <a:lnTo>
                  <a:pt x="2676525" y="769937"/>
                </a:lnTo>
                <a:lnTo>
                  <a:pt x="2633663" y="747712"/>
                </a:lnTo>
                <a:lnTo>
                  <a:pt x="2540000" y="630237"/>
                </a:lnTo>
                <a:lnTo>
                  <a:pt x="2406650" y="393700"/>
                </a:lnTo>
                <a:lnTo>
                  <a:pt x="2355850" y="322262"/>
                </a:lnTo>
                <a:lnTo>
                  <a:pt x="2249488" y="260350"/>
                </a:lnTo>
                <a:lnTo>
                  <a:pt x="2065338" y="192087"/>
                </a:lnTo>
                <a:lnTo>
                  <a:pt x="1439863" y="206375"/>
                </a:lnTo>
                <a:lnTo>
                  <a:pt x="989013" y="239712"/>
                </a:lnTo>
                <a:lnTo>
                  <a:pt x="709613" y="284162"/>
                </a:lnTo>
                <a:lnTo>
                  <a:pt x="371475" y="401637"/>
                </a:lnTo>
                <a:lnTo>
                  <a:pt x="103188" y="579437"/>
                </a:lnTo>
                <a:lnTo>
                  <a:pt x="0" y="693737"/>
                </a:lnTo>
                <a:lnTo>
                  <a:pt x="38100" y="1046162"/>
                </a:lnTo>
                <a:lnTo>
                  <a:pt x="314325" y="792162"/>
                </a:lnTo>
                <a:lnTo>
                  <a:pt x="579438" y="633412"/>
                </a:lnTo>
                <a:lnTo>
                  <a:pt x="793750" y="542925"/>
                </a:lnTo>
                <a:lnTo>
                  <a:pt x="1108075" y="512762"/>
                </a:lnTo>
                <a:lnTo>
                  <a:pt x="1546225" y="534987"/>
                </a:lnTo>
                <a:lnTo>
                  <a:pt x="1960563" y="635000"/>
                </a:lnTo>
                <a:lnTo>
                  <a:pt x="2168525" y="749300"/>
                </a:lnTo>
                <a:lnTo>
                  <a:pt x="2278063" y="895350"/>
                </a:lnTo>
                <a:lnTo>
                  <a:pt x="2357438" y="1147762"/>
                </a:lnTo>
                <a:lnTo>
                  <a:pt x="2330450" y="1382712"/>
                </a:lnTo>
                <a:lnTo>
                  <a:pt x="2209800" y="1624012"/>
                </a:lnTo>
                <a:lnTo>
                  <a:pt x="2136775" y="1714500"/>
                </a:lnTo>
                <a:lnTo>
                  <a:pt x="2130425" y="1747837"/>
                </a:lnTo>
                <a:lnTo>
                  <a:pt x="2255838" y="1663700"/>
                </a:lnTo>
                <a:lnTo>
                  <a:pt x="2401888" y="1476375"/>
                </a:lnTo>
                <a:lnTo>
                  <a:pt x="2436813" y="1350962"/>
                </a:lnTo>
                <a:lnTo>
                  <a:pt x="2522538" y="1227137"/>
                </a:lnTo>
                <a:lnTo>
                  <a:pt x="2566988" y="1254125"/>
                </a:lnTo>
                <a:lnTo>
                  <a:pt x="2590800" y="1474787"/>
                </a:lnTo>
                <a:lnTo>
                  <a:pt x="2576513" y="1628775"/>
                </a:lnTo>
                <a:lnTo>
                  <a:pt x="2457450" y="1900237"/>
                </a:lnTo>
                <a:lnTo>
                  <a:pt x="2339975" y="2068512"/>
                </a:lnTo>
                <a:close/>
              </a:path>
            </a:pathLst>
          </a:custGeom>
          <a:solidFill>
            <a:srgbClr val="FFDDDD"/>
          </a:solidFill>
          <a:ln>
            <a:solidFill>
              <a:srgbClr val="FFDDD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D82F9D27-D5DB-6A5B-3536-F3B841FB4EEF}"/>
              </a:ext>
            </a:extLst>
          </p:cNvPr>
          <p:cNvSpPr/>
          <p:nvPr/>
        </p:nvSpPr>
        <p:spPr>
          <a:xfrm>
            <a:off x="6656388" y="4595813"/>
            <a:ext cx="1470025" cy="2058987"/>
          </a:xfrm>
          <a:custGeom>
            <a:avLst/>
            <a:gdLst>
              <a:gd name="connsiteX0" fmla="*/ 388937 w 1470025"/>
              <a:gd name="connsiteY0" fmla="*/ 2058987 h 2058987"/>
              <a:gd name="connsiteX1" fmla="*/ 215900 w 1470025"/>
              <a:gd name="connsiteY1" fmla="*/ 1573212 h 2058987"/>
              <a:gd name="connsiteX2" fmla="*/ 122237 w 1470025"/>
              <a:gd name="connsiteY2" fmla="*/ 1254125 h 2058987"/>
              <a:gd name="connsiteX3" fmla="*/ 34925 w 1470025"/>
              <a:gd name="connsiteY3" fmla="*/ 1030287 h 2058987"/>
              <a:gd name="connsiteX4" fmla="*/ 0 w 1470025"/>
              <a:gd name="connsiteY4" fmla="*/ 927100 h 2058987"/>
              <a:gd name="connsiteX5" fmla="*/ 30162 w 1470025"/>
              <a:gd name="connsiteY5" fmla="*/ 635000 h 2058987"/>
              <a:gd name="connsiteX6" fmla="*/ 65087 w 1470025"/>
              <a:gd name="connsiteY6" fmla="*/ 439737 h 2058987"/>
              <a:gd name="connsiteX7" fmla="*/ 117475 w 1470025"/>
              <a:gd name="connsiteY7" fmla="*/ 247650 h 2058987"/>
              <a:gd name="connsiteX8" fmla="*/ 315912 w 1470025"/>
              <a:gd name="connsiteY8" fmla="*/ 0 h 2058987"/>
              <a:gd name="connsiteX9" fmla="*/ 1038225 w 1470025"/>
              <a:gd name="connsiteY9" fmla="*/ 0 h 2058987"/>
              <a:gd name="connsiteX10" fmla="*/ 1065212 w 1470025"/>
              <a:gd name="connsiteY10" fmla="*/ 612775 h 2058987"/>
              <a:gd name="connsiteX11" fmla="*/ 1077912 w 1470025"/>
              <a:gd name="connsiteY11" fmla="*/ 798512 h 2058987"/>
              <a:gd name="connsiteX12" fmla="*/ 1271587 w 1470025"/>
              <a:gd name="connsiteY12" fmla="*/ 1401762 h 2058987"/>
              <a:gd name="connsiteX13" fmla="*/ 1470025 w 1470025"/>
              <a:gd name="connsiteY13" fmla="*/ 2014537 h 2058987"/>
              <a:gd name="connsiteX14" fmla="*/ 1411287 w 1470025"/>
              <a:gd name="connsiteY14" fmla="*/ 2014537 h 2058987"/>
              <a:gd name="connsiteX15" fmla="*/ 1271587 w 1470025"/>
              <a:gd name="connsiteY15" fmla="*/ 1597025 h 2058987"/>
              <a:gd name="connsiteX16" fmla="*/ 1104900 w 1470025"/>
              <a:gd name="connsiteY16" fmla="*/ 1039812 h 2058987"/>
              <a:gd name="connsiteX17" fmla="*/ 990600 w 1470025"/>
              <a:gd name="connsiteY17" fmla="*/ 679450 h 2058987"/>
              <a:gd name="connsiteX18" fmla="*/ 915987 w 1470025"/>
              <a:gd name="connsiteY18" fmla="*/ 563562 h 2058987"/>
              <a:gd name="connsiteX19" fmla="*/ 838200 w 1470025"/>
              <a:gd name="connsiteY19" fmla="*/ 512762 h 2058987"/>
              <a:gd name="connsiteX20" fmla="*/ 819150 w 1470025"/>
              <a:gd name="connsiteY20" fmla="*/ 506412 h 2058987"/>
              <a:gd name="connsiteX21" fmla="*/ 777875 w 1470025"/>
              <a:gd name="connsiteY21" fmla="*/ 533400 h 2058987"/>
              <a:gd name="connsiteX22" fmla="*/ 744537 w 1470025"/>
              <a:gd name="connsiteY22" fmla="*/ 577850 h 2058987"/>
              <a:gd name="connsiteX23" fmla="*/ 738187 w 1470025"/>
              <a:gd name="connsiteY23" fmla="*/ 719137 h 2058987"/>
              <a:gd name="connsiteX24" fmla="*/ 779462 w 1470025"/>
              <a:gd name="connsiteY24" fmla="*/ 954087 h 2058987"/>
              <a:gd name="connsiteX25" fmla="*/ 957262 w 1470025"/>
              <a:gd name="connsiteY25" fmla="*/ 1630362 h 2058987"/>
              <a:gd name="connsiteX26" fmla="*/ 1069975 w 1470025"/>
              <a:gd name="connsiteY26" fmla="*/ 1998662 h 2058987"/>
              <a:gd name="connsiteX27" fmla="*/ 388937 w 1470025"/>
              <a:gd name="connsiteY27" fmla="*/ 2058987 h 205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470025" h="2058987">
                <a:moveTo>
                  <a:pt x="388937" y="2058987"/>
                </a:moveTo>
                <a:lnTo>
                  <a:pt x="215900" y="1573212"/>
                </a:lnTo>
                <a:lnTo>
                  <a:pt x="122237" y="1254125"/>
                </a:lnTo>
                <a:lnTo>
                  <a:pt x="34925" y="1030287"/>
                </a:lnTo>
                <a:lnTo>
                  <a:pt x="0" y="927100"/>
                </a:lnTo>
                <a:lnTo>
                  <a:pt x="30162" y="635000"/>
                </a:lnTo>
                <a:lnTo>
                  <a:pt x="65087" y="439737"/>
                </a:lnTo>
                <a:lnTo>
                  <a:pt x="117475" y="247650"/>
                </a:lnTo>
                <a:lnTo>
                  <a:pt x="315912" y="0"/>
                </a:lnTo>
                <a:lnTo>
                  <a:pt x="1038225" y="0"/>
                </a:lnTo>
                <a:lnTo>
                  <a:pt x="1065212" y="612775"/>
                </a:lnTo>
                <a:lnTo>
                  <a:pt x="1077912" y="798512"/>
                </a:lnTo>
                <a:lnTo>
                  <a:pt x="1271587" y="1401762"/>
                </a:lnTo>
                <a:lnTo>
                  <a:pt x="1470025" y="2014537"/>
                </a:lnTo>
                <a:lnTo>
                  <a:pt x="1411287" y="2014537"/>
                </a:lnTo>
                <a:lnTo>
                  <a:pt x="1271587" y="1597025"/>
                </a:lnTo>
                <a:lnTo>
                  <a:pt x="1104900" y="1039812"/>
                </a:lnTo>
                <a:lnTo>
                  <a:pt x="990600" y="679450"/>
                </a:lnTo>
                <a:lnTo>
                  <a:pt x="915987" y="563562"/>
                </a:lnTo>
                <a:lnTo>
                  <a:pt x="838200" y="512762"/>
                </a:lnTo>
                <a:lnTo>
                  <a:pt x="819150" y="506412"/>
                </a:lnTo>
                <a:lnTo>
                  <a:pt x="777875" y="533400"/>
                </a:lnTo>
                <a:lnTo>
                  <a:pt x="744537" y="577850"/>
                </a:lnTo>
                <a:lnTo>
                  <a:pt x="738187" y="719137"/>
                </a:lnTo>
                <a:lnTo>
                  <a:pt x="779462" y="954087"/>
                </a:lnTo>
                <a:lnTo>
                  <a:pt x="957262" y="1630362"/>
                </a:lnTo>
                <a:lnTo>
                  <a:pt x="1069975" y="1998662"/>
                </a:lnTo>
                <a:lnTo>
                  <a:pt x="388937" y="2058987"/>
                </a:lnTo>
                <a:close/>
              </a:path>
            </a:pathLst>
          </a:custGeom>
          <a:solidFill>
            <a:srgbClr val="FFDDDD"/>
          </a:solidFill>
          <a:ln>
            <a:solidFill>
              <a:srgbClr val="FFDDD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8262052D-2244-62E2-AB4E-740812DD4626}"/>
              </a:ext>
            </a:extLst>
          </p:cNvPr>
          <p:cNvSpPr/>
          <p:nvPr/>
        </p:nvSpPr>
        <p:spPr>
          <a:xfrm>
            <a:off x="4414838" y="4368800"/>
            <a:ext cx="588962" cy="1006475"/>
          </a:xfrm>
          <a:custGeom>
            <a:avLst/>
            <a:gdLst>
              <a:gd name="connsiteX0" fmla="*/ 23812 w 588962"/>
              <a:gd name="connsiteY0" fmla="*/ 14288 h 1006475"/>
              <a:gd name="connsiteX1" fmla="*/ 55562 w 588962"/>
              <a:gd name="connsiteY1" fmla="*/ 96838 h 1006475"/>
              <a:gd name="connsiteX2" fmla="*/ 117475 w 588962"/>
              <a:gd name="connsiteY2" fmla="*/ 188913 h 1006475"/>
              <a:gd name="connsiteX3" fmla="*/ 139700 w 588962"/>
              <a:gd name="connsiteY3" fmla="*/ 187325 h 1006475"/>
              <a:gd name="connsiteX4" fmla="*/ 157162 w 588962"/>
              <a:gd name="connsiteY4" fmla="*/ 134938 h 1006475"/>
              <a:gd name="connsiteX5" fmla="*/ 152400 w 588962"/>
              <a:gd name="connsiteY5" fmla="*/ 0 h 1006475"/>
              <a:gd name="connsiteX6" fmla="*/ 171450 w 588962"/>
              <a:gd name="connsiteY6" fmla="*/ 1588 h 1006475"/>
              <a:gd name="connsiteX7" fmla="*/ 249237 w 588962"/>
              <a:gd name="connsiteY7" fmla="*/ 160338 h 1006475"/>
              <a:gd name="connsiteX8" fmla="*/ 352425 w 588962"/>
              <a:gd name="connsiteY8" fmla="*/ 387350 h 1006475"/>
              <a:gd name="connsiteX9" fmla="*/ 436562 w 588962"/>
              <a:gd name="connsiteY9" fmla="*/ 525463 h 1006475"/>
              <a:gd name="connsiteX10" fmla="*/ 566737 w 588962"/>
              <a:gd name="connsiteY10" fmla="*/ 657225 h 1006475"/>
              <a:gd name="connsiteX11" fmla="*/ 588962 w 588962"/>
              <a:gd name="connsiteY11" fmla="*/ 735013 h 1006475"/>
              <a:gd name="connsiteX12" fmla="*/ 577850 w 588962"/>
              <a:gd name="connsiteY12" fmla="*/ 825500 h 1006475"/>
              <a:gd name="connsiteX13" fmla="*/ 531812 w 588962"/>
              <a:gd name="connsiteY13" fmla="*/ 927100 h 1006475"/>
              <a:gd name="connsiteX14" fmla="*/ 449262 w 588962"/>
              <a:gd name="connsiteY14" fmla="*/ 990600 h 1006475"/>
              <a:gd name="connsiteX15" fmla="*/ 381000 w 588962"/>
              <a:gd name="connsiteY15" fmla="*/ 1006475 h 1006475"/>
              <a:gd name="connsiteX16" fmla="*/ 295275 w 588962"/>
              <a:gd name="connsiteY16" fmla="*/ 1003300 h 1006475"/>
              <a:gd name="connsiteX17" fmla="*/ 207962 w 588962"/>
              <a:gd name="connsiteY17" fmla="*/ 941388 h 1006475"/>
              <a:gd name="connsiteX18" fmla="*/ 195262 w 588962"/>
              <a:gd name="connsiteY18" fmla="*/ 928688 h 1006475"/>
              <a:gd name="connsiteX19" fmla="*/ 139700 w 588962"/>
              <a:gd name="connsiteY19" fmla="*/ 879475 h 1006475"/>
              <a:gd name="connsiteX20" fmla="*/ 96837 w 588962"/>
              <a:gd name="connsiteY20" fmla="*/ 812800 h 1006475"/>
              <a:gd name="connsiteX21" fmla="*/ 93662 w 588962"/>
              <a:gd name="connsiteY21" fmla="*/ 739775 h 1006475"/>
              <a:gd name="connsiteX22" fmla="*/ 101600 w 588962"/>
              <a:gd name="connsiteY22" fmla="*/ 669925 h 1006475"/>
              <a:gd name="connsiteX23" fmla="*/ 119062 w 588962"/>
              <a:gd name="connsiteY23" fmla="*/ 474663 h 1006475"/>
              <a:gd name="connsiteX24" fmla="*/ 66675 w 588962"/>
              <a:gd name="connsiteY24" fmla="*/ 323850 h 1006475"/>
              <a:gd name="connsiteX25" fmla="*/ 14287 w 588962"/>
              <a:gd name="connsiteY25" fmla="*/ 203200 h 1006475"/>
              <a:gd name="connsiteX26" fmla="*/ 0 w 588962"/>
              <a:gd name="connsiteY26" fmla="*/ 130175 h 1006475"/>
              <a:gd name="connsiteX27" fmla="*/ 23812 w 588962"/>
              <a:gd name="connsiteY27" fmla="*/ 14288 h 100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88962" h="1006475">
                <a:moveTo>
                  <a:pt x="23812" y="14288"/>
                </a:moveTo>
                <a:lnTo>
                  <a:pt x="55562" y="96838"/>
                </a:lnTo>
                <a:lnTo>
                  <a:pt x="117475" y="188913"/>
                </a:lnTo>
                <a:lnTo>
                  <a:pt x="139700" y="187325"/>
                </a:lnTo>
                <a:lnTo>
                  <a:pt x="157162" y="134938"/>
                </a:lnTo>
                <a:lnTo>
                  <a:pt x="152400" y="0"/>
                </a:lnTo>
                <a:lnTo>
                  <a:pt x="171450" y="1588"/>
                </a:lnTo>
                <a:lnTo>
                  <a:pt x="249237" y="160338"/>
                </a:lnTo>
                <a:lnTo>
                  <a:pt x="352425" y="387350"/>
                </a:lnTo>
                <a:lnTo>
                  <a:pt x="436562" y="525463"/>
                </a:lnTo>
                <a:lnTo>
                  <a:pt x="566737" y="657225"/>
                </a:lnTo>
                <a:lnTo>
                  <a:pt x="588962" y="735013"/>
                </a:lnTo>
                <a:lnTo>
                  <a:pt x="577850" y="825500"/>
                </a:lnTo>
                <a:lnTo>
                  <a:pt x="531812" y="927100"/>
                </a:lnTo>
                <a:lnTo>
                  <a:pt x="449262" y="990600"/>
                </a:lnTo>
                <a:lnTo>
                  <a:pt x="381000" y="1006475"/>
                </a:lnTo>
                <a:lnTo>
                  <a:pt x="295275" y="1003300"/>
                </a:lnTo>
                <a:lnTo>
                  <a:pt x="207962" y="941388"/>
                </a:lnTo>
                <a:lnTo>
                  <a:pt x="195262" y="928688"/>
                </a:lnTo>
                <a:lnTo>
                  <a:pt x="139700" y="879475"/>
                </a:lnTo>
                <a:lnTo>
                  <a:pt x="96837" y="812800"/>
                </a:lnTo>
                <a:lnTo>
                  <a:pt x="93662" y="739775"/>
                </a:lnTo>
                <a:lnTo>
                  <a:pt x="101600" y="669925"/>
                </a:lnTo>
                <a:lnTo>
                  <a:pt x="119062" y="474663"/>
                </a:lnTo>
                <a:lnTo>
                  <a:pt x="66675" y="323850"/>
                </a:lnTo>
                <a:lnTo>
                  <a:pt x="14287" y="203200"/>
                </a:lnTo>
                <a:lnTo>
                  <a:pt x="0" y="130175"/>
                </a:lnTo>
                <a:lnTo>
                  <a:pt x="23812" y="1428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8D4A33D-4657-71D7-C886-DA7F4846F07E}"/>
              </a:ext>
            </a:extLst>
          </p:cNvPr>
          <p:cNvSpPr/>
          <p:nvPr/>
        </p:nvSpPr>
        <p:spPr>
          <a:xfrm>
            <a:off x="4133850" y="2508250"/>
            <a:ext cx="1835150" cy="914400"/>
          </a:xfrm>
          <a:custGeom>
            <a:avLst/>
            <a:gdLst>
              <a:gd name="connsiteX0" fmla="*/ 125413 w 1835150"/>
              <a:gd name="connsiteY0" fmla="*/ 908050 h 914400"/>
              <a:gd name="connsiteX1" fmla="*/ 87313 w 1835150"/>
              <a:gd name="connsiteY1" fmla="*/ 830263 h 914400"/>
              <a:gd name="connsiteX2" fmla="*/ 100013 w 1835150"/>
              <a:gd name="connsiteY2" fmla="*/ 727075 h 914400"/>
              <a:gd name="connsiteX3" fmla="*/ 100013 w 1835150"/>
              <a:gd name="connsiteY3" fmla="*/ 504825 h 914400"/>
              <a:gd name="connsiteX4" fmla="*/ 50800 w 1835150"/>
              <a:gd name="connsiteY4" fmla="*/ 365125 h 914400"/>
              <a:gd name="connsiteX5" fmla="*/ 6350 w 1835150"/>
              <a:gd name="connsiteY5" fmla="*/ 333375 h 914400"/>
              <a:gd name="connsiteX6" fmla="*/ 0 w 1835150"/>
              <a:gd name="connsiteY6" fmla="*/ 303213 h 914400"/>
              <a:gd name="connsiteX7" fmla="*/ 149225 w 1835150"/>
              <a:gd name="connsiteY7" fmla="*/ 147638 h 914400"/>
              <a:gd name="connsiteX8" fmla="*/ 303213 w 1835150"/>
              <a:gd name="connsiteY8" fmla="*/ 33338 h 914400"/>
              <a:gd name="connsiteX9" fmla="*/ 501650 w 1835150"/>
              <a:gd name="connsiteY9" fmla="*/ 0 h 914400"/>
              <a:gd name="connsiteX10" fmla="*/ 731838 w 1835150"/>
              <a:gd name="connsiteY10" fmla="*/ 47625 h 914400"/>
              <a:gd name="connsiteX11" fmla="*/ 863600 w 1835150"/>
              <a:gd name="connsiteY11" fmla="*/ 66675 h 914400"/>
              <a:gd name="connsiteX12" fmla="*/ 1098550 w 1835150"/>
              <a:gd name="connsiteY12" fmla="*/ 58738 h 914400"/>
              <a:gd name="connsiteX13" fmla="*/ 1228725 w 1835150"/>
              <a:gd name="connsiteY13" fmla="*/ 58738 h 914400"/>
              <a:gd name="connsiteX14" fmla="*/ 1719263 w 1835150"/>
              <a:gd name="connsiteY14" fmla="*/ 57150 h 914400"/>
              <a:gd name="connsiteX15" fmla="*/ 1828800 w 1835150"/>
              <a:gd name="connsiteY15" fmla="*/ 66675 h 914400"/>
              <a:gd name="connsiteX16" fmla="*/ 1835150 w 1835150"/>
              <a:gd name="connsiteY16" fmla="*/ 69850 h 914400"/>
              <a:gd name="connsiteX17" fmla="*/ 1825625 w 1835150"/>
              <a:gd name="connsiteY17" fmla="*/ 103188 h 914400"/>
              <a:gd name="connsiteX18" fmla="*/ 1793875 w 1835150"/>
              <a:gd name="connsiteY18" fmla="*/ 109538 h 914400"/>
              <a:gd name="connsiteX19" fmla="*/ 1539875 w 1835150"/>
              <a:gd name="connsiteY19" fmla="*/ 123825 h 914400"/>
              <a:gd name="connsiteX20" fmla="*/ 1274763 w 1835150"/>
              <a:gd name="connsiteY20" fmla="*/ 160338 h 914400"/>
              <a:gd name="connsiteX21" fmla="*/ 1004888 w 1835150"/>
              <a:gd name="connsiteY21" fmla="*/ 241300 h 914400"/>
              <a:gd name="connsiteX22" fmla="*/ 762000 w 1835150"/>
              <a:gd name="connsiteY22" fmla="*/ 349250 h 914400"/>
              <a:gd name="connsiteX23" fmla="*/ 595313 w 1835150"/>
              <a:gd name="connsiteY23" fmla="*/ 477838 h 914400"/>
              <a:gd name="connsiteX24" fmla="*/ 449263 w 1835150"/>
              <a:gd name="connsiteY24" fmla="*/ 619125 h 914400"/>
              <a:gd name="connsiteX25" fmla="*/ 315913 w 1835150"/>
              <a:gd name="connsiteY25" fmla="*/ 808038 h 914400"/>
              <a:gd name="connsiteX26" fmla="*/ 271463 w 1835150"/>
              <a:gd name="connsiteY26" fmla="*/ 884238 h 914400"/>
              <a:gd name="connsiteX27" fmla="*/ 236538 w 1835150"/>
              <a:gd name="connsiteY27" fmla="*/ 914400 h 914400"/>
              <a:gd name="connsiteX28" fmla="*/ 228600 w 1835150"/>
              <a:gd name="connsiteY28" fmla="*/ 842963 h 914400"/>
              <a:gd name="connsiteX29" fmla="*/ 249238 w 1835150"/>
              <a:gd name="connsiteY29" fmla="*/ 765175 h 914400"/>
              <a:gd name="connsiteX30" fmla="*/ 268288 w 1835150"/>
              <a:gd name="connsiteY30" fmla="*/ 669925 h 914400"/>
              <a:gd name="connsiteX31" fmla="*/ 257175 w 1835150"/>
              <a:gd name="connsiteY31" fmla="*/ 638175 h 914400"/>
              <a:gd name="connsiteX32" fmla="*/ 204788 w 1835150"/>
              <a:gd name="connsiteY32" fmla="*/ 698500 h 914400"/>
              <a:gd name="connsiteX33" fmla="*/ 150813 w 1835150"/>
              <a:gd name="connsiteY33" fmla="*/ 812800 h 914400"/>
              <a:gd name="connsiteX34" fmla="*/ 125413 w 1835150"/>
              <a:gd name="connsiteY34" fmla="*/ 90805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835150" h="914400">
                <a:moveTo>
                  <a:pt x="125413" y="908050"/>
                </a:moveTo>
                <a:lnTo>
                  <a:pt x="87313" y="830263"/>
                </a:lnTo>
                <a:lnTo>
                  <a:pt x="100013" y="727075"/>
                </a:lnTo>
                <a:lnTo>
                  <a:pt x="100013" y="504825"/>
                </a:lnTo>
                <a:lnTo>
                  <a:pt x="50800" y="365125"/>
                </a:lnTo>
                <a:lnTo>
                  <a:pt x="6350" y="333375"/>
                </a:lnTo>
                <a:lnTo>
                  <a:pt x="0" y="303213"/>
                </a:lnTo>
                <a:lnTo>
                  <a:pt x="149225" y="147638"/>
                </a:lnTo>
                <a:lnTo>
                  <a:pt x="303213" y="33338"/>
                </a:lnTo>
                <a:lnTo>
                  <a:pt x="501650" y="0"/>
                </a:lnTo>
                <a:lnTo>
                  <a:pt x="731838" y="47625"/>
                </a:lnTo>
                <a:lnTo>
                  <a:pt x="863600" y="66675"/>
                </a:lnTo>
                <a:lnTo>
                  <a:pt x="1098550" y="58738"/>
                </a:lnTo>
                <a:lnTo>
                  <a:pt x="1228725" y="58738"/>
                </a:lnTo>
                <a:lnTo>
                  <a:pt x="1719263" y="57150"/>
                </a:lnTo>
                <a:lnTo>
                  <a:pt x="1828800" y="66675"/>
                </a:lnTo>
                <a:lnTo>
                  <a:pt x="1835150" y="69850"/>
                </a:lnTo>
                <a:lnTo>
                  <a:pt x="1825625" y="103188"/>
                </a:lnTo>
                <a:lnTo>
                  <a:pt x="1793875" y="109538"/>
                </a:lnTo>
                <a:lnTo>
                  <a:pt x="1539875" y="123825"/>
                </a:lnTo>
                <a:lnTo>
                  <a:pt x="1274763" y="160338"/>
                </a:lnTo>
                <a:lnTo>
                  <a:pt x="1004888" y="241300"/>
                </a:lnTo>
                <a:lnTo>
                  <a:pt x="762000" y="349250"/>
                </a:lnTo>
                <a:lnTo>
                  <a:pt x="595313" y="477838"/>
                </a:lnTo>
                <a:lnTo>
                  <a:pt x="449263" y="619125"/>
                </a:lnTo>
                <a:lnTo>
                  <a:pt x="315913" y="808038"/>
                </a:lnTo>
                <a:lnTo>
                  <a:pt x="271463" y="884238"/>
                </a:lnTo>
                <a:lnTo>
                  <a:pt x="236538" y="914400"/>
                </a:lnTo>
                <a:lnTo>
                  <a:pt x="228600" y="842963"/>
                </a:lnTo>
                <a:lnTo>
                  <a:pt x="249238" y="765175"/>
                </a:lnTo>
                <a:lnTo>
                  <a:pt x="268288" y="669925"/>
                </a:lnTo>
                <a:lnTo>
                  <a:pt x="257175" y="638175"/>
                </a:lnTo>
                <a:lnTo>
                  <a:pt x="204788" y="698500"/>
                </a:lnTo>
                <a:lnTo>
                  <a:pt x="150813" y="812800"/>
                </a:lnTo>
                <a:lnTo>
                  <a:pt x="125413" y="90805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95A6E04C-55F5-D1BA-E420-3E3396C377A6}"/>
              </a:ext>
            </a:extLst>
          </p:cNvPr>
          <p:cNvSpPr/>
          <p:nvPr/>
        </p:nvSpPr>
        <p:spPr>
          <a:xfrm>
            <a:off x="7658100" y="2079625"/>
            <a:ext cx="473075" cy="271463"/>
          </a:xfrm>
          <a:custGeom>
            <a:avLst/>
            <a:gdLst>
              <a:gd name="connsiteX0" fmla="*/ 0 w 473075"/>
              <a:gd name="connsiteY0" fmla="*/ 9525 h 271463"/>
              <a:gd name="connsiteX1" fmla="*/ 338138 w 473075"/>
              <a:gd name="connsiteY1" fmla="*/ 0 h 271463"/>
              <a:gd name="connsiteX2" fmla="*/ 455613 w 473075"/>
              <a:gd name="connsiteY2" fmla="*/ 166688 h 271463"/>
              <a:gd name="connsiteX3" fmla="*/ 473075 w 473075"/>
              <a:gd name="connsiteY3" fmla="*/ 225425 h 271463"/>
              <a:gd name="connsiteX4" fmla="*/ 455613 w 473075"/>
              <a:gd name="connsiteY4" fmla="*/ 271463 h 271463"/>
              <a:gd name="connsiteX5" fmla="*/ 428625 w 473075"/>
              <a:gd name="connsiteY5" fmla="*/ 271463 h 271463"/>
              <a:gd name="connsiteX6" fmla="*/ 355600 w 473075"/>
              <a:gd name="connsiteY6" fmla="*/ 225425 h 271463"/>
              <a:gd name="connsiteX7" fmla="*/ 295275 w 473075"/>
              <a:gd name="connsiteY7" fmla="*/ 160338 h 271463"/>
              <a:gd name="connsiteX8" fmla="*/ 157163 w 473075"/>
              <a:gd name="connsiteY8" fmla="*/ 85725 h 271463"/>
              <a:gd name="connsiteX9" fmla="*/ 46038 w 473075"/>
              <a:gd name="connsiteY9" fmla="*/ 50800 h 271463"/>
              <a:gd name="connsiteX10" fmla="*/ 0 w 473075"/>
              <a:gd name="connsiteY10" fmla="*/ 9525 h 27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3075" h="271463">
                <a:moveTo>
                  <a:pt x="0" y="9525"/>
                </a:moveTo>
                <a:lnTo>
                  <a:pt x="338138" y="0"/>
                </a:lnTo>
                <a:lnTo>
                  <a:pt x="455613" y="166688"/>
                </a:lnTo>
                <a:lnTo>
                  <a:pt x="473075" y="225425"/>
                </a:lnTo>
                <a:lnTo>
                  <a:pt x="455613" y="271463"/>
                </a:lnTo>
                <a:lnTo>
                  <a:pt x="428625" y="271463"/>
                </a:lnTo>
                <a:lnTo>
                  <a:pt x="355600" y="225425"/>
                </a:lnTo>
                <a:lnTo>
                  <a:pt x="295275" y="160338"/>
                </a:lnTo>
                <a:lnTo>
                  <a:pt x="157163" y="85725"/>
                </a:lnTo>
                <a:lnTo>
                  <a:pt x="46038" y="50800"/>
                </a:lnTo>
                <a:lnTo>
                  <a:pt x="0" y="952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DEB09B2A-E461-1ACE-3E42-3DF8C56EB802}"/>
              </a:ext>
            </a:extLst>
          </p:cNvPr>
          <p:cNvSpPr/>
          <p:nvPr/>
        </p:nvSpPr>
        <p:spPr>
          <a:xfrm>
            <a:off x="4414838" y="454025"/>
            <a:ext cx="3584575" cy="1644650"/>
          </a:xfrm>
          <a:custGeom>
            <a:avLst/>
            <a:gdLst>
              <a:gd name="connsiteX0" fmla="*/ 0 w 3584575"/>
              <a:gd name="connsiteY0" fmla="*/ 28575 h 1644650"/>
              <a:gd name="connsiteX1" fmla="*/ 73025 w 3584575"/>
              <a:gd name="connsiteY1" fmla="*/ 161925 h 1644650"/>
              <a:gd name="connsiteX2" fmla="*/ 90487 w 3584575"/>
              <a:gd name="connsiteY2" fmla="*/ 255588 h 1644650"/>
              <a:gd name="connsiteX3" fmla="*/ 84137 w 3584575"/>
              <a:gd name="connsiteY3" fmla="*/ 350838 h 1644650"/>
              <a:gd name="connsiteX4" fmla="*/ 33337 w 3584575"/>
              <a:gd name="connsiteY4" fmla="*/ 525463 h 1644650"/>
              <a:gd name="connsiteX5" fmla="*/ 14287 w 3584575"/>
              <a:gd name="connsiteY5" fmla="*/ 571500 h 1644650"/>
              <a:gd name="connsiteX6" fmla="*/ 14287 w 3584575"/>
              <a:gd name="connsiteY6" fmla="*/ 611188 h 1644650"/>
              <a:gd name="connsiteX7" fmla="*/ 26987 w 3584575"/>
              <a:gd name="connsiteY7" fmla="*/ 625475 h 1644650"/>
              <a:gd name="connsiteX8" fmla="*/ 111125 w 3584575"/>
              <a:gd name="connsiteY8" fmla="*/ 557213 h 1644650"/>
              <a:gd name="connsiteX9" fmla="*/ 309562 w 3584575"/>
              <a:gd name="connsiteY9" fmla="*/ 388938 h 1644650"/>
              <a:gd name="connsiteX10" fmla="*/ 414337 w 3584575"/>
              <a:gd name="connsiteY10" fmla="*/ 331788 h 1644650"/>
              <a:gd name="connsiteX11" fmla="*/ 739775 w 3584575"/>
              <a:gd name="connsiteY11" fmla="*/ 254000 h 1644650"/>
              <a:gd name="connsiteX12" fmla="*/ 993775 w 3584575"/>
              <a:gd name="connsiteY12" fmla="*/ 247650 h 1644650"/>
              <a:gd name="connsiteX13" fmla="*/ 1366837 w 3584575"/>
              <a:gd name="connsiteY13" fmla="*/ 322263 h 1644650"/>
              <a:gd name="connsiteX14" fmla="*/ 1754187 w 3584575"/>
              <a:gd name="connsiteY14" fmla="*/ 401638 h 1644650"/>
              <a:gd name="connsiteX15" fmla="*/ 1844675 w 3584575"/>
              <a:gd name="connsiteY15" fmla="*/ 428625 h 1644650"/>
              <a:gd name="connsiteX16" fmla="*/ 2082800 w 3584575"/>
              <a:gd name="connsiteY16" fmla="*/ 601663 h 1644650"/>
              <a:gd name="connsiteX17" fmla="*/ 2268537 w 3584575"/>
              <a:gd name="connsiteY17" fmla="*/ 788988 h 1644650"/>
              <a:gd name="connsiteX18" fmla="*/ 2455862 w 3584575"/>
              <a:gd name="connsiteY18" fmla="*/ 1069975 h 1644650"/>
              <a:gd name="connsiteX19" fmla="*/ 2576512 w 3584575"/>
              <a:gd name="connsiteY19" fmla="*/ 1204913 h 1644650"/>
              <a:gd name="connsiteX20" fmla="*/ 2795587 w 3584575"/>
              <a:gd name="connsiteY20" fmla="*/ 1341438 h 1644650"/>
              <a:gd name="connsiteX21" fmla="*/ 2987675 w 3584575"/>
              <a:gd name="connsiteY21" fmla="*/ 1419225 h 1644650"/>
              <a:gd name="connsiteX22" fmla="*/ 3059112 w 3584575"/>
              <a:gd name="connsiteY22" fmla="*/ 1454150 h 1644650"/>
              <a:gd name="connsiteX23" fmla="*/ 3141662 w 3584575"/>
              <a:gd name="connsiteY23" fmla="*/ 1554163 h 1644650"/>
              <a:gd name="connsiteX24" fmla="*/ 3252787 w 3584575"/>
              <a:gd name="connsiteY24" fmla="*/ 1644650 h 1644650"/>
              <a:gd name="connsiteX25" fmla="*/ 3584575 w 3584575"/>
              <a:gd name="connsiteY25" fmla="*/ 1638300 h 1644650"/>
              <a:gd name="connsiteX26" fmla="*/ 3438525 w 3584575"/>
              <a:gd name="connsiteY26" fmla="*/ 1420813 h 1644650"/>
              <a:gd name="connsiteX27" fmla="*/ 3389312 w 3584575"/>
              <a:gd name="connsiteY27" fmla="*/ 1306513 h 1644650"/>
              <a:gd name="connsiteX28" fmla="*/ 3397250 w 3584575"/>
              <a:gd name="connsiteY28" fmla="*/ 1039813 h 1644650"/>
              <a:gd name="connsiteX29" fmla="*/ 3371850 w 3584575"/>
              <a:gd name="connsiteY29" fmla="*/ 900113 h 1644650"/>
              <a:gd name="connsiteX30" fmla="*/ 3327400 w 3584575"/>
              <a:gd name="connsiteY30" fmla="*/ 776288 h 1644650"/>
              <a:gd name="connsiteX31" fmla="*/ 3276600 w 3584575"/>
              <a:gd name="connsiteY31" fmla="*/ 647700 h 1644650"/>
              <a:gd name="connsiteX32" fmla="*/ 3240087 w 3584575"/>
              <a:gd name="connsiteY32" fmla="*/ 519113 h 1644650"/>
              <a:gd name="connsiteX33" fmla="*/ 3228975 w 3584575"/>
              <a:gd name="connsiteY33" fmla="*/ 388938 h 1644650"/>
              <a:gd name="connsiteX34" fmla="*/ 3206750 w 3584575"/>
              <a:gd name="connsiteY34" fmla="*/ 312738 h 1644650"/>
              <a:gd name="connsiteX35" fmla="*/ 3135312 w 3584575"/>
              <a:gd name="connsiteY35" fmla="*/ 265113 h 1644650"/>
              <a:gd name="connsiteX36" fmla="*/ 3068637 w 3584575"/>
              <a:gd name="connsiteY36" fmla="*/ 277813 h 1644650"/>
              <a:gd name="connsiteX37" fmla="*/ 3054350 w 3584575"/>
              <a:gd name="connsiteY37" fmla="*/ 334963 h 1644650"/>
              <a:gd name="connsiteX38" fmla="*/ 3111500 w 3584575"/>
              <a:gd name="connsiteY38" fmla="*/ 449263 h 1644650"/>
              <a:gd name="connsiteX39" fmla="*/ 3086100 w 3584575"/>
              <a:gd name="connsiteY39" fmla="*/ 581025 h 1644650"/>
              <a:gd name="connsiteX40" fmla="*/ 3040062 w 3584575"/>
              <a:gd name="connsiteY40" fmla="*/ 668338 h 1644650"/>
              <a:gd name="connsiteX41" fmla="*/ 2946400 w 3584575"/>
              <a:gd name="connsiteY41" fmla="*/ 704850 h 1644650"/>
              <a:gd name="connsiteX42" fmla="*/ 2913062 w 3584575"/>
              <a:gd name="connsiteY42" fmla="*/ 704850 h 1644650"/>
              <a:gd name="connsiteX43" fmla="*/ 2862262 w 3584575"/>
              <a:gd name="connsiteY43" fmla="*/ 647700 h 1644650"/>
              <a:gd name="connsiteX44" fmla="*/ 2833687 w 3584575"/>
              <a:gd name="connsiteY44" fmla="*/ 574675 h 1644650"/>
              <a:gd name="connsiteX45" fmla="*/ 2843212 w 3584575"/>
              <a:gd name="connsiteY45" fmla="*/ 501650 h 1644650"/>
              <a:gd name="connsiteX46" fmla="*/ 2873375 w 3584575"/>
              <a:gd name="connsiteY46" fmla="*/ 447675 h 1644650"/>
              <a:gd name="connsiteX47" fmla="*/ 2854325 w 3584575"/>
              <a:gd name="connsiteY47" fmla="*/ 387350 h 1644650"/>
              <a:gd name="connsiteX48" fmla="*/ 2779712 w 3584575"/>
              <a:gd name="connsiteY48" fmla="*/ 387350 h 1644650"/>
              <a:gd name="connsiteX49" fmla="*/ 2730500 w 3584575"/>
              <a:gd name="connsiteY49" fmla="*/ 404813 h 1644650"/>
              <a:gd name="connsiteX50" fmla="*/ 2620962 w 3584575"/>
              <a:gd name="connsiteY50" fmla="*/ 506413 h 1644650"/>
              <a:gd name="connsiteX51" fmla="*/ 2536825 w 3584575"/>
              <a:gd name="connsiteY51" fmla="*/ 515938 h 1644650"/>
              <a:gd name="connsiteX52" fmla="*/ 2436812 w 3584575"/>
              <a:gd name="connsiteY52" fmla="*/ 482600 h 1644650"/>
              <a:gd name="connsiteX53" fmla="*/ 2325687 w 3584575"/>
              <a:gd name="connsiteY53" fmla="*/ 438150 h 1644650"/>
              <a:gd name="connsiteX54" fmla="*/ 2195512 w 3584575"/>
              <a:gd name="connsiteY54" fmla="*/ 358775 h 1644650"/>
              <a:gd name="connsiteX55" fmla="*/ 1995487 w 3584575"/>
              <a:gd name="connsiteY55" fmla="*/ 282575 h 1644650"/>
              <a:gd name="connsiteX56" fmla="*/ 1774825 w 3584575"/>
              <a:gd name="connsiteY56" fmla="*/ 233363 h 1644650"/>
              <a:gd name="connsiteX57" fmla="*/ 1344612 w 3584575"/>
              <a:gd name="connsiteY57" fmla="*/ 193675 h 1644650"/>
              <a:gd name="connsiteX58" fmla="*/ 1119187 w 3584575"/>
              <a:gd name="connsiteY58" fmla="*/ 174625 h 1644650"/>
              <a:gd name="connsiteX59" fmla="*/ 1033462 w 3584575"/>
              <a:gd name="connsiteY59" fmla="*/ 158750 h 1644650"/>
              <a:gd name="connsiteX60" fmla="*/ 893762 w 3584575"/>
              <a:gd name="connsiteY60" fmla="*/ 98425 h 1644650"/>
              <a:gd name="connsiteX61" fmla="*/ 860425 w 3584575"/>
              <a:gd name="connsiteY61" fmla="*/ 80963 h 1644650"/>
              <a:gd name="connsiteX62" fmla="*/ 800100 w 3584575"/>
              <a:gd name="connsiteY62" fmla="*/ 0 h 1644650"/>
              <a:gd name="connsiteX63" fmla="*/ 0 w 3584575"/>
              <a:gd name="connsiteY63" fmla="*/ 28575 h 164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584575" h="1644650">
                <a:moveTo>
                  <a:pt x="0" y="28575"/>
                </a:moveTo>
                <a:lnTo>
                  <a:pt x="73025" y="161925"/>
                </a:lnTo>
                <a:lnTo>
                  <a:pt x="90487" y="255588"/>
                </a:lnTo>
                <a:lnTo>
                  <a:pt x="84137" y="350838"/>
                </a:lnTo>
                <a:lnTo>
                  <a:pt x="33337" y="525463"/>
                </a:lnTo>
                <a:lnTo>
                  <a:pt x="14287" y="571500"/>
                </a:lnTo>
                <a:lnTo>
                  <a:pt x="14287" y="611188"/>
                </a:lnTo>
                <a:lnTo>
                  <a:pt x="26987" y="625475"/>
                </a:lnTo>
                <a:lnTo>
                  <a:pt x="111125" y="557213"/>
                </a:lnTo>
                <a:lnTo>
                  <a:pt x="309562" y="388938"/>
                </a:lnTo>
                <a:lnTo>
                  <a:pt x="414337" y="331788"/>
                </a:lnTo>
                <a:lnTo>
                  <a:pt x="739775" y="254000"/>
                </a:lnTo>
                <a:lnTo>
                  <a:pt x="993775" y="247650"/>
                </a:lnTo>
                <a:lnTo>
                  <a:pt x="1366837" y="322263"/>
                </a:lnTo>
                <a:lnTo>
                  <a:pt x="1754187" y="401638"/>
                </a:lnTo>
                <a:lnTo>
                  <a:pt x="1844675" y="428625"/>
                </a:lnTo>
                <a:lnTo>
                  <a:pt x="2082800" y="601663"/>
                </a:lnTo>
                <a:lnTo>
                  <a:pt x="2268537" y="788988"/>
                </a:lnTo>
                <a:lnTo>
                  <a:pt x="2455862" y="1069975"/>
                </a:lnTo>
                <a:lnTo>
                  <a:pt x="2576512" y="1204913"/>
                </a:lnTo>
                <a:lnTo>
                  <a:pt x="2795587" y="1341438"/>
                </a:lnTo>
                <a:lnTo>
                  <a:pt x="2987675" y="1419225"/>
                </a:lnTo>
                <a:lnTo>
                  <a:pt x="3059112" y="1454150"/>
                </a:lnTo>
                <a:lnTo>
                  <a:pt x="3141662" y="1554163"/>
                </a:lnTo>
                <a:lnTo>
                  <a:pt x="3252787" y="1644650"/>
                </a:lnTo>
                <a:lnTo>
                  <a:pt x="3584575" y="1638300"/>
                </a:lnTo>
                <a:lnTo>
                  <a:pt x="3438525" y="1420813"/>
                </a:lnTo>
                <a:lnTo>
                  <a:pt x="3389312" y="1306513"/>
                </a:lnTo>
                <a:lnTo>
                  <a:pt x="3397250" y="1039813"/>
                </a:lnTo>
                <a:lnTo>
                  <a:pt x="3371850" y="900113"/>
                </a:lnTo>
                <a:lnTo>
                  <a:pt x="3327400" y="776288"/>
                </a:lnTo>
                <a:lnTo>
                  <a:pt x="3276600" y="647700"/>
                </a:lnTo>
                <a:lnTo>
                  <a:pt x="3240087" y="519113"/>
                </a:lnTo>
                <a:lnTo>
                  <a:pt x="3228975" y="388938"/>
                </a:lnTo>
                <a:lnTo>
                  <a:pt x="3206750" y="312738"/>
                </a:lnTo>
                <a:lnTo>
                  <a:pt x="3135312" y="265113"/>
                </a:lnTo>
                <a:lnTo>
                  <a:pt x="3068637" y="277813"/>
                </a:lnTo>
                <a:lnTo>
                  <a:pt x="3054350" y="334963"/>
                </a:lnTo>
                <a:lnTo>
                  <a:pt x="3111500" y="449263"/>
                </a:lnTo>
                <a:lnTo>
                  <a:pt x="3086100" y="581025"/>
                </a:lnTo>
                <a:lnTo>
                  <a:pt x="3040062" y="668338"/>
                </a:lnTo>
                <a:lnTo>
                  <a:pt x="2946400" y="704850"/>
                </a:lnTo>
                <a:lnTo>
                  <a:pt x="2913062" y="704850"/>
                </a:lnTo>
                <a:lnTo>
                  <a:pt x="2862262" y="647700"/>
                </a:lnTo>
                <a:lnTo>
                  <a:pt x="2833687" y="574675"/>
                </a:lnTo>
                <a:lnTo>
                  <a:pt x="2843212" y="501650"/>
                </a:lnTo>
                <a:lnTo>
                  <a:pt x="2873375" y="447675"/>
                </a:lnTo>
                <a:lnTo>
                  <a:pt x="2854325" y="387350"/>
                </a:lnTo>
                <a:lnTo>
                  <a:pt x="2779712" y="387350"/>
                </a:lnTo>
                <a:lnTo>
                  <a:pt x="2730500" y="404813"/>
                </a:lnTo>
                <a:lnTo>
                  <a:pt x="2620962" y="506413"/>
                </a:lnTo>
                <a:lnTo>
                  <a:pt x="2536825" y="515938"/>
                </a:lnTo>
                <a:lnTo>
                  <a:pt x="2436812" y="482600"/>
                </a:lnTo>
                <a:lnTo>
                  <a:pt x="2325687" y="438150"/>
                </a:lnTo>
                <a:lnTo>
                  <a:pt x="2195512" y="358775"/>
                </a:lnTo>
                <a:lnTo>
                  <a:pt x="1995487" y="282575"/>
                </a:lnTo>
                <a:lnTo>
                  <a:pt x="1774825" y="233363"/>
                </a:lnTo>
                <a:lnTo>
                  <a:pt x="1344612" y="193675"/>
                </a:lnTo>
                <a:lnTo>
                  <a:pt x="1119187" y="174625"/>
                </a:lnTo>
                <a:lnTo>
                  <a:pt x="1033462" y="158750"/>
                </a:lnTo>
                <a:lnTo>
                  <a:pt x="893762" y="98425"/>
                </a:lnTo>
                <a:lnTo>
                  <a:pt x="860425" y="80963"/>
                </a:lnTo>
                <a:lnTo>
                  <a:pt x="800100" y="0"/>
                </a:lnTo>
                <a:lnTo>
                  <a:pt x="0" y="2857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491083E9-946A-5417-1616-006E8C0AB1F5}"/>
              </a:ext>
            </a:extLst>
          </p:cNvPr>
          <p:cNvSpPr/>
          <p:nvPr/>
        </p:nvSpPr>
        <p:spPr>
          <a:xfrm>
            <a:off x="3781501" y="2344739"/>
            <a:ext cx="3567198" cy="1309690"/>
          </a:xfrm>
          <a:custGeom>
            <a:avLst/>
            <a:gdLst>
              <a:gd name="connsiteX0" fmla="*/ 455612 w 3565525"/>
              <a:gd name="connsiteY0" fmla="*/ 1258887 h 1309687"/>
              <a:gd name="connsiteX1" fmla="*/ 415925 w 3565525"/>
              <a:gd name="connsiteY1" fmla="*/ 1225550 h 1309687"/>
              <a:gd name="connsiteX2" fmla="*/ 387350 w 3565525"/>
              <a:gd name="connsiteY2" fmla="*/ 1144587 h 1309687"/>
              <a:gd name="connsiteX3" fmla="*/ 384175 w 3565525"/>
              <a:gd name="connsiteY3" fmla="*/ 1019175 h 1309687"/>
              <a:gd name="connsiteX4" fmla="*/ 382587 w 3565525"/>
              <a:gd name="connsiteY4" fmla="*/ 896937 h 1309687"/>
              <a:gd name="connsiteX5" fmla="*/ 376237 w 3565525"/>
              <a:gd name="connsiteY5" fmla="*/ 838200 h 1309687"/>
              <a:gd name="connsiteX6" fmla="*/ 341312 w 3565525"/>
              <a:gd name="connsiteY6" fmla="*/ 801687 h 1309687"/>
              <a:gd name="connsiteX7" fmla="*/ 338137 w 3565525"/>
              <a:gd name="connsiteY7" fmla="*/ 841375 h 1309687"/>
              <a:gd name="connsiteX8" fmla="*/ 350837 w 3565525"/>
              <a:gd name="connsiteY8" fmla="*/ 965200 h 1309687"/>
              <a:gd name="connsiteX9" fmla="*/ 352425 w 3565525"/>
              <a:gd name="connsiteY9" fmla="*/ 1125537 h 1309687"/>
              <a:gd name="connsiteX10" fmla="*/ 352425 w 3565525"/>
              <a:gd name="connsiteY10" fmla="*/ 1203325 h 1309687"/>
              <a:gd name="connsiteX11" fmla="*/ 333375 w 3565525"/>
              <a:gd name="connsiteY11" fmla="*/ 1263650 h 1309687"/>
              <a:gd name="connsiteX12" fmla="*/ 279400 w 3565525"/>
              <a:gd name="connsiteY12" fmla="*/ 1290637 h 1309687"/>
              <a:gd name="connsiteX13" fmla="*/ 185737 w 3565525"/>
              <a:gd name="connsiteY13" fmla="*/ 1309687 h 1309687"/>
              <a:gd name="connsiteX14" fmla="*/ 111125 w 3565525"/>
              <a:gd name="connsiteY14" fmla="*/ 1289050 h 1309687"/>
              <a:gd name="connsiteX15" fmla="*/ 53975 w 3565525"/>
              <a:gd name="connsiteY15" fmla="*/ 1243012 h 1309687"/>
              <a:gd name="connsiteX16" fmla="*/ 15875 w 3565525"/>
              <a:gd name="connsiteY16" fmla="*/ 1179512 h 1309687"/>
              <a:gd name="connsiteX17" fmla="*/ 0 w 3565525"/>
              <a:gd name="connsiteY17" fmla="*/ 1049337 h 1309687"/>
              <a:gd name="connsiteX18" fmla="*/ 57150 w 3565525"/>
              <a:gd name="connsiteY18" fmla="*/ 846137 h 1309687"/>
              <a:gd name="connsiteX19" fmla="*/ 103187 w 3565525"/>
              <a:gd name="connsiteY19" fmla="*/ 735012 h 1309687"/>
              <a:gd name="connsiteX20" fmla="*/ 114300 w 3565525"/>
              <a:gd name="connsiteY20" fmla="*/ 684212 h 1309687"/>
              <a:gd name="connsiteX21" fmla="*/ 69850 w 3565525"/>
              <a:gd name="connsiteY21" fmla="*/ 530225 h 1309687"/>
              <a:gd name="connsiteX22" fmla="*/ 74612 w 3565525"/>
              <a:gd name="connsiteY22" fmla="*/ 460375 h 1309687"/>
              <a:gd name="connsiteX23" fmla="*/ 104775 w 3565525"/>
              <a:gd name="connsiteY23" fmla="*/ 411162 h 1309687"/>
              <a:gd name="connsiteX24" fmla="*/ 239712 w 3565525"/>
              <a:gd name="connsiteY24" fmla="*/ 322262 h 1309687"/>
              <a:gd name="connsiteX25" fmla="*/ 396875 w 3565525"/>
              <a:gd name="connsiteY25" fmla="*/ 173037 h 1309687"/>
              <a:gd name="connsiteX26" fmla="*/ 544512 w 3565525"/>
              <a:gd name="connsiteY26" fmla="*/ 65087 h 1309687"/>
              <a:gd name="connsiteX27" fmla="*/ 708025 w 3565525"/>
              <a:gd name="connsiteY27" fmla="*/ 0 h 1309687"/>
              <a:gd name="connsiteX28" fmla="*/ 850900 w 3565525"/>
              <a:gd name="connsiteY28" fmla="*/ 30162 h 1309687"/>
              <a:gd name="connsiteX29" fmla="*/ 1163637 w 3565525"/>
              <a:gd name="connsiteY29" fmla="*/ 127000 h 1309687"/>
              <a:gd name="connsiteX30" fmla="*/ 1339850 w 3565525"/>
              <a:gd name="connsiteY30" fmla="*/ 166687 h 1309687"/>
              <a:gd name="connsiteX31" fmla="*/ 1803400 w 3565525"/>
              <a:gd name="connsiteY31" fmla="*/ 147637 h 1309687"/>
              <a:gd name="connsiteX32" fmla="*/ 2220912 w 3565525"/>
              <a:gd name="connsiteY32" fmla="*/ 141287 h 1309687"/>
              <a:gd name="connsiteX33" fmla="*/ 2576512 w 3565525"/>
              <a:gd name="connsiteY33" fmla="*/ 149225 h 1309687"/>
              <a:gd name="connsiteX34" fmla="*/ 2867025 w 3565525"/>
              <a:gd name="connsiteY34" fmla="*/ 146050 h 1309687"/>
              <a:gd name="connsiteX35" fmla="*/ 3040062 w 3565525"/>
              <a:gd name="connsiteY35" fmla="*/ 177800 h 1309687"/>
              <a:gd name="connsiteX36" fmla="*/ 3186112 w 3565525"/>
              <a:gd name="connsiteY36" fmla="*/ 239712 h 1309687"/>
              <a:gd name="connsiteX37" fmla="*/ 3355975 w 3565525"/>
              <a:gd name="connsiteY37" fmla="*/ 409575 h 1309687"/>
              <a:gd name="connsiteX38" fmla="*/ 3505200 w 3565525"/>
              <a:gd name="connsiteY38" fmla="*/ 742950 h 1309687"/>
              <a:gd name="connsiteX39" fmla="*/ 3565525 w 3565525"/>
              <a:gd name="connsiteY39" fmla="*/ 928687 h 1309687"/>
              <a:gd name="connsiteX40" fmla="*/ 3541712 w 3565525"/>
              <a:gd name="connsiteY40" fmla="*/ 979487 h 1309687"/>
              <a:gd name="connsiteX41" fmla="*/ 3486150 w 3565525"/>
              <a:gd name="connsiteY41" fmla="*/ 984250 h 1309687"/>
              <a:gd name="connsiteX42" fmla="*/ 3433762 w 3565525"/>
              <a:gd name="connsiteY42" fmla="*/ 939800 h 1309687"/>
              <a:gd name="connsiteX43" fmla="*/ 3327400 w 3565525"/>
              <a:gd name="connsiteY43" fmla="*/ 774700 h 1309687"/>
              <a:gd name="connsiteX44" fmla="*/ 3200400 w 3565525"/>
              <a:gd name="connsiteY44" fmla="*/ 571500 h 1309687"/>
              <a:gd name="connsiteX45" fmla="*/ 3086100 w 3565525"/>
              <a:gd name="connsiteY45" fmla="*/ 482600 h 1309687"/>
              <a:gd name="connsiteX46" fmla="*/ 2894012 w 3565525"/>
              <a:gd name="connsiteY46" fmla="*/ 411162 h 1309687"/>
              <a:gd name="connsiteX47" fmla="*/ 2578100 w 3565525"/>
              <a:gd name="connsiteY47" fmla="*/ 409575 h 1309687"/>
              <a:gd name="connsiteX48" fmla="*/ 1973262 w 3565525"/>
              <a:gd name="connsiteY48" fmla="*/ 439737 h 1309687"/>
              <a:gd name="connsiteX49" fmla="*/ 1660525 w 3565525"/>
              <a:gd name="connsiteY49" fmla="*/ 477837 h 1309687"/>
              <a:gd name="connsiteX50" fmla="*/ 1243012 w 3565525"/>
              <a:gd name="connsiteY50" fmla="*/ 596900 h 1309687"/>
              <a:gd name="connsiteX51" fmla="*/ 930275 w 3565525"/>
              <a:gd name="connsiteY51" fmla="*/ 784225 h 1309687"/>
              <a:gd name="connsiteX52" fmla="*/ 771525 w 3565525"/>
              <a:gd name="connsiteY52" fmla="*/ 957262 h 1309687"/>
              <a:gd name="connsiteX53" fmla="*/ 679450 w 3565525"/>
              <a:gd name="connsiteY53" fmla="*/ 1092200 h 1309687"/>
              <a:gd name="connsiteX54" fmla="*/ 649287 w 3565525"/>
              <a:gd name="connsiteY54" fmla="*/ 1201737 h 1309687"/>
              <a:gd name="connsiteX55" fmla="*/ 625475 w 3565525"/>
              <a:gd name="connsiteY55" fmla="*/ 1225550 h 1309687"/>
              <a:gd name="connsiteX56" fmla="*/ 587375 w 3565525"/>
              <a:gd name="connsiteY56" fmla="*/ 1233487 h 1309687"/>
              <a:gd name="connsiteX0" fmla="*/ 455612 w 3565525"/>
              <a:gd name="connsiteY0" fmla="*/ 1258887 h 1309687"/>
              <a:gd name="connsiteX1" fmla="*/ 415925 w 3565525"/>
              <a:gd name="connsiteY1" fmla="*/ 1225550 h 1309687"/>
              <a:gd name="connsiteX2" fmla="*/ 387350 w 3565525"/>
              <a:gd name="connsiteY2" fmla="*/ 1144587 h 1309687"/>
              <a:gd name="connsiteX3" fmla="*/ 384175 w 3565525"/>
              <a:gd name="connsiteY3" fmla="*/ 1019175 h 1309687"/>
              <a:gd name="connsiteX4" fmla="*/ 382587 w 3565525"/>
              <a:gd name="connsiteY4" fmla="*/ 896937 h 1309687"/>
              <a:gd name="connsiteX5" fmla="*/ 376237 w 3565525"/>
              <a:gd name="connsiteY5" fmla="*/ 838200 h 1309687"/>
              <a:gd name="connsiteX6" fmla="*/ 341312 w 3565525"/>
              <a:gd name="connsiteY6" fmla="*/ 801687 h 1309687"/>
              <a:gd name="connsiteX7" fmla="*/ 338137 w 3565525"/>
              <a:gd name="connsiteY7" fmla="*/ 841375 h 1309687"/>
              <a:gd name="connsiteX8" fmla="*/ 350837 w 3565525"/>
              <a:gd name="connsiteY8" fmla="*/ 965200 h 1309687"/>
              <a:gd name="connsiteX9" fmla="*/ 352425 w 3565525"/>
              <a:gd name="connsiteY9" fmla="*/ 1125537 h 1309687"/>
              <a:gd name="connsiteX10" fmla="*/ 352425 w 3565525"/>
              <a:gd name="connsiteY10" fmla="*/ 1203325 h 1309687"/>
              <a:gd name="connsiteX11" fmla="*/ 333375 w 3565525"/>
              <a:gd name="connsiteY11" fmla="*/ 1263650 h 1309687"/>
              <a:gd name="connsiteX12" fmla="*/ 279400 w 3565525"/>
              <a:gd name="connsiteY12" fmla="*/ 1290637 h 1309687"/>
              <a:gd name="connsiteX13" fmla="*/ 185737 w 3565525"/>
              <a:gd name="connsiteY13" fmla="*/ 1309687 h 1309687"/>
              <a:gd name="connsiteX14" fmla="*/ 111125 w 3565525"/>
              <a:gd name="connsiteY14" fmla="*/ 1289050 h 1309687"/>
              <a:gd name="connsiteX15" fmla="*/ 53975 w 3565525"/>
              <a:gd name="connsiteY15" fmla="*/ 1243012 h 1309687"/>
              <a:gd name="connsiteX16" fmla="*/ 15875 w 3565525"/>
              <a:gd name="connsiteY16" fmla="*/ 1179512 h 1309687"/>
              <a:gd name="connsiteX17" fmla="*/ 0 w 3565525"/>
              <a:gd name="connsiteY17" fmla="*/ 1049337 h 1309687"/>
              <a:gd name="connsiteX18" fmla="*/ 57150 w 3565525"/>
              <a:gd name="connsiteY18" fmla="*/ 846137 h 1309687"/>
              <a:gd name="connsiteX19" fmla="*/ 103187 w 3565525"/>
              <a:gd name="connsiteY19" fmla="*/ 735012 h 1309687"/>
              <a:gd name="connsiteX20" fmla="*/ 114300 w 3565525"/>
              <a:gd name="connsiteY20" fmla="*/ 684212 h 1309687"/>
              <a:gd name="connsiteX21" fmla="*/ 69850 w 3565525"/>
              <a:gd name="connsiteY21" fmla="*/ 530225 h 1309687"/>
              <a:gd name="connsiteX22" fmla="*/ 74612 w 3565525"/>
              <a:gd name="connsiteY22" fmla="*/ 460375 h 1309687"/>
              <a:gd name="connsiteX23" fmla="*/ 104775 w 3565525"/>
              <a:gd name="connsiteY23" fmla="*/ 411162 h 1309687"/>
              <a:gd name="connsiteX24" fmla="*/ 239712 w 3565525"/>
              <a:gd name="connsiteY24" fmla="*/ 322262 h 1309687"/>
              <a:gd name="connsiteX25" fmla="*/ 396875 w 3565525"/>
              <a:gd name="connsiteY25" fmla="*/ 173037 h 1309687"/>
              <a:gd name="connsiteX26" fmla="*/ 544512 w 3565525"/>
              <a:gd name="connsiteY26" fmla="*/ 65087 h 1309687"/>
              <a:gd name="connsiteX27" fmla="*/ 708025 w 3565525"/>
              <a:gd name="connsiteY27" fmla="*/ 0 h 1309687"/>
              <a:gd name="connsiteX28" fmla="*/ 850900 w 3565525"/>
              <a:gd name="connsiteY28" fmla="*/ 30162 h 1309687"/>
              <a:gd name="connsiteX29" fmla="*/ 1163637 w 3565525"/>
              <a:gd name="connsiteY29" fmla="*/ 127000 h 1309687"/>
              <a:gd name="connsiteX30" fmla="*/ 1339850 w 3565525"/>
              <a:gd name="connsiteY30" fmla="*/ 166687 h 1309687"/>
              <a:gd name="connsiteX31" fmla="*/ 1803400 w 3565525"/>
              <a:gd name="connsiteY31" fmla="*/ 147637 h 1309687"/>
              <a:gd name="connsiteX32" fmla="*/ 2220912 w 3565525"/>
              <a:gd name="connsiteY32" fmla="*/ 141287 h 1309687"/>
              <a:gd name="connsiteX33" fmla="*/ 2576512 w 3565525"/>
              <a:gd name="connsiteY33" fmla="*/ 149225 h 1309687"/>
              <a:gd name="connsiteX34" fmla="*/ 2867025 w 3565525"/>
              <a:gd name="connsiteY34" fmla="*/ 146050 h 1309687"/>
              <a:gd name="connsiteX35" fmla="*/ 3040062 w 3565525"/>
              <a:gd name="connsiteY35" fmla="*/ 177800 h 1309687"/>
              <a:gd name="connsiteX36" fmla="*/ 3186112 w 3565525"/>
              <a:gd name="connsiteY36" fmla="*/ 239712 h 1309687"/>
              <a:gd name="connsiteX37" fmla="*/ 3355975 w 3565525"/>
              <a:gd name="connsiteY37" fmla="*/ 409575 h 1309687"/>
              <a:gd name="connsiteX38" fmla="*/ 3505200 w 3565525"/>
              <a:gd name="connsiteY38" fmla="*/ 742950 h 1309687"/>
              <a:gd name="connsiteX39" fmla="*/ 3565525 w 3565525"/>
              <a:gd name="connsiteY39" fmla="*/ 928687 h 1309687"/>
              <a:gd name="connsiteX40" fmla="*/ 3541712 w 3565525"/>
              <a:gd name="connsiteY40" fmla="*/ 979487 h 1309687"/>
              <a:gd name="connsiteX41" fmla="*/ 3486150 w 3565525"/>
              <a:gd name="connsiteY41" fmla="*/ 984250 h 1309687"/>
              <a:gd name="connsiteX42" fmla="*/ 3433762 w 3565525"/>
              <a:gd name="connsiteY42" fmla="*/ 939800 h 1309687"/>
              <a:gd name="connsiteX43" fmla="*/ 3327400 w 3565525"/>
              <a:gd name="connsiteY43" fmla="*/ 774700 h 1309687"/>
              <a:gd name="connsiteX44" fmla="*/ 3200400 w 3565525"/>
              <a:gd name="connsiteY44" fmla="*/ 571500 h 1309687"/>
              <a:gd name="connsiteX45" fmla="*/ 3086100 w 3565525"/>
              <a:gd name="connsiteY45" fmla="*/ 482600 h 1309687"/>
              <a:gd name="connsiteX46" fmla="*/ 2894012 w 3565525"/>
              <a:gd name="connsiteY46" fmla="*/ 411162 h 1309687"/>
              <a:gd name="connsiteX47" fmla="*/ 2578100 w 3565525"/>
              <a:gd name="connsiteY47" fmla="*/ 409575 h 1309687"/>
              <a:gd name="connsiteX48" fmla="*/ 1973262 w 3565525"/>
              <a:gd name="connsiteY48" fmla="*/ 439737 h 1309687"/>
              <a:gd name="connsiteX49" fmla="*/ 1660525 w 3565525"/>
              <a:gd name="connsiteY49" fmla="*/ 477837 h 1309687"/>
              <a:gd name="connsiteX50" fmla="*/ 1243012 w 3565525"/>
              <a:gd name="connsiteY50" fmla="*/ 596900 h 1309687"/>
              <a:gd name="connsiteX51" fmla="*/ 930275 w 3565525"/>
              <a:gd name="connsiteY51" fmla="*/ 784225 h 1309687"/>
              <a:gd name="connsiteX52" fmla="*/ 771525 w 3565525"/>
              <a:gd name="connsiteY52" fmla="*/ 957262 h 1309687"/>
              <a:gd name="connsiteX53" fmla="*/ 679450 w 3565525"/>
              <a:gd name="connsiteY53" fmla="*/ 1092200 h 1309687"/>
              <a:gd name="connsiteX54" fmla="*/ 649287 w 3565525"/>
              <a:gd name="connsiteY54" fmla="*/ 1201737 h 1309687"/>
              <a:gd name="connsiteX55" fmla="*/ 625475 w 3565525"/>
              <a:gd name="connsiteY55" fmla="*/ 1225550 h 1309687"/>
              <a:gd name="connsiteX56" fmla="*/ 587375 w 3565525"/>
              <a:gd name="connsiteY56" fmla="*/ 1233487 h 1309687"/>
              <a:gd name="connsiteX0" fmla="*/ 455612 w 3565525"/>
              <a:gd name="connsiteY0" fmla="*/ 1258887 h 1309687"/>
              <a:gd name="connsiteX1" fmla="*/ 415925 w 3565525"/>
              <a:gd name="connsiteY1" fmla="*/ 1225550 h 1309687"/>
              <a:gd name="connsiteX2" fmla="*/ 387350 w 3565525"/>
              <a:gd name="connsiteY2" fmla="*/ 1144587 h 1309687"/>
              <a:gd name="connsiteX3" fmla="*/ 384175 w 3565525"/>
              <a:gd name="connsiteY3" fmla="*/ 1019175 h 1309687"/>
              <a:gd name="connsiteX4" fmla="*/ 382587 w 3565525"/>
              <a:gd name="connsiteY4" fmla="*/ 896937 h 1309687"/>
              <a:gd name="connsiteX5" fmla="*/ 376237 w 3565525"/>
              <a:gd name="connsiteY5" fmla="*/ 838200 h 1309687"/>
              <a:gd name="connsiteX6" fmla="*/ 341312 w 3565525"/>
              <a:gd name="connsiteY6" fmla="*/ 801687 h 1309687"/>
              <a:gd name="connsiteX7" fmla="*/ 338137 w 3565525"/>
              <a:gd name="connsiteY7" fmla="*/ 841375 h 1309687"/>
              <a:gd name="connsiteX8" fmla="*/ 350837 w 3565525"/>
              <a:gd name="connsiteY8" fmla="*/ 965200 h 1309687"/>
              <a:gd name="connsiteX9" fmla="*/ 352425 w 3565525"/>
              <a:gd name="connsiteY9" fmla="*/ 1125537 h 1309687"/>
              <a:gd name="connsiteX10" fmla="*/ 352425 w 3565525"/>
              <a:gd name="connsiteY10" fmla="*/ 1203325 h 1309687"/>
              <a:gd name="connsiteX11" fmla="*/ 333375 w 3565525"/>
              <a:gd name="connsiteY11" fmla="*/ 1263650 h 1309687"/>
              <a:gd name="connsiteX12" fmla="*/ 279400 w 3565525"/>
              <a:gd name="connsiteY12" fmla="*/ 1290637 h 1309687"/>
              <a:gd name="connsiteX13" fmla="*/ 185737 w 3565525"/>
              <a:gd name="connsiteY13" fmla="*/ 1309687 h 1309687"/>
              <a:gd name="connsiteX14" fmla="*/ 111125 w 3565525"/>
              <a:gd name="connsiteY14" fmla="*/ 1289050 h 1309687"/>
              <a:gd name="connsiteX15" fmla="*/ 53975 w 3565525"/>
              <a:gd name="connsiteY15" fmla="*/ 1243012 h 1309687"/>
              <a:gd name="connsiteX16" fmla="*/ 15875 w 3565525"/>
              <a:gd name="connsiteY16" fmla="*/ 1179512 h 1309687"/>
              <a:gd name="connsiteX17" fmla="*/ 0 w 3565525"/>
              <a:gd name="connsiteY17" fmla="*/ 1049337 h 1309687"/>
              <a:gd name="connsiteX18" fmla="*/ 57150 w 3565525"/>
              <a:gd name="connsiteY18" fmla="*/ 846137 h 1309687"/>
              <a:gd name="connsiteX19" fmla="*/ 103187 w 3565525"/>
              <a:gd name="connsiteY19" fmla="*/ 735012 h 1309687"/>
              <a:gd name="connsiteX20" fmla="*/ 114300 w 3565525"/>
              <a:gd name="connsiteY20" fmla="*/ 684212 h 1309687"/>
              <a:gd name="connsiteX21" fmla="*/ 69850 w 3565525"/>
              <a:gd name="connsiteY21" fmla="*/ 530225 h 1309687"/>
              <a:gd name="connsiteX22" fmla="*/ 74612 w 3565525"/>
              <a:gd name="connsiteY22" fmla="*/ 460375 h 1309687"/>
              <a:gd name="connsiteX23" fmla="*/ 104775 w 3565525"/>
              <a:gd name="connsiteY23" fmla="*/ 411162 h 1309687"/>
              <a:gd name="connsiteX24" fmla="*/ 239712 w 3565525"/>
              <a:gd name="connsiteY24" fmla="*/ 322262 h 1309687"/>
              <a:gd name="connsiteX25" fmla="*/ 396875 w 3565525"/>
              <a:gd name="connsiteY25" fmla="*/ 173037 h 1309687"/>
              <a:gd name="connsiteX26" fmla="*/ 544512 w 3565525"/>
              <a:gd name="connsiteY26" fmla="*/ 65087 h 1309687"/>
              <a:gd name="connsiteX27" fmla="*/ 708025 w 3565525"/>
              <a:gd name="connsiteY27" fmla="*/ 0 h 1309687"/>
              <a:gd name="connsiteX28" fmla="*/ 850900 w 3565525"/>
              <a:gd name="connsiteY28" fmla="*/ 30162 h 1309687"/>
              <a:gd name="connsiteX29" fmla="*/ 1163637 w 3565525"/>
              <a:gd name="connsiteY29" fmla="*/ 127000 h 1309687"/>
              <a:gd name="connsiteX30" fmla="*/ 1339850 w 3565525"/>
              <a:gd name="connsiteY30" fmla="*/ 166687 h 1309687"/>
              <a:gd name="connsiteX31" fmla="*/ 1803400 w 3565525"/>
              <a:gd name="connsiteY31" fmla="*/ 147637 h 1309687"/>
              <a:gd name="connsiteX32" fmla="*/ 2220912 w 3565525"/>
              <a:gd name="connsiteY32" fmla="*/ 141287 h 1309687"/>
              <a:gd name="connsiteX33" fmla="*/ 2576512 w 3565525"/>
              <a:gd name="connsiteY33" fmla="*/ 149225 h 1309687"/>
              <a:gd name="connsiteX34" fmla="*/ 2867025 w 3565525"/>
              <a:gd name="connsiteY34" fmla="*/ 146050 h 1309687"/>
              <a:gd name="connsiteX35" fmla="*/ 3040062 w 3565525"/>
              <a:gd name="connsiteY35" fmla="*/ 177800 h 1309687"/>
              <a:gd name="connsiteX36" fmla="*/ 3186112 w 3565525"/>
              <a:gd name="connsiteY36" fmla="*/ 239712 h 1309687"/>
              <a:gd name="connsiteX37" fmla="*/ 3355975 w 3565525"/>
              <a:gd name="connsiteY37" fmla="*/ 409575 h 1309687"/>
              <a:gd name="connsiteX38" fmla="*/ 3505200 w 3565525"/>
              <a:gd name="connsiteY38" fmla="*/ 742950 h 1309687"/>
              <a:gd name="connsiteX39" fmla="*/ 3565525 w 3565525"/>
              <a:gd name="connsiteY39" fmla="*/ 928687 h 1309687"/>
              <a:gd name="connsiteX40" fmla="*/ 3541712 w 3565525"/>
              <a:gd name="connsiteY40" fmla="*/ 979487 h 1309687"/>
              <a:gd name="connsiteX41" fmla="*/ 3486150 w 3565525"/>
              <a:gd name="connsiteY41" fmla="*/ 984250 h 1309687"/>
              <a:gd name="connsiteX42" fmla="*/ 3433762 w 3565525"/>
              <a:gd name="connsiteY42" fmla="*/ 939800 h 1309687"/>
              <a:gd name="connsiteX43" fmla="*/ 3327400 w 3565525"/>
              <a:gd name="connsiteY43" fmla="*/ 774700 h 1309687"/>
              <a:gd name="connsiteX44" fmla="*/ 3200400 w 3565525"/>
              <a:gd name="connsiteY44" fmla="*/ 571500 h 1309687"/>
              <a:gd name="connsiteX45" fmla="*/ 3086100 w 3565525"/>
              <a:gd name="connsiteY45" fmla="*/ 482600 h 1309687"/>
              <a:gd name="connsiteX46" fmla="*/ 2894012 w 3565525"/>
              <a:gd name="connsiteY46" fmla="*/ 411162 h 1309687"/>
              <a:gd name="connsiteX47" fmla="*/ 2578100 w 3565525"/>
              <a:gd name="connsiteY47" fmla="*/ 409575 h 1309687"/>
              <a:gd name="connsiteX48" fmla="*/ 1973262 w 3565525"/>
              <a:gd name="connsiteY48" fmla="*/ 439737 h 1309687"/>
              <a:gd name="connsiteX49" fmla="*/ 1660525 w 3565525"/>
              <a:gd name="connsiteY49" fmla="*/ 477837 h 1309687"/>
              <a:gd name="connsiteX50" fmla="*/ 1243012 w 3565525"/>
              <a:gd name="connsiteY50" fmla="*/ 596900 h 1309687"/>
              <a:gd name="connsiteX51" fmla="*/ 930275 w 3565525"/>
              <a:gd name="connsiteY51" fmla="*/ 784225 h 1309687"/>
              <a:gd name="connsiteX52" fmla="*/ 771525 w 3565525"/>
              <a:gd name="connsiteY52" fmla="*/ 957262 h 1309687"/>
              <a:gd name="connsiteX53" fmla="*/ 679450 w 3565525"/>
              <a:gd name="connsiteY53" fmla="*/ 1092200 h 1309687"/>
              <a:gd name="connsiteX54" fmla="*/ 649287 w 3565525"/>
              <a:gd name="connsiteY54" fmla="*/ 1201737 h 1309687"/>
              <a:gd name="connsiteX55" fmla="*/ 625475 w 3565525"/>
              <a:gd name="connsiteY55" fmla="*/ 1225550 h 1309687"/>
              <a:gd name="connsiteX56" fmla="*/ 587375 w 3565525"/>
              <a:gd name="connsiteY56" fmla="*/ 1233487 h 1309687"/>
              <a:gd name="connsiteX0" fmla="*/ 455612 w 3565525"/>
              <a:gd name="connsiteY0" fmla="*/ 1258887 h 1309687"/>
              <a:gd name="connsiteX1" fmla="*/ 415925 w 3565525"/>
              <a:gd name="connsiteY1" fmla="*/ 1225550 h 1309687"/>
              <a:gd name="connsiteX2" fmla="*/ 387350 w 3565525"/>
              <a:gd name="connsiteY2" fmla="*/ 1144587 h 1309687"/>
              <a:gd name="connsiteX3" fmla="*/ 384175 w 3565525"/>
              <a:gd name="connsiteY3" fmla="*/ 1019175 h 1309687"/>
              <a:gd name="connsiteX4" fmla="*/ 382587 w 3565525"/>
              <a:gd name="connsiteY4" fmla="*/ 896937 h 1309687"/>
              <a:gd name="connsiteX5" fmla="*/ 376237 w 3565525"/>
              <a:gd name="connsiteY5" fmla="*/ 838200 h 1309687"/>
              <a:gd name="connsiteX6" fmla="*/ 341312 w 3565525"/>
              <a:gd name="connsiteY6" fmla="*/ 801687 h 1309687"/>
              <a:gd name="connsiteX7" fmla="*/ 338137 w 3565525"/>
              <a:gd name="connsiteY7" fmla="*/ 841375 h 1309687"/>
              <a:gd name="connsiteX8" fmla="*/ 350837 w 3565525"/>
              <a:gd name="connsiteY8" fmla="*/ 965200 h 1309687"/>
              <a:gd name="connsiteX9" fmla="*/ 352425 w 3565525"/>
              <a:gd name="connsiteY9" fmla="*/ 1125537 h 1309687"/>
              <a:gd name="connsiteX10" fmla="*/ 352425 w 3565525"/>
              <a:gd name="connsiteY10" fmla="*/ 1203325 h 1309687"/>
              <a:gd name="connsiteX11" fmla="*/ 333375 w 3565525"/>
              <a:gd name="connsiteY11" fmla="*/ 1263650 h 1309687"/>
              <a:gd name="connsiteX12" fmla="*/ 279400 w 3565525"/>
              <a:gd name="connsiteY12" fmla="*/ 1290637 h 1309687"/>
              <a:gd name="connsiteX13" fmla="*/ 185737 w 3565525"/>
              <a:gd name="connsiteY13" fmla="*/ 1309687 h 1309687"/>
              <a:gd name="connsiteX14" fmla="*/ 111125 w 3565525"/>
              <a:gd name="connsiteY14" fmla="*/ 1289050 h 1309687"/>
              <a:gd name="connsiteX15" fmla="*/ 53975 w 3565525"/>
              <a:gd name="connsiteY15" fmla="*/ 1243012 h 1309687"/>
              <a:gd name="connsiteX16" fmla="*/ 15875 w 3565525"/>
              <a:gd name="connsiteY16" fmla="*/ 1179512 h 1309687"/>
              <a:gd name="connsiteX17" fmla="*/ 0 w 3565525"/>
              <a:gd name="connsiteY17" fmla="*/ 1049337 h 1309687"/>
              <a:gd name="connsiteX18" fmla="*/ 57150 w 3565525"/>
              <a:gd name="connsiteY18" fmla="*/ 846137 h 1309687"/>
              <a:gd name="connsiteX19" fmla="*/ 103187 w 3565525"/>
              <a:gd name="connsiteY19" fmla="*/ 735012 h 1309687"/>
              <a:gd name="connsiteX20" fmla="*/ 114300 w 3565525"/>
              <a:gd name="connsiteY20" fmla="*/ 684212 h 1309687"/>
              <a:gd name="connsiteX21" fmla="*/ 69850 w 3565525"/>
              <a:gd name="connsiteY21" fmla="*/ 530225 h 1309687"/>
              <a:gd name="connsiteX22" fmla="*/ 74612 w 3565525"/>
              <a:gd name="connsiteY22" fmla="*/ 460375 h 1309687"/>
              <a:gd name="connsiteX23" fmla="*/ 104775 w 3565525"/>
              <a:gd name="connsiteY23" fmla="*/ 411162 h 1309687"/>
              <a:gd name="connsiteX24" fmla="*/ 239712 w 3565525"/>
              <a:gd name="connsiteY24" fmla="*/ 322262 h 1309687"/>
              <a:gd name="connsiteX25" fmla="*/ 396875 w 3565525"/>
              <a:gd name="connsiteY25" fmla="*/ 173037 h 1309687"/>
              <a:gd name="connsiteX26" fmla="*/ 544512 w 3565525"/>
              <a:gd name="connsiteY26" fmla="*/ 65087 h 1309687"/>
              <a:gd name="connsiteX27" fmla="*/ 708025 w 3565525"/>
              <a:gd name="connsiteY27" fmla="*/ 0 h 1309687"/>
              <a:gd name="connsiteX28" fmla="*/ 850900 w 3565525"/>
              <a:gd name="connsiteY28" fmla="*/ 30162 h 1309687"/>
              <a:gd name="connsiteX29" fmla="*/ 1163637 w 3565525"/>
              <a:gd name="connsiteY29" fmla="*/ 127000 h 1309687"/>
              <a:gd name="connsiteX30" fmla="*/ 1339850 w 3565525"/>
              <a:gd name="connsiteY30" fmla="*/ 166687 h 1309687"/>
              <a:gd name="connsiteX31" fmla="*/ 1803400 w 3565525"/>
              <a:gd name="connsiteY31" fmla="*/ 147637 h 1309687"/>
              <a:gd name="connsiteX32" fmla="*/ 2220912 w 3565525"/>
              <a:gd name="connsiteY32" fmla="*/ 141287 h 1309687"/>
              <a:gd name="connsiteX33" fmla="*/ 2576512 w 3565525"/>
              <a:gd name="connsiteY33" fmla="*/ 149225 h 1309687"/>
              <a:gd name="connsiteX34" fmla="*/ 2867025 w 3565525"/>
              <a:gd name="connsiteY34" fmla="*/ 146050 h 1309687"/>
              <a:gd name="connsiteX35" fmla="*/ 3040062 w 3565525"/>
              <a:gd name="connsiteY35" fmla="*/ 177800 h 1309687"/>
              <a:gd name="connsiteX36" fmla="*/ 3186112 w 3565525"/>
              <a:gd name="connsiteY36" fmla="*/ 239712 h 1309687"/>
              <a:gd name="connsiteX37" fmla="*/ 3355975 w 3565525"/>
              <a:gd name="connsiteY37" fmla="*/ 409575 h 1309687"/>
              <a:gd name="connsiteX38" fmla="*/ 3505200 w 3565525"/>
              <a:gd name="connsiteY38" fmla="*/ 742950 h 1309687"/>
              <a:gd name="connsiteX39" fmla="*/ 3565525 w 3565525"/>
              <a:gd name="connsiteY39" fmla="*/ 928687 h 1309687"/>
              <a:gd name="connsiteX40" fmla="*/ 3541712 w 3565525"/>
              <a:gd name="connsiteY40" fmla="*/ 979487 h 1309687"/>
              <a:gd name="connsiteX41" fmla="*/ 3486150 w 3565525"/>
              <a:gd name="connsiteY41" fmla="*/ 984250 h 1309687"/>
              <a:gd name="connsiteX42" fmla="*/ 3433762 w 3565525"/>
              <a:gd name="connsiteY42" fmla="*/ 939800 h 1309687"/>
              <a:gd name="connsiteX43" fmla="*/ 3327400 w 3565525"/>
              <a:gd name="connsiteY43" fmla="*/ 774700 h 1309687"/>
              <a:gd name="connsiteX44" fmla="*/ 3200400 w 3565525"/>
              <a:gd name="connsiteY44" fmla="*/ 571500 h 1309687"/>
              <a:gd name="connsiteX45" fmla="*/ 3086100 w 3565525"/>
              <a:gd name="connsiteY45" fmla="*/ 482600 h 1309687"/>
              <a:gd name="connsiteX46" fmla="*/ 2894012 w 3565525"/>
              <a:gd name="connsiteY46" fmla="*/ 411162 h 1309687"/>
              <a:gd name="connsiteX47" fmla="*/ 2578100 w 3565525"/>
              <a:gd name="connsiteY47" fmla="*/ 409575 h 1309687"/>
              <a:gd name="connsiteX48" fmla="*/ 1973262 w 3565525"/>
              <a:gd name="connsiteY48" fmla="*/ 439737 h 1309687"/>
              <a:gd name="connsiteX49" fmla="*/ 1660525 w 3565525"/>
              <a:gd name="connsiteY49" fmla="*/ 477837 h 1309687"/>
              <a:gd name="connsiteX50" fmla="*/ 1243012 w 3565525"/>
              <a:gd name="connsiteY50" fmla="*/ 596900 h 1309687"/>
              <a:gd name="connsiteX51" fmla="*/ 930275 w 3565525"/>
              <a:gd name="connsiteY51" fmla="*/ 784225 h 1309687"/>
              <a:gd name="connsiteX52" fmla="*/ 771525 w 3565525"/>
              <a:gd name="connsiteY52" fmla="*/ 957262 h 1309687"/>
              <a:gd name="connsiteX53" fmla="*/ 679450 w 3565525"/>
              <a:gd name="connsiteY53" fmla="*/ 1092200 h 1309687"/>
              <a:gd name="connsiteX54" fmla="*/ 649287 w 3565525"/>
              <a:gd name="connsiteY54" fmla="*/ 1201737 h 1309687"/>
              <a:gd name="connsiteX55" fmla="*/ 625475 w 3565525"/>
              <a:gd name="connsiteY55" fmla="*/ 1225550 h 1309687"/>
              <a:gd name="connsiteX56" fmla="*/ 587375 w 3565525"/>
              <a:gd name="connsiteY56" fmla="*/ 1233487 h 1309687"/>
              <a:gd name="connsiteX0" fmla="*/ 455612 w 3565525"/>
              <a:gd name="connsiteY0" fmla="*/ 1258887 h 1309690"/>
              <a:gd name="connsiteX1" fmla="*/ 415925 w 3565525"/>
              <a:gd name="connsiteY1" fmla="*/ 1225550 h 1309690"/>
              <a:gd name="connsiteX2" fmla="*/ 387350 w 3565525"/>
              <a:gd name="connsiteY2" fmla="*/ 1144587 h 1309690"/>
              <a:gd name="connsiteX3" fmla="*/ 384175 w 3565525"/>
              <a:gd name="connsiteY3" fmla="*/ 1019175 h 1309690"/>
              <a:gd name="connsiteX4" fmla="*/ 382587 w 3565525"/>
              <a:gd name="connsiteY4" fmla="*/ 896937 h 1309690"/>
              <a:gd name="connsiteX5" fmla="*/ 376237 w 3565525"/>
              <a:gd name="connsiteY5" fmla="*/ 838200 h 1309690"/>
              <a:gd name="connsiteX6" fmla="*/ 341312 w 3565525"/>
              <a:gd name="connsiteY6" fmla="*/ 801687 h 1309690"/>
              <a:gd name="connsiteX7" fmla="*/ 338137 w 3565525"/>
              <a:gd name="connsiteY7" fmla="*/ 841375 h 1309690"/>
              <a:gd name="connsiteX8" fmla="*/ 350837 w 3565525"/>
              <a:gd name="connsiteY8" fmla="*/ 965200 h 1309690"/>
              <a:gd name="connsiteX9" fmla="*/ 352425 w 3565525"/>
              <a:gd name="connsiteY9" fmla="*/ 1125537 h 1309690"/>
              <a:gd name="connsiteX10" fmla="*/ 352425 w 3565525"/>
              <a:gd name="connsiteY10" fmla="*/ 1203325 h 1309690"/>
              <a:gd name="connsiteX11" fmla="*/ 333375 w 3565525"/>
              <a:gd name="connsiteY11" fmla="*/ 1263650 h 1309690"/>
              <a:gd name="connsiteX12" fmla="*/ 279400 w 3565525"/>
              <a:gd name="connsiteY12" fmla="*/ 1290637 h 1309690"/>
              <a:gd name="connsiteX13" fmla="*/ 185737 w 3565525"/>
              <a:gd name="connsiteY13" fmla="*/ 1309687 h 1309690"/>
              <a:gd name="connsiteX14" fmla="*/ 111125 w 3565525"/>
              <a:gd name="connsiteY14" fmla="*/ 1289050 h 1309690"/>
              <a:gd name="connsiteX15" fmla="*/ 53975 w 3565525"/>
              <a:gd name="connsiteY15" fmla="*/ 1243012 h 1309690"/>
              <a:gd name="connsiteX16" fmla="*/ 15875 w 3565525"/>
              <a:gd name="connsiteY16" fmla="*/ 1179512 h 1309690"/>
              <a:gd name="connsiteX17" fmla="*/ 0 w 3565525"/>
              <a:gd name="connsiteY17" fmla="*/ 1049337 h 1309690"/>
              <a:gd name="connsiteX18" fmla="*/ 57150 w 3565525"/>
              <a:gd name="connsiteY18" fmla="*/ 846137 h 1309690"/>
              <a:gd name="connsiteX19" fmla="*/ 103187 w 3565525"/>
              <a:gd name="connsiteY19" fmla="*/ 735012 h 1309690"/>
              <a:gd name="connsiteX20" fmla="*/ 114300 w 3565525"/>
              <a:gd name="connsiteY20" fmla="*/ 684212 h 1309690"/>
              <a:gd name="connsiteX21" fmla="*/ 69850 w 3565525"/>
              <a:gd name="connsiteY21" fmla="*/ 530225 h 1309690"/>
              <a:gd name="connsiteX22" fmla="*/ 74612 w 3565525"/>
              <a:gd name="connsiteY22" fmla="*/ 460375 h 1309690"/>
              <a:gd name="connsiteX23" fmla="*/ 104775 w 3565525"/>
              <a:gd name="connsiteY23" fmla="*/ 411162 h 1309690"/>
              <a:gd name="connsiteX24" fmla="*/ 239712 w 3565525"/>
              <a:gd name="connsiteY24" fmla="*/ 322262 h 1309690"/>
              <a:gd name="connsiteX25" fmla="*/ 396875 w 3565525"/>
              <a:gd name="connsiteY25" fmla="*/ 173037 h 1309690"/>
              <a:gd name="connsiteX26" fmla="*/ 544512 w 3565525"/>
              <a:gd name="connsiteY26" fmla="*/ 65087 h 1309690"/>
              <a:gd name="connsiteX27" fmla="*/ 708025 w 3565525"/>
              <a:gd name="connsiteY27" fmla="*/ 0 h 1309690"/>
              <a:gd name="connsiteX28" fmla="*/ 850900 w 3565525"/>
              <a:gd name="connsiteY28" fmla="*/ 30162 h 1309690"/>
              <a:gd name="connsiteX29" fmla="*/ 1163637 w 3565525"/>
              <a:gd name="connsiteY29" fmla="*/ 127000 h 1309690"/>
              <a:gd name="connsiteX30" fmla="*/ 1339850 w 3565525"/>
              <a:gd name="connsiteY30" fmla="*/ 166687 h 1309690"/>
              <a:gd name="connsiteX31" fmla="*/ 1803400 w 3565525"/>
              <a:gd name="connsiteY31" fmla="*/ 147637 h 1309690"/>
              <a:gd name="connsiteX32" fmla="*/ 2220912 w 3565525"/>
              <a:gd name="connsiteY32" fmla="*/ 141287 h 1309690"/>
              <a:gd name="connsiteX33" fmla="*/ 2576512 w 3565525"/>
              <a:gd name="connsiteY33" fmla="*/ 149225 h 1309690"/>
              <a:gd name="connsiteX34" fmla="*/ 2867025 w 3565525"/>
              <a:gd name="connsiteY34" fmla="*/ 146050 h 1309690"/>
              <a:gd name="connsiteX35" fmla="*/ 3040062 w 3565525"/>
              <a:gd name="connsiteY35" fmla="*/ 177800 h 1309690"/>
              <a:gd name="connsiteX36" fmla="*/ 3186112 w 3565525"/>
              <a:gd name="connsiteY36" fmla="*/ 239712 h 1309690"/>
              <a:gd name="connsiteX37" fmla="*/ 3355975 w 3565525"/>
              <a:gd name="connsiteY37" fmla="*/ 409575 h 1309690"/>
              <a:gd name="connsiteX38" fmla="*/ 3505200 w 3565525"/>
              <a:gd name="connsiteY38" fmla="*/ 742950 h 1309690"/>
              <a:gd name="connsiteX39" fmla="*/ 3565525 w 3565525"/>
              <a:gd name="connsiteY39" fmla="*/ 928687 h 1309690"/>
              <a:gd name="connsiteX40" fmla="*/ 3541712 w 3565525"/>
              <a:gd name="connsiteY40" fmla="*/ 979487 h 1309690"/>
              <a:gd name="connsiteX41" fmla="*/ 3486150 w 3565525"/>
              <a:gd name="connsiteY41" fmla="*/ 984250 h 1309690"/>
              <a:gd name="connsiteX42" fmla="*/ 3433762 w 3565525"/>
              <a:gd name="connsiteY42" fmla="*/ 939800 h 1309690"/>
              <a:gd name="connsiteX43" fmla="*/ 3327400 w 3565525"/>
              <a:gd name="connsiteY43" fmla="*/ 774700 h 1309690"/>
              <a:gd name="connsiteX44" fmla="*/ 3200400 w 3565525"/>
              <a:gd name="connsiteY44" fmla="*/ 571500 h 1309690"/>
              <a:gd name="connsiteX45" fmla="*/ 3086100 w 3565525"/>
              <a:gd name="connsiteY45" fmla="*/ 482600 h 1309690"/>
              <a:gd name="connsiteX46" fmla="*/ 2894012 w 3565525"/>
              <a:gd name="connsiteY46" fmla="*/ 411162 h 1309690"/>
              <a:gd name="connsiteX47" fmla="*/ 2578100 w 3565525"/>
              <a:gd name="connsiteY47" fmla="*/ 409575 h 1309690"/>
              <a:gd name="connsiteX48" fmla="*/ 1973262 w 3565525"/>
              <a:gd name="connsiteY48" fmla="*/ 439737 h 1309690"/>
              <a:gd name="connsiteX49" fmla="*/ 1660525 w 3565525"/>
              <a:gd name="connsiteY49" fmla="*/ 477837 h 1309690"/>
              <a:gd name="connsiteX50" fmla="*/ 1243012 w 3565525"/>
              <a:gd name="connsiteY50" fmla="*/ 596900 h 1309690"/>
              <a:gd name="connsiteX51" fmla="*/ 930275 w 3565525"/>
              <a:gd name="connsiteY51" fmla="*/ 784225 h 1309690"/>
              <a:gd name="connsiteX52" fmla="*/ 771525 w 3565525"/>
              <a:gd name="connsiteY52" fmla="*/ 957262 h 1309690"/>
              <a:gd name="connsiteX53" fmla="*/ 679450 w 3565525"/>
              <a:gd name="connsiteY53" fmla="*/ 1092200 h 1309690"/>
              <a:gd name="connsiteX54" fmla="*/ 649287 w 3565525"/>
              <a:gd name="connsiteY54" fmla="*/ 1201737 h 1309690"/>
              <a:gd name="connsiteX55" fmla="*/ 625475 w 3565525"/>
              <a:gd name="connsiteY55" fmla="*/ 1225550 h 1309690"/>
              <a:gd name="connsiteX56" fmla="*/ 587375 w 3565525"/>
              <a:gd name="connsiteY56" fmla="*/ 1233487 h 1309690"/>
              <a:gd name="connsiteX0" fmla="*/ 455612 w 3565525"/>
              <a:gd name="connsiteY0" fmla="*/ 1258887 h 1309690"/>
              <a:gd name="connsiteX1" fmla="*/ 415925 w 3565525"/>
              <a:gd name="connsiteY1" fmla="*/ 1225550 h 1309690"/>
              <a:gd name="connsiteX2" fmla="*/ 387350 w 3565525"/>
              <a:gd name="connsiteY2" fmla="*/ 1144587 h 1309690"/>
              <a:gd name="connsiteX3" fmla="*/ 384175 w 3565525"/>
              <a:gd name="connsiteY3" fmla="*/ 1019175 h 1309690"/>
              <a:gd name="connsiteX4" fmla="*/ 382587 w 3565525"/>
              <a:gd name="connsiteY4" fmla="*/ 896937 h 1309690"/>
              <a:gd name="connsiteX5" fmla="*/ 376237 w 3565525"/>
              <a:gd name="connsiteY5" fmla="*/ 838200 h 1309690"/>
              <a:gd name="connsiteX6" fmla="*/ 341312 w 3565525"/>
              <a:gd name="connsiteY6" fmla="*/ 801687 h 1309690"/>
              <a:gd name="connsiteX7" fmla="*/ 338137 w 3565525"/>
              <a:gd name="connsiteY7" fmla="*/ 841375 h 1309690"/>
              <a:gd name="connsiteX8" fmla="*/ 350837 w 3565525"/>
              <a:gd name="connsiteY8" fmla="*/ 965200 h 1309690"/>
              <a:gd name="connsiteX9" fmla="*/ 352425 w 3565525"/>
              <a:gd name="connsiteY9" fmla="*/ 1125537 h 1309690"/>
              <a:gd name="connsiteX10" fmla="*/ 352425 w 3565525"/>
              <a:gd name="connsiteY10" fmla="*/ 1203325 h 1309690"/>
              <a:gd name="connsiteX11" fmla="*/ 333375 w 3565525"/>
              <a:gd name="connsiteY11" fmla="*/ 1263650 h 1309690"/>
              <a:gd name="connsiteX12" fmla="*/ 279400 w 3565525"/>
              <a:gd name="connsiteY12" fmla="*/ 1290637 h 1309690"/>
              <a:gd name="connsiteX13" fmla="*/ 185737 w 3565525"/>
              <a:gd name="connsiteY13" fmla="*/ 1309687 h 1309690"/>
              <a:gd name="connsiteX14" fmla="*/ 111125 w 3565525"/>
              <a:gd name="connsiteY14" fmla="*/ 1289050 h 1309690"/>
              <a:gd name="connsiteX15" fmla="*/ 53975 w 3565525"/>
              <a:gd name="connsiteY15" fmla="*/ 1243012 h 1309690"/>
              <a:gd name="connsiteX16" fmla="*/ 15875 w 3565525"/>
              <a:gd name="connsiteY16" fmla="*/ 1179512 h 1309690"/>
              <a:gd name="connsiteX17" fmla="*/ 0 w 3565525"/>
              <a:gd name="connsiteY17" fmla="*/ 1049337 h 1309690"/>
              <a:gd name="connsiteX18" fmla="*/ 57150 w 3565525"/>
              <a:gd name="connsiteY18" fmla="*/ 846137 h 1309690"/>
              <a:gd name="connsiteX19" fmla="*/ 103187 w 3565525"/>
              <a:gd name="connsiteY19" fmla="*/ 735012 h 1309690"/>
              <a:gd name="connsiteX20" fmla="*/ 114300 w 3565525"/>
              <a:gd name="connsiteY20" fmla="*/ 684212 h 1309690"/>
              <a:gd name="connsiteX21" fmla="*/ 69850 w 3565525"/>
              <a:gd name="connsiteY21" fmla="*/ 530225 h 1309690"/>
              <a:gd name="connsiteX22" fmla="*/ 74612 w 3565525"/>
              <a:gd name="connsiteY22" fmla="*/ 460375 h 1309690"/>
              <a:gd name="connsiteX23" fmla="*/ 104775 w 3565525"/>
              <a:gd name="connsiteY23" fmla="*/ 411162 h 1309690"/>
              <a:gd name="connsiteX24" fmla="*/ 239712 w 3565525"/>
              <a:gd name="connsiteY24" fmla="*/ 322262 h 1309690"/>
              <a:gd name="connsiteX25" fmla="*/ 396875 w 3565525"/>
              <a:gd name="connsiteY25" fmla="*/ 173037 h 1309690"/>
              <a:gd name="connsiteX26" fmla="*/ 544512 w 3565525"/>
              <a:gd name="connsiteY26" fmla="*/ 65087 h 1309690"/>
              <a:gd name="connsiteX27" fmla="*/ 708025 w 3565525"/>
              <a:gd name="connsiteY27" fmla="*/ 0 h 1309690"/>
              <a:gd name="connsiteX28" fmla="*/ 850900 w 3565525"/>
              <a:gd name="connsiteY28" fmla="*/ 30162 h 1309690"/>
              <a:gd name="connsiteX29" fmla="*/ 1163637 w 3565525"/>
              <a:gd name="connsiteY29" fmla="*/ 127000 h 1309690"/>
              <a:gd name="connsiteX30" fmla="*/ 1339850 w 3565525"/>
              <a:gd name="connsiteY30" fmla="*/ 166687 h 1309690"/>
              <a:gd name="connsiteX31" fmla="*/ 1803400 w 3565525"/>
              <a:gd name="connsiteY31" fmla="*/ 147637 h 1309690"/>
              <a:gd name="connsiteX32" fmla="*/ 2220912 w 3565525"/>
              <a:gd name="connsiteY32" fmla="*/ 141287 h 1309690"/>
              <a:gd name="connsiteX33" fmla="*/ 2576512 w 3565525"/>
              <a:gd name="connsiteY33" fmla="*/ 149225 h 1309690"/>
              <a:gd name="connsiteX34" fmla="*/ 2867025 w 3565525"/>
              <a:gd name="connsiteY34" fmla="*/ 146050 h 1309690"/>
              <a:gd name="connsiteX35" fmla="*/ 3040062 w 3565525"/>
              <a:gd name="connsiteY35" fmla="*/ 177800 h 1309690"/>
              <a:gd name="connsiteX36" fmla="*/ 3186112 w 3565525"/>
              <a:gd name="connsiteY36" fmla="*/ 239712 h 1309690"/>
              <a:gd name="connsiteX37" fmla="*/ 3355975 w 3565525"/>
              <a:gd name="connsiteY37" fmla="*/ 409575 h 1309690"/>
              <a:gd name="connsiteX38" fmla="*/ 3505200 w 3565525"/>
              <a:gd name="connsiteY38" fmla="*/ 742950 h 1309690"/>
              <a:gd name="connsiteX39" fmla="*/ 3565525 w 3565525"/>
              <a:gd name="connsiteY39" fmla="*/ 928687 h 1309690"/>
              <a:gd name="connsiteX40" fmla="*/ 3541712 w 3565525"/>
              <a:gd name="connsiteY40" fmla="*/ 979487 h 1309690"/>
              <a:gd name="connsiteX41" fmla="*/ 3486150 w 3565525"/>
              <a:gd name="connsiteY41" fmla="*/ 984250 h 1309690"/>
              <a:gd name="connsiteX42" fmla="*/ 3433762 w 3565525"/>
              <a:gd name="connsiteY42" fmla="*/ 939800 h 1309690"/>
              <a:gd name="connsiteX43" fmla="*/ 3327400 w 3565525"/>
              <a:gd name="connsiteY43" fmla="*/ 774700 h 1309690"/>
              <a:gd name="connsiteX44" fmla="*/ 3200400 w 3565525"/>
              <a:gd name="connsiteY44" fmla="*/ 571500 h 1309690"/>
              <a:gd name="connsiteX45" fmla="*/ 3086100 w 3565525"/>
              <a:gd name="connsiteY45" fmla="*/ 482600 h 1309690"/>
              <a:gd name="connsiteX46" fmla="*/ 2894012 w 3565525"/>
              <a:gd name="connsiteY46" fmla="*/ 411162 h 1309690"/>
              <a:gd name="connsiteX47" fmla="*/ 2578100 w 3565525"/>
              <a:gd name="connsiteY47" fmla="*/ 409575 h 1309690"/>
              <a:gd name="connsiteX48" fmla="*/ 1973262 w 3565525"/>
              <a:gd name="connsiteY48" fmla="*/ 439737 h 1309690"/>
              <a:gd name="connsiteX49" fmla="*/ 1660525 w 3565525"/>
              <a:gd name="connsiteY49" fmla="*/ 477837 h 1309690"/>
              <a:gd name="connsiteX50" fmla="*/ 1243012 w 3565525"/>
              <a:gd name="connsiteY50" fmla="*/ 596900 h 1309690"/>
              <a:gd name="connsiteX51" fmla="*/ 930275 w 3565525"/>
              <a:gd name="connsiteY51" fmla="*/ 784225 h 1309690"/>
              <a:gd name="connsiteX52" fmla="*/ 771525 w 3565525"/>
              <a:gd name="connsiteY52" fmla="*/ 957262 h 1309690"/>
              <a:gd name="connsiteX53" fmla="*/ 679450 w 3565525"/>
              <a:gd name="connsiteY53" fmla="*/ 1092200 h 1309690"/>
              <a:gd name="connsiteX54" fmla="*/ 649287 w 3565525"/>
              <a:gd name="connsiteY54" fmla="*/ 1201737 h 1309690"/>
              <a:gd name="connsiteX55" fmla="*/ 625475 w 3565525"/>
              <a:gd name="connsiteY55" fmla="*/ 1225550 h 1309690"/>
              <a:gd name="connsiteX56" fmla="*/ 587375 w 3565525"/>
              <a:gd name="connsiteY56" fmla="*/ 1233487 h 1309690"/>
              <a:gd name="connsiteX0" fmla="*/ 455612 w 3565525"/>
              <a:gd name="connsiteY0" fmla="*/ 1258887 h 1309690"/>
              <a:gd name="connsiteX1" fmla="*/ 415925 w 3565525"/>
              <a:gd name="connsiteY1" fmla="*/ 1225550 h 1309690"/>
              <a:gd name="connsiteX2" fmla="*/ 387350 w 3565525"/>
              <a:gd name="connsiteY2" fmla="*/ 1144587 h 1309690"/>
              <a:gd name="connsiteX3" fmla="*/ 384175 w 3565525"/>
              <a:gd name="connsiteY3" fmla="*/ 1019175 h 1309690"/>
              <a:gd name="connsiteX4" fmla="*/ 382587 w 3565525"/>
              <a:gd name="connsiteY4" fmla="*/ 896937 h 1309690"/>
              <a:gd name="connsiteX5" fmla="*/ 376237 w 3565525"/>
              <a:gd name="connsiteY5" fmla="*/ 838200 h 1309690"/>
              <a:gd name="connsiteX6" fmla="*/ 341312 w 3565525"/>
              <a:gd name="connsiteY6" fmla="*/ 801687 h 1309690"/>
              <a:gd name="connsiteX7" fmla="*/ 338137 w 3565525"/>
              <a:gd name="connsiteY7" fmla="*/ 841375 h 1309690"/>
              <a:gd name="connsiteX8" fmla="*/ 350837 w 3565525"/>
              <a:gd name="connsiteY8" fmla="*/ 965200 h 1309690"/>
              <a:gd name="connsiteX9" fmla="*/ 352425 w 3565525"/>
              <a:gd name="connsiteY9" fmla="*/ 1125537 h 1309690"/>
              <a:gd name="connsiteX10" fmla="*/ 352425 w 3565525"/>
              <a:gd name="connsiteY10" fmla="*/ 1203325 h 1309690"/>
              <a:gd name="connsiteX11" fmla="*/ 333375 w 3565525"/>
              <a:gd name="connsiteY11" fmla="*/ 1263650 h 1309690"/>
              <a:gd name="connsiteX12" fmla="*/ 279400 w 3565525"/>
              <a:gd name="connsiteY12" fmla="*/ 1290637 h 1309690"/>
              <a:gd name="connsiteX13" fmla="*/ 185737 w 3565525"/>
              <a:gd name="connsiteY13" fmla="*/ 1309687 h 1309690"/>
              <a:gd name="connsiteX14" fmla="*/ 111125 w 3565525"/>
              <a:gd name="connsiteY14" fmla="*/ 1289050 h 1309690"/>
              <a:gd name="connsiteX15" fmla="*/ 53975 w 3565525"/>
              <a:gd name="connsiteY15" fmla="*/ 1243012 h 1309690"/>
              <a:gd name="connsiteX16" fmla="*/ 15875 w 3565525"/>
              <a:gd name="connsiteY16" fmla="*/ 1179512 h 1309690"/>
              <a:gd name="connsiteX17" fmla="*/ 0 w 3565525"/>
              <a:gd name="connsiteY17" fmla="*/ 1049337 h 1309690"/>
              <a:gd name="connsiteX18" fmla="*/ 57150 w 3565525"/>
              <a:gd name="connsiteY18" fmla="*/ 846137 h 1309690"/>
              <a:gd name="connsiteX19" fmla="*/ 103187 w 3565525"/>
              <a:gd name="connsiteY19" fmla="*/ 735012 h 1309690"/>
              <a:gd name="connsiteX20" fmla="*/ 114300 w 3565525"/>
              <a:gd name="connsiteY20" fmla="*/ 684212 h 1309690"/>
              <a:gd name="connsiteX21" fmla="*/ 69850 w 3565525"/>
              <a:gd name="connsiteY21" fmla="*/ 530225 h 1309690"/>
              <a:gd name="connsiteX22" fmla="*/ 74612 w 3565525"/>
              <a:gd name="connsiteY22" fmla="*/ 460375 h 1309690"/>
              <a:gd name="connsiteX23" fmla="*/ 104775 w 3565525"/>
              <a:gd name="connsiteY23" fmla="*/ 411162 h 1309690"/>
              <a:gd name="connsiteX24" fmla="*/ 239712 w 3565525"/>
              <a:gd name="connsiteY24" fmla="*/ 322262 h 1309690"/>
              <a:gd name="connsiteX25" fmla="*/ 396875 w 3565525"/>
              <a:gd name="connsiteY25" fmla="*/ 173037 h 1309690"/>
              <a:gd name="connsiteX26" fmla="*/ 544512 w 3565525"/>
              <a:gd name="connsiteY26" fmla="*/ 65087 h 1309690"/>
              <a:gd name="connsiteX27" fmla="*/ 708025 w 3565525"/>
              <a:gd name="connsiteY27" fmla="*/ 0 h 1309690"/>
              <a:gd name="connsiteX28" fmla="*/ 850900 w 3565525"/>
              <a:gd name="connsiteY28" fmla="*/ 30162 h 1309690"/>
              <a:gd name="connsiteX29" fmla="*/ 1163637 w 3565525"/>
              <a:gd name="connsiteY29" fmla="*/ 127000 h 1309690"/>
              <a:gd name="connsiteX30" fmla="*/ 1339850 w 3565525"/>
              <a:gd name="connsiteY30" fmla="*/ 166687 h 1309690"/>
              <a:gd name="connsiteX31" fmla="*/ 1803400 w 3565525"/>
              <a:gd name="connsiteY31" fmla="*/ 147637 h 1309690"/>
              <a:gd name="connsiteX32" fmla="*/ 2220912 w 3565525"/>
              <a:gd name="connsiteY32" fmla="*/ 141287 h 1309690"/>
              <a:gd name="connsiteX33" fmla="*/ 2576512 w 3565525"/>
              <a:gd name="connsiteY33" fmla="*/ 149225 h 1309690"/>
              <a:gd name="connsiteX34" fmla="*/ 2867025 w 3565525"/>
              <a:gd name="connsiteY34" fmla="*/ 146050 h 1309690"/>
              <a:gd name="connsiteX35" fmla="*/ 3040062 w 3565525"/>
              <a:gd name="connsiteY35" fmla="*/ 177800 h 1309690"/>
              <a:gd name="connsiteX36" fmla="*/ 3186112 w 3565525"/>
              <a:gd name="connsiteY36" fmla="*/ 239712 h 1309690"/>
              <a:gd name="connsiteX37" fmla="*/ 3355975 w 3565525"/>
              <a:gd name="connsiteY37" fmla="*/ 409575 h 1309690"/>
              <a:gd name="connsiteX38" fmla="*/ 3505200 w 3565525"/>
              <a:gd name="connsiteY38" fmla="*/ 742950 h 1309690"/>
              <a:gd name="connsiteX39" fmla="*/ 3565525 w 3565525"/>
              <a:gd name="connsiteY39" fmla="*/ 928687 h 1309690"/>
              <a:gd name="connsiteX40" fmla="*/ 3541712 w 3565525"/>
              <a:gd name="connsiteY40" fmla="*/ 979487 h 1309690"/>
              <a:gd name="connsiteX41" fmla="*/ 3486150 w 3565525"/>
              <a:gd name="connsiteY41" fmla="*/ 984250 h 1309690"/>
              <a:gd name="connsiteX42" fmla="*/ 3433762 w 3565525"/>
              <a:gd name="connsiteY42" fmla="*/ 939800 h 1309690"/>
              <a:gd name="connsiteX43" fmla="*/ 3327400 w 3565525"/>
              <a:gd name="connsiteY43" fmla="*/ 774700 h 1309690"/>
              <a:gd name="connsiteX44" fmla="*/ 3200400 w 3565525"/>
              <a:gd name="connsiteY44" fmla="*/ 571500 h 1309690"/>
              <a:gd name="connsiteX45" fmla="*/ 3086100 w 3565525"/>
              <a:gd name="connsiteY45" fmla="*/ 482600 h 1309690"/>
              <a:gd name="connsiteX46" fmla="*/ 2894012 w 3565525"/>
              <a:gd name="connsiteY46" fmla="*/ 411162 h 1309690"/>
              <a:gd name="connsiteX47" fmla="*/ 2578100 w 3565525"/>
              <a:gd name="connsiteY47" fmla="*/ 409575 h 1309690"/>
              <a:gd name="connsiteX48" fmla="*/ 1973262 w 3565525"/>
              <a:gd name="connsiteY48" fmla="*/ 439737 h 1309690"/>
              <a:gd name="connsiteX49" fmla="*/ 1660525 w 3565525"/>
              <a:gd name="connsiteY49" fmla="*/ 477837 h 1309690"/>
              <a:gd name="connsiteX50" fmla="*/ 1243012 w 3565525"/>
              <a:gd name="connsiteY50" fmla="*/ 596900 h 1309690"/>
              <a:gd name="connsiteX51" fmla="*/ 930275 w 3565525"/>
              <a:gd name="connsiteY51" fmla="*/ 784225 h 1309690"/>
              <a:gd name="connsiteX52" fmla="*/ 771525 w 3565525"/>
              <a:gd name="connsiteY52" fmla="*/ 957262 h 1309690"/>
              <a:gd name="connsiteX53" fmla="*/ 679450 w 3565525"/>
              <a:gd name="connsiteY53" fmla="*/ 1092200 h 1309690"/>
              <a:gd name="connsiteX54" fmla="*/ 649287 w 3565525"/>
              <a:gd name="connsiteY54" fmla="*/ 1201737 h 1309690"/>
              <a:gd name="connsiteX55" fmla="*/ 625475 w 3565525"/>
              <a:gd name="connsiteY55" fmla="*/ 1225550 h 1309690"/>
              <a:gd name="connsiteX56" fmla="*/ 587375 w 3565525"/>
              <a:gd name="connsiteY56" fmla="*/ 1233487 h 1309690"/>
              <a:gd name="connsiteX0" fmla="*/ 455612 w 3565525"/>
              <a:gd name="connsiteY0" fmla="*/ 1258887 h 1309690"/>
              <a:gd name="connsiteX1" fmla="*/ 415925 w 3565525"/>
              <a:gd name="connsiteY1" fmla="*/ 1225550 h 1309690"/>
              <a:gd name="connsiteX2" fmla="*/ 387350 w 3565525"/>
              <a:gd name="connsiteY2" fmla="*/ 1144587 h 1309690"/>
              <a:gd name="connsiteX3" fmla="*/ 384175 w 3565525"/>
              <a:gd name="connsiteY3" fmla="*/ 1019175 h 1309690"/>
              <a:gd name="connsiteX4" fmla="*/ 382587 w 3565525"/>
              <a:gd name="connsiteY4" fmla="*/ 896937 h 1309690"/>
              <a:gd name="connsiteX5" fmla="*/ 376237 w 3565525"/>
              <a:gd name="connsiteY5" fmla="*/ 838200 h 1309690"/>
              <a:gd name="connsiteX6" fmla="*/ 341312 w 3565525"/>
              <a:gd name="connsiteY6" fmla="*/ 801687 h 1309690"/>
              <a:gd name="connsiteX7" fmla="*/ 338137 w 3565525"/>
              <a:gd name="connsiteY7" fmla="*/ 841375 h 1309690"/>
              <a:gd name="connsiteX8" fmla="*/ 350837 w 3565525"/>
              <a:gd name="connsiteY8" fmla="*/ 965200 h 1309690"/>
              <a:gd name="connsiteX9" fmla="*/ 352425 w 3565525"/>
              <a:gd name="connsiteY9" fmla="*/ 1125537 h 1309690"/>
              <a:gd name="connsiteX10" fmla="*/ 352425 w 3565525"/>
              <a:gd name="connsiteY10" fmla="*/ 1203325 h 1309690"/>
              <a:gd name="connsiteX11" fmla="*/ 333375 w 3565525"/>
              <a:gd name="connsiteY11" fmla="*/ 1263650 h 1309690"/>
              <a:gd name="connsiteX12" fmla="*/ 279400 w 3565525"/>
              <a:gd name="connsiteY12" fmla="*/ 1290637 h 1309690"/>
              <a:gd name="connsiteX13" fmla="*/ 185737 w 3565525"/>
              <a:gd name="connsiteY13" fmla="*/ 1309687 h 1309690"/>
              <a:gd name="connsiteX14" fmla="*/ 111125 w 3565525"/>
              <a:gd name="connsiteY14" fmla="*/ 1289050 h 1309690"/>
              <a:gd name="connsiteX15" fmla="*/ 53975 w 3565525"/>
              <a:gd name="connsiteY15" fmla="*/ 1243012 h 1309690"/>
              <a:gd name="connsiteX16" fmla="*/ 15875 w 3565525"/>
              <a:gd name="connsiteY16" fmla="*/ 1179512 h 1309690"/>
              <a:gd name="connsiteX17" fmla="*/ 0 w 3565525"/>
              <a:gd name="connsiteY17" fmla="*/ 1049337 h 1309690"/>
              <a:gd name="connsiteX18" fmla="*/ 57150 w 3565525"/>
              <a:gd name="connsiteY18" fmla="*/ 846137 h 1309690"/>
              <a:gd name="connsiteX19" fmla="*/ 103187 w 3565525"/>
              <a:gd name="connsiteY19" fmla="*/ 735012 h 1309690"/>
              <a:gd name="connsiteX20" fmla="*/ 114300 w 3565525"/>
              <a:gd name="connsiteY20" fmla="*/ 684212 h 1309690"/>
              <a:gd name="connsiteX21" fmla="*/ 69850 w 3565525"/>
              <a:gd name="connsiteY21" fmla="*/ 530225 h 1309690"/>
              <a:gd name="connsiteX22" fmla="*/ 74612 w 3565525"/>
              <a:gd name="connsiteY22" fmla="*/ 460375 h 1309690"/>
              <a:gd name="connsiteX23" fmla="*/ 104775 w 3565525"/>
              <a:gd name="connsiteY23" fmla="*/ 411162 h 1309690"/>
              <a:gd name="connsiteX24" fmla="*/ 239712 w 3565525"/>
              <a:gd name="connsiteY24" fmla="*/ 322262 h 1309690"/>
              <a:gd name="connsiteX25" fmla="*/ 396875 w 3565525"/>
              <a:gd name="connsiteY25" fmla="*/ 173037 h 1309690"/>
              <a:gd name="connsiteX26" fmla="*/ 544512 w 3565525"/>
              <a:gd name="connsiteY26" fmla="*/ 65087 h 1309690"/>
              <a:gd name="connsiteX27" fmla="*/ 708025 w 3565525"/>
              <a:gd name="connsiteY27" fmla="*/ 0 h 1309690"/>
              <a:gd name="connsiteX28" fmla="*/ 850900 w 3565525"/>
              <a:gd name="connsiteY28" fmla="*/ 30162 h 1309690"/>
              <a:gd name="connsiteX29" fmla="*/ 1163637 w 3565525"/>
              <a:gd name="connsiteY29" fmla="*/ 127000 h 1309690"/>
              <a:gd name="connsiteX30" fmla="*/ 1339850 w 3565525"/>
              <a:gd name="connsiteY30" fmla="*/ 166687 h 1309690"/>
              <a:gd name="connsiteX31" fmla="*/ 1803400 w 3565525"/>
              <a:gd name="connsiteY31" fmla="*/ 147637 h 1309690"/>
              <a:gd name="connsiteX32" fmla="*/ 2220912 w 3565525"/>
              <a:gd name="connsiteY32" fmla="*/ 141287 h 1309690"/>
              <a:gd name="connsiteX33" fmla="*/ 2576512 w 3565525"/>
              <a:gd name="connsiteY33" fmla="*/ 149225 h 1309690"/>
              <a:gd name="connsiteX34" fmla="*/ 2867025 w 3565525"/>
              <a:gd name="connsiteY34" fmla="*/ 146050 h 1309690"/>
              <a:gd name="connsiteX35" fmla="*/ 3040062 w 3565525"/>
              <a:gd name="connsiteY35" fmla="*/ 177800 h 1309690"/>
              <a:gd name="connsiteX36" fmla="*/ 3186112 w 3565525"/>
              <a:gd name="connsiteY36" fmla="*/ 239712 h 1309690"/>
              <a:gd name="connsiteX37" fmla="*/ 3355975 w 3565525"/>
              <a:gd name="connsiteY37" fmla="*/ 409575 h 1309690"/>
              <a:gd name="connsiteX38" fmla="*/ 3505200 w 3565525"/>
              <a:gd name="connsiteY38" fmla="*/ 742950 h 1309690"/>
              <a:gd name="connsiteX39" fmla="*/ 3565525 w 3565525"/>
              <a:gd name="connsiteY39" fmla="*/ 928687 h 1309690"/>
              <a:gd name="connsiteX40" fmla="*/ 3541712 w 3565525"/>
              <a:gd name="connsiteY40" fmla="*/ 979487 h 1309690"/>
              <a:gd name="connsiteX41" fmla="*/ 3486150 w 3565525"/>
              <a:gd name="connsiteY41" fmla="*/ 984250 h 1309690"/>
              <a:gd name="connsiteX42" fmla="*/ 3433762 w 3565525"/>
              <a:gd name="connsiteY42" fmla="*/ 939800 h 1309690"/>
              <a:gd name="connsiteX43" fmla="*/ 3327400 w 3565525"/>
              <a:gd name="connsiteY43" fmla="*/ 774700 h 1309690"/>
              <a:gd name="connsiteX44" fmla="*/ 3200400 w 3565525"/>
              <a:gd name="connsiteY44" fmla="*/ 571500 h 1309690"/>
              <a:gd name="connsiteX45" fmla="*/ 3086100 w 3565525"/>
              <a:gd name="connsiteY45" fmla="*/ 482600 h 1309690"/>
              <a:gd name="connsiteX46" fmla="*/ 2894012 w 3565525"/>
              <a:gd name="connsiteY46" fmla="*/ 411162 h 1309690"/>
              <a:gd name="connsiteX47" fmla="*/ 2578100 w 3565525"/>
              <a:gd name="connsiteY47" fmla="*/ 409575 h 1309690"/>
              <a:gd name="connsiteX48" fmla="*/ 1973262 w 3565525"/>
              <a:gd name="connsiteY48" fmla="*/ 439737 h 1309690"/>
              <a:gd name="connsiteX49" fmla="*/ 1660525 w 3565525"/>
              <a:gd name="connsiteY49" fmla="*/ 477837 h 1309690"/>
              <a:gd name="connsiteX50" fmla="*/ 1243012 w 3565525"/>
              <a:gd name="connsiteY50" fmla="*/ 596900 h 1309690"/>
              <a:gd name="connsiteX51" fmla="*/ 930275 w 3565525"/>
              <a:gd name="connsiteY51" fmla="*/ 784225 h 1309690"/>
              <a:gd name="connsiteX52" fmla="*/ 771525 w 3565525"/>
              <a:gd name="connsiteY52" fmla="*/ 957262 h 1309690"/>
              <a:gd name="connsiteX53" fmla="*/ 679450 w 3565525"/>
              <a:gd name="connsiteY53" fmla="*/ 1092200 h 1309690"/>
              <a:gd name="connsiteX54" fmla="*/ 649287 w 3565525"/>
              <a:gd name="connsiteY54" fmla="*/ 1201737 h 1309690"/>
              <a:gd name="connsiteX55" fmla="*/ 625475 w 3565525"/>
              <a:gd name="connsiteY55" fmla="*/ 1225550 h 1309690"/>
              <a:gd name="connsiteX56" fmla="*/ 587375 w 3565525"/>
              <a:gd name="connsiteY56" fmla="*/ 1233487 h 1309690"/>
              <a:gd name="connsiteX0" fmla="*/ 455612 w 3565525"/>
              <a:gd name="connsiteY0" fmla="*/ 1258887 h 1309690"/>
              <a:gd name="connsiteX1" fmla="*/ 415925 w 3565525"/>
              <a:gd name="connsiteY1" fmla="*/ 1225550 h 1309690"/>
              <a:gd name="connsiteX2" fmla="*/ 387350 w 3565525"/>
              <a:gd name="connsiteY2" fmla="*/ 1144587 h 1309690"/>
              <a:gd name="connsiteX3" fmla="*/ 384175 w 3565525"/>
              <a:gd name="connsiteY3" fmla="*/ 1019175 h 1309690"/>
              <a:gd name="connsiteX4" fmla="*/ 382587 w 3565525"/>
              <a:gd name="connsiteY4" fmla="*/ 896937 h 1309690"/>
              <a:gd name="connsiteX5" fmla="*/ 376237 w 3565525"/>
              <a:gd name="connsiteY5" fmla="*/ 838200 h 1309690"/>
              <a:gd name="connsiteX6" fmla="*/ 341312 w 3565525"/>
              <a:gd name="connsiteY6" fmla="*/ 801687 h 1309690"/>
              <a:gd name="connsiteX7" fmla="*/ 338137 w 3565525"/>
              <a:gd name="connsiteY7" fmla="*/ 841375 h 1309690"/>
              <a:gd name="connsiteX8" fmla="*/ 350837 w 3565525"/>
              <a:gd name="connsiteY8" fmla="*/ 965200 h 1309690"/>
              <a:gd name="connsiteX9" fmla="*/ 352425 w 3565525"/>
              <a:gd name="connsiteY9" fmla="*/ 1125537 h 1309690"/>
              <a:gd name="connsiteX10" fmla="*/ 352425 w 3565525"/>
              <a:gd name="connsiteY10" fmla="*/ 1203325 h 1309690"/>
              <a:gd name="connsiteX11" fmla="*/ 333375 w 3565525"/>
              <a:gd name="connsiteY11" fmla="*/ 1263650 h 1309690"/>
              <a:gd name="connsiteX12" fmla="*/ 279400 w 3565525"/>
              <a:gd name="connsiteY12" fmla="*/ 1290637 h 1309690"/>
              <a:gd name="connsiteX13" fmla="*/ 185737 w 3565525"/>
              <a:gd name="connsiteY13" fmla="*/ 1309687 h 1309690"/>
              <a:gd name="connsiteX14" fmla="*/ 111125 w 3565525"/>
              <a:gd name="connsiteY14" fmla="*/ 1289050 h 1309690"/>
              <a:gd name="connsiteX15" fmla="*/ 53975 w 3565525"/>
              <a:gd name="connsiteY15" fmla="*/ 1243012 h 1309690"/>
              <a:gd name="connsiteX16" fmla="*/ 15875 w 3565525"/>
              <a:gd name="connsiteY16" fmla="*/ 1179512 h 1309690"/>
              <a:gd name="connsiteX17" fmla="*/ 0 w 3565525"/>
              <a:gd name="connsiteY17" fmla="*/ 1049337 h 1309690"/>
              <a:gd name="connsiteX18" fmla="*/ 57150 w 3565525"/>
              <a:gd name="connsiteY18" fmla="*/ 846137 h 1309690"/>
              <a:gd name="connsiteX19" fmla="*/ 103187 w 3565525"/>
              <a:gd name="connsiteY19" fmla="*/ 735012 h 1309690"/>
              <a:gd name="connsiteX20" fmla="*/ 114300 w 3565525"/>
              <a:gd name="connsiteY20" fmla="*/ 684212 h 1309690"/>
              <a:gd name="connsiteX21" fmla="*/ 69850 w 3565525"/>
              <a:gd name="connsiteY21" fmla="*/ 530225 h 1309690"/>
              <a:gd name="connsiteX22" fmla="*/ 74612 w 3565525"/>
              <a:gd name="connsiteY22" fmla="*/ 460375 h 1309690"/>
              <a:gd name="connsiteX23" fmla="*/ 104775 w 3565525"/>
              <a:gd name="connsiteY23" fmla="*/ 411162 h 1309690"/>
              <a:gd name="connsiteX24" fmla="*/ 239712 w 3565525"/>
              <a:gd name="connsiteY24" fmla="*/ 322262 h 1309690"/>
              <a:gd name="connsiteX25" fmla="*/ 396875 w 3565525"/>
              <a:gd name="connsiteY25" fmla="*/ 173037 h 1309690"/>
              <a:gd name="connsiteX26" fmla="*/ 544512 w 3565525"/>
              <a:gd name="connsiteY26" fmla="*/ 65087 h 1309690"/>
              <a:gd name="connsiteX27" fmla="*/ 708025 w 3565525"/>
              <a:gd name="connsiteY27" fmla="*/ 0 h 1309690"/>
              <a:gd name="connsiteX28" fmla="*/ 850900 w 3565525"/>
              <a:gd name="connsiteY28" fmla="*/ 30162 h 1309690"/>
              <a:gd name="connsiteX29" fmla="*/ 1163637 w 3565525"/>
              <a:gd name="connsiteY29" fmla="*/ 127000 h 1309690"/>
              <a:gd name="connsiteX30" fmla="*/ 1339850 w 3565525"/>
              <a:gd name="connsiteY30" fmla="*/ 166687 h 1309690"/>
              <a:gd name="connsiteX31" fmla="*/ 1803400 w 3565525"/>
              <a:gd name="connsiteY31" fmla="*/ 147637 h 1309690"/>
              <a:gd name="connsiteX32" fmla="*/ 2220912 w 3565525"/>
              <a:gd name="connsiteY32" fmla="*/ 141287 h 1309690"/>
              <a:gd name="connsiteX33" fmla="*/ 2576512 w 3565525"/>
              <a:gd name="connsiteY33" fmla="*/ 149225 h 1309690"/>
              <a:gd name="connsiteX34" fmla="*/ 2867025 w 3565525"/>
              <a:gd name="connsiteY34" fmla="*/ 146050 h 1309690"/>
              <a:gd name="connsiteX35" fmla="*/ 3040062 w 3565525"/>
              <a:gd name="connsiteY35" fmla="*/ 177800 h 1309690"/>
              <a:gd name="connsiteX36" fmla="*/ 3186112 w 3565525"/>
              <a:gd name="connsiteY36" fmla="*/ 239712 h 1309690"/>
              <a:gd name="connsiteX37" fmla="*/ 3355975 w 3565525"/>
              <a:gd name="connsiteY37" fmla="*/ 409575 h 1309690"/>
              <a:gd name="connsiteX38" fmla="*/ 3505200 w 3565525"/>
              <a:gd name="connsiteY38" fmla="*/ 742950 h 1309690"/>
              <a:gd name="connsiteX39" fmla="*/ 3565525 w 3565525"/>
              <a:gd name="connsiteY39" fmla="*/ 928687 h 1309690"/>
              <a:gd name="connsiteX40" fmla="*/ 3541712 w 3565525"/>
              <a:gd name="connsiteY40" fmla="*/ 979487 h 1309690"/>
              <a:gd name="connsiteX41" fmla="*/ 3486150 w 3565525"/>
              <a:gd name="connsiteY41" fmla="*/ 984250 h 1309690"/>
              <a:gd name="connsiteX42" fmla="*/ 3433762 w 3565525"/>
              <a:gd name="connsiteY42" fmla="*/ 939800 h 1309690"/>
              <a:gd name="connsiteX43" fmla="*/ 3327400 w 3565525"/>
              <a:gd name="connsiteY43" fmla="*/ 774700 h 1309690"/>
              <a:gd name="connsiteX44" fmla="*/ 3200400 w 3565525"/>
              <a:gd name="connsiteY44" fmla="*/ 571500 h 1309690"/>
              <a:gd name="connsiteX45" fmla="*/ 3086100 w 3565525"/>
              <a:gd name="connsiteY45" fmla="*/ 482600 h 1309690"/>
              <a:gd name="connsiteX46" fmla="*/ 2894012 w 3565525"/>
              <a:gd name="connsiteY46" fmla="*/ 411162 h 1309690"/>
              <a:gd name="connsiteX47" fmla="*/ 2578100 w 3565525"/>
              <a:gd name="connsiteY47" fmla="*/ 409575 h 1309690"/>
              <a:gd name="connsiteX48" fmla="*/ 1973262 w 3565525"/>
              <a:gd name="connsiteY48" fmla="*/ 439737 h 1309690"/>
              <a:gd name="connsiteX49" fmla="*/ 1660525 w 3565525"/>
              <a:gd name="connsiteY49" fmla="*/ 477837 h 1309690"/>
              <a:gd name="connsiteX50" fmla="*/ 1243012 w 3565525"/>
              <a:gd name="connsiteY50" fmla="*/ 596900 h 1309690"/>
              <a:gd name="connsiteX51" fmla="*/ 930275 w 3565525"/>
              <a:gd name="connsiteY51" fmla="*/ 784225 h 1309690"/>
              <a:gd name="connsiteX52" fmla="*/ 771525 w 3565525"/>
              <a:gd name="connsiteY52" fmla="*/ 957262 h 1309690"/>
              <a:gd name="connsiteX53" fmla="*/ 679450 w 3565525"/>
              <a:gd name="connsiteY53" fmla="*/ 1092200 h 1309690"/>
              <a:gd name="connsiteX54" fmla="*/ 649287 w 3565525"/>
              <a:gd name="connsiteY54" fmla="*/ 1201737 h 1309690"/>
              <a:gd name="connsiteX55" fmla="*/ 625475 w 3565525"/>
              <a:gd name="connsiteY55" fmla="*/ 1225550 h 1309690"/>
              <a:gd name="connsiteX56" fmla="*/ 587375 w 3565525"/>
              <a:gd name="connsiteY56" fmla="*/ 1233487 h 1309690"/>
              <a:gd name="connsiteX0" fmla="*/ 456718 w 3566631"/>
              <a:gd name="connsiteY0" fmla="*/ 1258887 h 1309690"/>
              <a:gd name="connsiteX1" fmla="*/ 417031 w 3566631"/>
              <a:gd name="connsiteY1" fmla="*/ 1225550 h 1309690"/>
              <a:gd name="connsiteX2" fmla="*/ 388456 w 3566631"/>
              <a:gd name="connsiteY2" fmla="*/ 1144587 h 1309690"/>
              <a:gd name="connsiteX3" fmla="*/ 385281 w 3566631"/>
              <a:gd name="connsiteY3" fmla="*/ 1019175 h 1309690"/>
              <a:gd name="connsiteX4" fmla="*/ 383693 w 3566631"/>
              <a:gd name="connsiteY4" fmla="*/ 896937 h 1309690"/>
              <a:gd name="connsiteX5" fmla="*/ 377343 w 3566631"/>
              <a:gd name="connsiteY5" fmla="*/ 838200 h 1309690"/>
              <a:gd name="connsiteX6" fmla="*/ 342418 w 3566631"/>
              <a:gd name="connsiteY6" fmla="*/ 801687 h 1309690"/>
              <a:gd name="connsiteX7" fmla="*/ 339243 w 3566631"/>
              <a:gd name="connsiteY7" fmla="*/ 841375 h 1309690"/>
              <a:gd name="connsiteX8" fmla="*/ 351943 w 3566631"/>
              <a:gd name="connsiteY8" fmla="*/ 965200 h 1309690"/>
              <a:gd name="connsiteX9" fmla="*/ 353531 w 3566631"/>
              <a:gd name="connsiteY9" fmla="*/ 1125537 h 1309690"/>
              <a:gd name="connsiteX10" fmla="*/ 353531 w 3566631"/>
              <a:gd name="connsiteY10" fmla="*/ 1203325 h 1309690"/>
              <a:gd name="connsiteX11" fmla="*/ 334481 w 3566631"/>
              <a:gd name="connsiteY11" fmla="*/ 1263650 h 1309690"/>
              <a:gd name="connsiteX12" fmla="*/ 280506 w 3566631"/>
              <a:gd name="connsiteY12" fmla="*/ 1290637 h 1309690"/>
              <a:gd name="connsiteX13" fmla="*/ 186843 w 3566631"/>
              <a:gd name="connsiteY13" fmla="*/ 1309687 h 1309690"/>
              <a:gd name="connsiteX14" fmla="*/ 112231 w 3566631"/>
              <a:gd name="connsiteY14" fmla="*/ 1289050 h 1309690"/>
              <a:gd name="connsiteX15" fmla="*/ 55081 w 3566631"/>
              <a:gd name="connsiteY15" fmla="*/ 1243012 h 1309690"/>
              <a:gd name="connsiteX16" fmla="*/ 16981 w 3566631"/>
              <a:gd name="connsiteY16" fmla="*/ 1179512 h 1309690"/>
              <a:gd name="connsiteX17" fmla="*/ 1106 w 3566631"/>
              <a:gd name="connsiteY17" fmla="*/ 1049337 h 1309690"/>
              <a:gd name="connsiteX18" fmla="*/ 58256 w 3566631"/>
              <a:gd name="connsiteY18" fmla="*/ 846137 h 1309690"/>
              <a:gd name="connsiteX19" fmla="*/ 104293 w 3566631"/>
              <a:gd name="connsiteY19" fmla="*/ 735012 h 1309690"/>
              <a:gd name="connsiteX20" fmla="*/ 115406 w 3566631"/>
              <a:gd name="connsiteY20" fmla="*/ 684212 h 1309690"/>
              <a:gd name="connsiteX21" fmla="*/ 70956 w 3566631"/>
              <a:gd name="connsiteY21" fmla="*/ 530225 h 1309690"/>
              <a:gd name="connsiteX22" fmla="*/ 75718 w 3566631"/>
              <a:gd name="connsiteY22" fmla="*/ 460375 h 1309690"/>
              <a:gd name="connsiteX23" fmla="*/ 105881 w 3566631"/>
              <a:gd name="connsiteY23" fmla="*/ 411162 h 1309690"/>
              <a:gd name="connsiteX24" fmla="*/ 240818 w 3566631"/>
              <a:gd name="connsiteY24" fmla="*/ 322262 h 1309690"/>
              <a:gd name="connsiteX25" fmla="*/ 397981 w 3566631"/>
              <a:gd name="connsiteY25" fmla="*/ 173037 h 1309690"/>
              <a:gd name="connsiteX26" fmla="*/ 545618 w 3566631"/>
              <a:gd name="connsiteY26" fmla="*/ 65087 h 1309690"/>
              <a:gd name="connsiteX27" fmla="*/ 709131 w 3566631"/>
              <a:gd name="connsiteY27" fmla="*/ 0 h 1309690"/>
              <a:gd name="connsiteX28" fmla="*/ 852006 w 3566631"/>
              <a:gd name="connsiteY28" fmla="*/ 30162 h 1309690"/>
              <a:gd name="connsiteX29" fmla="*/ 1164743 w 3566631"/>
              <a:gd name="connsiteY29" fmla="*/ 127000 h 1309690"/>
              <a:gd name="connsiteX30" fmla="*/ 1340956 w 3566631"/>
              <a:gd name="connsiteY30" fmla="*/ 166687 h 1309690"/>
              <a:gd name="connsiteX31" fmla="*/ 1804506 w 3566631"/>
              <a:gd name="connsiteY31" fmla="*/ 147637 h 1309690"/>
              <a:gd name="connsiteX32" fmla="*/ 2222018 w 3566631"/>
              <a:gd name="connsiteY32" fmla="*/ 141287 h 1309690"/>
              <a:gd name="connsiteX33" fmla="*/ 2577618 w 3566631"/>
              <a:gd name="connsiteY33" fmla="*/ 149225 h 1309690"/>
              <a:gd name="connsiteX34" fmla="*/ 2868131 w 3566631"/>
              <a:gd name="connsiteY34" fmla="*/ 146050 h 1309690"/>
              <a:gd name="connsiteX35" fmla="*/ 3041168 w 3566631"/>
              <a:gd name="connsiteY35" fmla="*/ 177800 h 1309690"/>
              <a:gd name="connsiteX36" fmla="*/ 3187218 w 3566631"/>
              <a:gd name="connsiteY36" fmla="*/ 239712 h 1309690"/>
              <a:gd name="connsiteX37" fmla="*/ 3357081 w 3566631"/>
              <a:gd name="connsiteY37" fmla="*/ 409575 h 1309690"/>
              <a:gd name="connsiteX38" fmla="*/ 3506306 w 3566631"/>
              <a:gd name="connsiteY38" fmla="*/ 742950 h 1309690"/>
              <a:gd name="connsiteX39" fmla="*/ 3566631 w 3566631"/>
              <a:gd name="connsiteY39" fmla="*/ 928687 h 1309690"/>
              <a:gd name="connsiteX40" fmla="*/ 3542818 w 3566631"/>
              <a:gd name="connsiteY40" fmla="*/ 979487 h 1309690"/>
              <a:gd name="connsiteX41" fmla="*/ 3487256 w 3566631"/>
              <a:gd name="connsiteY41" fmla="*/ 984250 h 1309690"/>
              <a:gd name="connsiteX42" fmla="*/ 3434868 w 3566631"/>
              <a:gd name="connsiteY42" fmla="*/ 939800 h 1309690"/>
              <a:gd name="connsiteX43" fmla="*/ 3328506 w 3566631"/>
              <a:gd name="connsiteY43" fmla="*/ 774700 h 1309690"/>
              <a:gd name="connsiteX44" fmla="*/ 3201506 w 3566631"/>
              <a:gd name="connsiteY44" fmla="*/ 571500 h 1309690"/>
              <a:gd name="connsiteX45" fmla="*/ 3087206 w 3566631"/>
              <a:gd name="connsiteY45" fmla="*/ 482600 h 1309690"/>
              <a:gd name="connsiteX46" fmla="*/ 2895118 w 3566631"/>
              <a:gd name="connsiteY46" fmla="*/ 411162 h 1309690"/>
              <a:gd name="connsiteX47" fmla="*/ 2579206 w 3566631"/>
              <a:gd name="connsiteY47" fmla="*/ 409575 h 1309690"/>
              <a:gd name="connsiteX48" fmla="*/ 1974368 w 3566631"/>
              <a:gd name="connsiteY48" fmla="*/ 439737 h 1309690"/>
              <a:gd name="connsiteX49" fmla="*/ 1661631 w 3566631"/>
              <a:gd name="connsiteY49" fmla="*/ 477837 h 1309690"/>
              <a:gd name="connsiteX50" fmla="*/ 1244118 w 3566631"/>
              <a:gd name="connsiteY50" fmla="*/ 596900 h 1309690"/>
              <a:gd name="connsiteX51" fmla="*/ 931381 w 3566631"/>
              <a:gd name="connsiteY51" fmla="*/ 784225 h 1309690"/>
              <a:gd name="connsiteX52" fmla="*/ 772631 w 3566631"/>
              <a:gd name="connsiteY52" fmla="*/ 957262 h 1309690"/>
              <a:gd name="connsiteX53" fmla="*/ 680556 w 3566631"/>
              <a:gd name="connsiteY53" fmla="*/ 1092200 h 1309690"/>
              <a:gd name="connsiteX54" fmla="*/ 650393 w 3566631"/>
              <a:gd name="connsiteY54" fmla="*/ 1201737 h 1309690"/>
              <a:gd name="connsiteX55" fmla="*/ 626581 w 3566631"/>
              <a:gd name="connsiteY55" fmla="*/ 1225550 h 1309690"/>
              <a:gd name="connsiteX56" fmla="*/ 588481 w 3566631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038"/>
              <a:gd name="connsiteY0" fmla="*/ 1258887 h 1309690"/>
              <a:gd name="connsiteX1" fmla="*/ 417438 w 3567038"/>
              <a:gd name="connsiteY1" fmla="*/ 1225550 h 1309690"/>
              <a:gd name="connsiteX2" fmla="*/ 388863 w 3567038"/>
              <a:gd name="connsiteY2" fmla="*/ 1144587 h 1309690"/>
              <a:gd name="connsiteX3" fmla="*/ 385688 w 3567038"/>
              <a:gd name="connsiteY3" fmla="*/ 1019175 h 1309690"/>
              <a:gd name="connsiteX4" fmla="*/ 384100 w 3567038"/>
              <a:gd name="connsiteY4" fmla="*/ 896937 h 1309690"/>
              <a:gd name="connsiteX5" fmla="*/ 377750 w 3567038"/>
              <a:gd name="connsiteY5" fmla="*/ 838200 h 1309690"/>
              <a:gd name="connsiteX6" fmla="*/ 342825 w 3567038"/>
              <a:gd name="connsiteY6" fmla="*/ 801687 h 1309690"/>
              <a:gd name="connsiteX7" fmla="*/ 339650 w 3567038"/>
              <a:gd name="connsiteY7" fmla="*/ 841375 h 1309690"/>
              <a:gd name="connsiteX8" fmla="*/ 352350 w 3567038"/>
              <a:gd name="connsiteY8" fmla="*/ 965200 h 1309690"/>
              <a:gd name="connsiteX9" fmla="*/ 353938 w 3567038"/>
              <a:gd name="connsiteY9" fmla="*/ 1125537 h 1309690"/>
              <a:gd name="connsiteX10" fmla="*/ 353938 w 3567038"/>
              <a:gd name="connsiteY10" fmla="*/ 1203325 h 1309690"/>
              <a:gd name="connsiteX11" fmla="*/ 334888 w 3567038"/>
              <a:gd name="connsiteY11" fmla="*/ 1263650 h 1309690"/>
              <a:gd name="connsiteX12" fmla="*/ 280913 w 3567038"/>
              <a:gd name="connsiteY12" fmla="*/ 1290637 h 1309690"/>
              <a:gd name="connsiteX13" fmla="*/ 187250 w 3567038"/>
              <a:gd name="connsiteY13" fmla="*/ 1309687 h 1309690"/>
              <a:gd name="connsiteX14" fmla="*/ 112638 w 3567038"/>
              <a:gd name="connsiteY14" fmla="*/ 1289050 h 1309690"/>
              <a:gd name="connsiteX15" fmla="*/ 55488 w 3567038"/>
              <a:gd name="connsiteY15" fmla="*/ 1243012 h 1309690"/>
              <a:gd name="connsiteX16" fmla="*/ 17388 w 3567038"/>
              <a:gd name="connsiteY16" fmla="*/ 1179512 h 1309690"/>
              <a:gd name="connsiteX17" fmla="*/ 1513 w 3567038"/>
              <a:gd name="connsiteY17" fmla="*/ 1049337 h 1309690"/>
              <a:gd name="connsiteX18" fmla="*/ 58663 w 3567038"/>
              <a:gd name="connsiteY18" fmla="*/ 846137 h 1309690"/>
              <a:gd name="connsiteX19" fmla="*/ 104700 w 3567038"/>
              <a:gd name="connsiteY19" fmla="*/ 735012 h 1309690"/>
              <a:gd name="connsiteX20" fmla="*/ 115813 w 3567038"/>
              <a:gd name="connsiteY20" fmla="*/ 684212 h 1309690"/>
              <a:gd name="connsiteX21" fmla="*/ 71363 w 3567038"/>
              <a:gd name="connsiteY21" fmla="*/ 530225 h 1309690"/>
              <a:gd name="connsiteX22" fmla="*/ 76125 w 3567038"/>
              <a:gd name="connsiteY22" fmla="*/ 460375 h 1309690"/>
              <a:gd name="connsiteX23" fmla="*/ 106288 w 3567038"/>
              <a:gd name="connsiteY23" fmla="*/ 411162 h 1309690"/>
              <a:gd name="connsiteX24" fmla="*/ 241225 w 3567038"/>
              <a:gd name="connsiteY24" fmla="*/ 322262 h 1309690"/>
              <a:gd name="connsiteX25" fmla="*/ 398388 w 3567038"/>
              <a:gd name="connsiteY25" fmla="*/ 173037 h 1309690"/>
              <a:gd name="connsiteX26" fmla="*/ 546025 w 3567038"/>
              <a:gd name="connsiteY26" fmla="*/ 65087 h 1309690"/>
              <a:gd name="connsiteX27" fmla="*/ 709538 w 3567038"/>
              <a:gd name="connsiteY27" fmla="*/ 0 h 1309690"/>
              <a:gd name="connsiteX28" fmla="*/ 852413 w 3567038"/>
              <a:gd name="connsiteY28" fmla="*/ 30162 h 1309690"/>
              <a:gd name="connsiteX29" fmla="*/ 1165150 w 3567038"/>
              <a:gd name="connsiteY29" fmla="*/ 127000 h 1309690"/>
              <a:gd name="connsiteX30" fmla="*/ 1341363 w 3567038"/>
              <a:gd name="connsiteY30" fmla="*/ 166687 h 1309690"/>
              <a:gd name="connsiteX31" fmla="*/ 1804913 w 3567038"/>
              <a:gd name="connsiteY31" fmla="*/ 147637 h 1309690"/>
              <a:gd name="connsiteX32" fmla="*/ 2222425 w 3567038"/>
              <a:gd name="connsiteY32" fmla="*/ 141287 h 1309690"/>
              <a:gd name="connsiteX33" fmla="*/ 2578025 w 3567038"/>
              <a:gd name="connsiteY33" fmla="*/ 149225 h 1309690"/>
              <a:gd name="connsiteX34" fmla="*/ 2868538 w 3567038"/>
              <a:gd name="connsiteY34" fmla="*/ 146050 h 1309690"/>
              <a:gd name="connsiteX35" fmla="*/ 3041575 w 3567038"/>
              <a:gd name="connsiteY35" fmla="*/ 177800 h 1309690"/>
              <a:gd name="connsiteX36" fmla="*/ 3187625 w 3567038"/>
              <a:gd name="connsiteY36" fmla="*/ 239712 h 1309690"/>
              <a:gd name="connsiteX37" fmla="*/ 3357488 w 3567038"/>
              <a:gd name="connsiteY37" fmla="*/ 409575 h 1309690"/>
              <a:gd name="connsiteX38" fmla="*/ 3506713 w 3567038"/>
              <a:gd name="connsiteY38" fmla="*/ 742950 h 1309690"/>
              <a:gd name="connsiteX39" fmla="*/ 3567038 w 3567038"/>
              <a:gd name="connsiteY39" fmla="*/ 928687 h 1309690"/>
              <a:gd name="connsiteX40" fmla="*/ 3543225 w 3567038"/>
              <a:gd name="connsiteY40" fmla="*/ 979487 h 1309690"/>
              <a:gd name="connsiteX41" fmla="*/ 3487663 w 3567038"/>
              <a:gd name="connsiteY41" fmla="*/ 984250 h 1309690"/>
              <a:gd name="connsiteX42" fmla="*/ 3435275 w 3567038"/>
              <a:gd name="connsiteY42" fmla="*/ 939800 h 1309690"/>
              <a:gd name="connsiteX43" fmla="*/ 3328913 w 3567038"/>
              <a:gd name="connsiteY43" fmla="*/ 774700 h 1309690"/>
              <a:gd name="connsiteX44" fmla="*/ 3201913 w 3567038"/>
              <a:gd name="connsiteY44" fmla="*/ 571500 h 1309690"/>
              <a:gd name="connsiteX45" fmla="*/ 3087613 w 3567038"/>
              <a:gd name="connsiteY45" fmla="*/ 482600 h 1309690"/>
              <a:gd name="connsiteX46" fmla="*/ 2895525 w 3567038"/>
              <a:gd name="connsiteY46" fmla="*/ 411162 h 1309690"/>
              <a:gd name="connsiteX47" fmla="*/ 2579613 w 3567038"/>
              <a:gd name="connsiteY47" fmla="*/ 409575 h 1309690"/>
              <a:gd name="connsiteX48" fmla="*/ 1974775 w 3567038"/>
              <a:gd name="connsiteY48" fmla="*/ 439737 h 1309690"/>
              <a:gd name="connsiteX49" fmla="*/ 1662038 w 3567038"/>
              <a:gd name="connsiteY49" fmla="*/ 477837 h 1309690"/>
              <a:gd name="connsiteX50" fmla="*/ 1244525 w 3567038"/>
              <a:gd name="connsiteY50" fmla="*/ 596900 h 1309690"/>
              <a:gd name="connsiteX51" fmla="*/ 931788 w 3567038"/>
              <a:gd name="connsiteY51" fmla="*/ 784225 h 1309690"/>
              <a:gd name="connsiteX52" fmla="*/ 773038 w 3567038"/>
              <a:gd name="connsiteY52" fmla="*/ 957262 h 1309690"/>
              <a:gd name="connsiteX53" fmla="*/ 680963 w 3567038"/>
              <a:gd name="connsiteY53" fmla="*/ 1092200 h 1309690"/>
              <a:gd name="connsiteX54" fmla="*/ 650800 w 3567038"/>
              <a:gd name="connsiteY54" fmla="*/ 1201737 h 1309690"/>
              <a:gd name="connsiteX55" fmla="*/ 626988 w 3567038"/>
              <a:gd name="connsiteY55" fmla="*/ 1225550 h 1309690"/>
              <a:gd name="connsiteX56" fmla="*/ 588888 w 3567038"/>
              <a:gd name="connsiteY56" fmla="*/ 1233487 h 1309690"/>
              <a:gd name="connsiteX0" fmla="*/ 457125 w 3567139"/>
              <a:gd name="connsiteY0" fmla="*/ 1258887 h 1309690"/>
              <a:gd name="connsiteX1" fmla="*/ 417438 w 3567139"/>
              <a:gd name="connsiteY1" fmla="*/ 1225550 h 1309690"/>
              <a:gd name="connsiteX2" fmla="*/ 388863 w 3567139"/>
              <a:gd name="connsiteY2" fmla="*/ 1144587 h 1309690"/>
              <a:gd name="connsiteX3" fmla="*/ 385688 w 3567139"/>
              <a:gd name="connsiteY3" fmla="*/ 1019175 h 1309690"/>
              <a:gd name="connsiteX4" fmla="*/ 384100 w 3567139"/>
              <a:gd name="connsiteY4" fmla="*/ 896937 h 1309690"/>
              <a:gd name="connsiteX5" fmla="*/ 377750 w 3567139"/>
              <a:gd name="connsiteY5" fmla="*/ 838200 h 1309690"/>
              <a:gd name="connsiteX6" fmla="*/ 342825 w 3567139"/>
              <a:gd name="connsiteY6" fmla="*/ 801687 h 1309690"/>
              <a:gd name="connsiteX7" fmla="*/ 339650 w 3567139"/>
              <a:gd name="connsiteY7" fmla="*/ 841375 h 1309690"/>
              <a:gd name="connsiteX8" fmla="*/ 352350 w 3567139"/>
              <a:gd name="connsiteY8" fmla="*/ 965200 h 1309690"/>
              <a:gd name="connsiteX9" fmla="*/ 353938 w 3567139"/>
              <a:gd name="connsiteY9" fmla="*/ 1125537 h 1309690"/>
              <a:gd name="connsiteX10" fmla="*/ 353938 w 3567139"/>
              <a:gd name="connsiteY10" fmla="*/ 1203325 h 1309690"/>
              <a:gd name="connsiteX11" fmla="*/ 334888 w 3567139"/>
              <a:gd name="connsiteY11" fmla="*/ 1263650 h 1309690"/>
              <a:gd name="connsiteX12" fmla="*/ 280913 w 3567139"/>
              <a:gd name="connsiteY12" fmla="*/ 1290637 h 1309690"/>
              <a:gd name="connsiteX13" fmla="*/ 187250 w 3567139"/>
              <a:gd name="connsiteY13" fmla="*/ 1309687 h 1309690"/>
              <a:gd name="connsiteX14" fmla="*/ 112638 w 3567139"/>
              <a:gd name="connsiteY14" fmla="*/ 1289050 h 1309690"/>
              <a:gd name="connsiteX15" fmla="*/ 55488 w 3567139"/>
              <a:gd name="connsiteY15" fmla="*/ 1243012 h 1309690"/>
              <a:gd name="connsiteX16" fmla="*/ 17388 w 3567139"/>
              <a:gd name="connsiteY16" fmla="*/ 1179512 h 1309690"/>
              <a:gd name="connsiteX17" fmla="*/ 1513 w 3567139"/>
              <a:gd name="connsiteY17" fmla="*/ 1049337 h 1309690"/>
              <a:gd name="connsiteX18" fmla="*/ 58663 w 3567139"/>
              <a:gd name="connsiteY18" fmla="*/ 846137 h 1309690"/>
              <a:gd name="connsiteX19" fmla="*/ 104700 w 3567139"/>
              <a:gd name="connsiteY19" fmla="*/ 735012 h 1309690"/>
              <a:gd name="connsiteX20" fmla="*/ 115813 w 3567139"/>
              <a:gd name="connsiteY20" fmla="*/ 684212 h 1309690"/>
              <a:gd name="connsiteX21" fmla="*/ 71363 w 3567139"/>
              <a:gd name="connsiteY21" fmla="*/ 530225 h 1309690"/>
              <a:gd name="connsiteX22" fmla="*/ 76125 w 3567139"/>
              <a:gd name="connsiteY22" fmla="*/ 460375 h 1309690"/>
              <a:gd name="connsiteX23" fmla="*/ 106288 w 3567139"/>
              <a:gd name="connsiteY23" fmla="*/ 411162 h 1309690"/>
              <a:gd name="connsiteX24" fmla="*/ 241225 w 3567139"/>
              <a:gd name="connsiteY24" fmla="*/ 322262 h 1309690"/>
              <a:gd name="connsiteX25" fmla="*/ 398388 w 3567139"/>
              <a:gd name="connsiteY25" fmla="*/ 173037 h 1309690"/>
              <a:gd name="connsiteX26" fmla="*/ 546025 w 3567139"/>
              <a:gd name="connsiteY26" fmla="*/ 65087 h 1309690"/>
              <a:gd name="connsiteX27" fmla="*/ 709538 w 3567139"/>
              <a:gd name="connsiteY27" fmla="*/ 0 h 1309690"/>
              <a:gd name="connsiteX28" fmla="*/ 852413 w 3567139"/>
              <a:gd name="connsiteY28" fmla="*/ 30162 h 1309690"/>
              <a:gd name="connsiteX29" fmla="*/ 1165150 w 3567139"/>
              <a:gd name="connsiteY29" fmla="*/ 127000 h 1309690"/>
              <a:gd name="connsiteX30" fmla="*/ 1341363 w 3567139"/>
              <a:gd name="connsiteY30" fmla="*/ 166687 h 1309690"/>
              <a:gd name="connsiteX31" fmla="*/ 1804913 w 3567139"/>
              <a:gd name="connsiteY31" fmla="*/ 147637 h 1309690"/>
              <a:gd name="connsiteX32" fmla="*/ 2222425 w 3567139"/>
              <a:gd name="connsiteY32" fmla="*/ 141287 h 1309690"/>
              <a:gd name="connsiteX33" fmla="*/ 2578025 w 3567139"/>
              <a:gd name="connsiteY33" fmla="*/ 149225 h 1309690"/>
              <a:gd name="connsiteX34" fmla="*/ 2868538 w 3567139"/>
              <a:gd name="connsiteY34" fmla="*/ 146050 h 1309690"/>
              <a:gd name="connsiteX35" fmla="*/ 3041575 w 3567139"/>
              <a:gd name="connsiteY35" fmla="*/ 177800 h 1309690"/>
              <a:gd name="connsiteX36" fmla="*/ 3187625 w 3567139"/>
              <a:gd name="connsiteY36" fmla="*/ 239712 h 1309690"/>
              <a:gd name="connsiteX37" fmla="*/ 3357488 w 3567139"/>
              <a:gd name="connsiteY37" fmla="*/ 409575 h 1309690"/>
              <a:gd name="connsiteX38" fmla="*/ 3506713 w 3567139"/>
              <a:gd name="connsiteY38" fmla="*/ 742950 h 1309690"/>
              <a:gd name="connsiteX39" fmla="*/ 3567038 w 3567139"/>
              <a:gd name="connsiteY39" fmla="*/ 928687 h 1309690"/>
              <a:gd name="connsiteX40" fmla="*/ 3543225 w 3567139"/>
              <a:gd name="connsiteY40" fmla="*/ 979487 h 1309690"/>
              <a:gd name="connsiteX41" fmla="*/ 3487663 w 3567139"/>
              <a:gd name="connsiteY41" fmla="*/ 984250 h 1309690"/>
              <a:gd name="connsiteX42" fmla="*/ 3435275 w 3567139"/>
              <a:gd name="connsiteY42" fmla="*/ 939800 h 1309690"/>
              <a:gd name="connsiteX43" fmla="*/ 3328913 w 3567139"/>
              <a:gd name="connsiteY43" fmla="*/ 774700 h 1309690"/>
              <a:gd name="connsiteX44" fmla="*/ 3201913 w 3567139"/>
              <a:gd name="connsiteY44" fmla="*/ 571500 h 1309690"/>
              <a:gd name="connsiteX45" fmla="*/ 3087613 w 3567139"/>
              <a:gd name="connsiteY45" fmla="*/ 482600 h 1309690"/>
              <a:gd name="connsiteX46" fmla="*/ 2895525 w 3567139"/>
              <a:gd name="connsiteY46" fmla="*/ 411162 h 1309690"/>
              <a:gd name="connsiteX47" fmla="*/ 2579613 w 3567139"/>
              <a:gd name="connsiteY47" fmla="*/ 409575 h 1309690"/>
              <a:gd name="connsiteX48" fmla="*/ 1974775 w 3567139"/>
              <a:gd name="connsiteY48" fmla="*/ 439737 h 1309690"/>
              <a:gd name="connsiteX49" fmla="*/ 1662038 w 3567139"/>
              <a:gd name="connsiteY49" fmla="*/ 477837 h 1309690"/>
              <a:gd name="connsiteX50" fmla="*/ 1244525 w 3567139"/>
              <a:gd name="connsiteY50" fmla="*/ 596900 h 1309690"/>
              <a:gd name="connsiteX51" fmla="*/ 931788 w 3567139"/>
              <a:gd name="connsiteY51" fmla="*/ 784225 h 1309690"/>
              <a:gd name="connsiteX52" fmla="*/ 773038 w 3567139"/>
              <a:gd name="connsiteY52" fmla="*/ 957262 h 1309690"/>
              <a:gd name="connsiteX53" fmla="*/ 680963 w 3567139"/>
              <a:gd name="connsiteY53" fmla="*/ 1092200 h 1309690"/>
              <a:gd name="connsiteX54" fmla="*/ 650800 w 3567139"/>
              <a:gd name="connsiteY54" fmla="*/ 1201737 h 1309690"/>
              <a:gd name="connsiteX55" fmla="*/ 626988 w 3567139"/>
              <a:gd name="connsiteY55" fmla="*/ 1225550 h 1309690"/>
              <a:gd name="connsiteX56" fmla="*/ 588888 w 3567139"/>
              <a:gd name="connsiteY56" fmla="*/ 1233487 h 1309690"/>
              <a:gd name="connsiteX0" fmla="*/ 457125 w 3567139"/>
              <a:gd name="connsiteY0" fmla="*/ 1258887 h 1309690"/>
              <a:gd name="connsiteX1" fmla="*/ 417438 w 3567139"/>
              <a:gd name="connsiteY1" fmla="*/ 1225550 h 1309690"/>
              <a:gd name="connsiteX2" fmla="*/ 388863 w 3567139"/>
              <a:gd name="connsiteY2" fmla="*/ 1144587 h 1309690"/>
              <a:gd name="connsiteX3" fmla="*/ 385688 w 3567139"/>
              <a:gd name="connsiteY3" fmla="*/ 1019175 h 1309690"/>
              <a:gd name="connsiteX4" fmla="*/ 384100 w 3567139"/>
              <a:gd name="connsiteY4" fmla="*/ 896937 h 1309690"/>
              <a:gd name="connsiteX5" fmla="*/ 377750 w 3567139"/>
              <a:gd name="connsiteY5" fmla="*/ 838200 h 1309690"/>
              <a:gd name="connsiteX6" fmla="*/ 342825 w 3567139"/>
              <a:gd name="connsiteY6" fmla="*/ 801687 h 1309690"/>
              <a:gd name="connsiteX7" fmla="*/ 339650 w 3567139"/>
              <a:gd name="connsiteY7" fmla="*/ 841375 h 1309690"/>
              <a:gd name="connsiteX8" fmla="*/ 352350 w 3567139"/>
              <a:gd name="connsiteY8" fmla="*/ 965200 h 1309690"/>
              <a:gd name="connsiteX9" fmla="*/ 353938 w 3567139"/>
              <a:gd name="connsiteY9" fmla="*/ 1125537 h 1309690"/>
              <a:gd name="connsiteX10" fmla="*/ 353938 w 3567139"/>
              <a:gd name="connsiteY10" fmla="*/ 1203325 h 1309690"/>
              <a:gd name="connsiteX11" fmla="*/ 334888 w 3567139"/>
              <a:gd name="connsiteY11" fmla="*/ 1263650 h 1309690"/>
              <a:gd name="connsiteX12" fmla="*/ 280913 w 3567139"/>
              <a:gd name="connsiteY12" fmla="*/ 1290637 h 1309690"/>
              <a:gd name="connsiteX13" fmla="*/ 187250 w 3567139"/>
              <a:gd name="connsiteY13" fmla="*/ 1309687 h 1309690"/>
              <a:gd name="connsiteX14" fmla="*/ 112638 w 3567139"/>
              <a:gd name="connsiteY14" fmla="*/ 1289050 h 1309690"/>
              <a:gd name="connsiteX15" fmla="*/ 55488 w 3567139"/>
              <a:gd name="connsiteY15" fmla="*/ 1243012 h 1309690"/>
              <a:gd name="connsiteX16" fmla="*/ 17388 w 3567139"/>
              <a:gd name="connsiteY16" fmla="*/ 1179512 h 1309690"/>
              <a:gd name="connsiteX17" fmla="*/ 1513 w 3567139"/>
              <a:gd name="connsiteY17" fmla="*/ 1049337 h 1309690"/>
              <a:gd name="connsiteX18" fmla="*/ 58663 w 3567139"/>
              <a:gd name="connsiteY18" fmla="*/ 846137 h 1309690"/>
              <a:gd name="connsiteX19" fmla="*/ 104700 w 3567139"/>
              <a:gd name="connsiteY19" fmla="*/ 735012 h 1309690"/>
              <a:gd name="connsiteX20" fmla="*/ 115813 w 3567139"/>
              <a:gd name="connsiteY20" fmla="*/ 684212 h 1309690"/>
              <a:gd name="connsiteX21" fmla="*/ 71363 w 3567139"/>
              <a:gd name="connsiteY21" fmla="*/ 530225 h 1309690"/>
              <a:gd name="connsiteX22" fmla="*/ 76125 w 3567139"/>
              <a:gd name="connsiteY22" fmla="*/ 460375 h 1309690"/>
              <a:gd name="connsiteX23" fmla="*/ 106288 w 3567139"/>
              <a:gd name="connsiteY23" fmla="*/ 411162 h 1309690"/>
              <a:gd name="connsiteX24" fmla="*/ 241225 w 3567139"/>
              <a:gd name="connsiteY24" fmla="*/ 322262 h 1309690"/>
              <a:gd name="connsiteX25" fmla="*/ 398388 w 3567139"/>
              <a:gd name="connsiteY25" fmla="*/ 173037 h 1309690"/>
              <a:gd name="connsiteX26" fmla="*/ 546025 w 3567139"/>
              <a:gd name="connsiteY26" fmla="*/ 65087 h 1309690"/>
              <a:gd name="connsiteX27" fmla="*/ 709538 w 3567139"/>
              <a:gd name="connsiteY27" fmla="*/ 0 h 1309690"/>
              <a:gd name="connsiteX28" fmla="*/ 852413 w 3567139"/>
              <a:gd name="connsiteY28" fmla="*/ 30162 h 1309690"/>
              <a:gd name="connsiteX29" fmla="*/ 1165150 w 3567139"/>
              <a:gd name="connsiteY29" fmla="*/ 127000 h 1309690"/>
              <a:gd name="connsiteX30" fmla="*/ 1341363 w 3567139"/>
              <a:gd name="connsiteY30" fmla="*/ 166687 h 1309690"/>
              <a:gd name="connsiteX31" fmla="*/ 1804913 w 3567139"/>
              <a:gd name="connsiteY31" fmla="*/ 147637 h 1309690"/>
              <a:gd name="connsiteX32" fmla="*/ 2222425 w 3567139"/>
              <a:gd name="connsiteY32" fmla="*/ 141287 h 1309690"/>
              <a:gd name="connsiteX33" fmla="*/ 2578025 w 3567139"/>
              <a:gd name="connsiteY33" fmla="*/ 149225 h 1309690"/>
              <a:gd name="connsiteX34" fmla="*/ 2868538 w 3567139"/>
              <a:gd name="connsiteY34" fmla="*/ 146050 h 1309690"/>
              <a:gd name="connsiteX35" fmla="*/ 3041575 w 3567139"/>
              <a:gd name="connsiteY35" fmla="*/ 177800 h 1309690"/>
              <a:gd name="connsiteX36" fmla="*/ 3187625 w 3567139"/>
              <a:gd name="connsiteY36" fmla="*/ 239712 h 1309690"/>
              <a:gd name="connsiteX37" fmla="*/ 3357488 w 3567139"/>
              <a:gd name="connsiteY37" fmla="*/ 409575 h 1309690"/>
              <a:gd name="connsiteX38" fmla="*/ 3506713 w 3567139"/>
              <a:gd name="connsiteY38" fmla="*/ 742950 h 1309690"/>
              <a:gd name="connsiteX39" fmla="*/ 3567038 w 3567139"/>
              <a:gd name="connsiteY39" fmla="*/ 928687 h 1309690"/>
              <a:gd name="connsiteX40" fmla="*/ 3543225 w 3567139"/>
              <a:gd name="connsiteY40" fmla="*/ 979487 h 1309690"/>
              <a:gd name="connsiteX41" fmla="*/ 3487663 w 3567139"/>
              <a:gd name="connsiteY41" fmla="*/ 984250 h 1309690"/>
              <a:gd name="connsiteX42" fmla="*/ 3435275 w 3567139"/>
              <a:gd name="connsiteY42" fmla="*/ 939800 h 1309690"/>
              <a:gd name="connsiteX43" fmla="*/ 3328913 w 3567139"/>
              <a:gd name="connsiteY43" fmla="*/ 774700 h 1309690"/>
              <a:gd name="connsiteX44" fmla="*/ 3201913 w 3567139"/>
              <a:gd name="connsiteY44" fmla="*/ 571500 h 1309690"/>
              <a:gd name="connsiteX45" fmla="*/ 3087613 w 3567139"/>
              <a:gd name="connsiteY45" fmla="*/ 482600 h 1309690"/>
              <a:gd name="connsiteX46" fmla="*/ 2895525 w 3567139"/>
              <a:gd name="connsiteY46" fmla="*/ 411162 h 1309690"/>
              <a:gd name="connsiteX47" fmla="*/ 2579613 w 3567139"/>
              <a:gd name="connsiteY47" fmla="*/ 409575 h 1309690"/>
              <a:gd name="connsiteX48" fmla="*/ 1974775 w 3567139"/>
              <a:gd name="connsiteY48" fmla="*/ 439737 h 1309690"/>
              <a:gd name="connsiteX49" fmla="*/ 1662038 w 3567139"/>
              <a:gd name="connsiteY49" fmla="*/ 477837 h 1309690"/>
              <a:gd name="connsiteX50" fmla="*/ 1244525 w 3567139"/>
              <a:gd name="connsiteY50" fmla="*/ 596900 h 1309690"/>
              <a:gd name="connsiteX51" fmla="*/ 931788 w 3567139"/>
              <a:gd name="connsiteY51" fmla="*/ 784225 h 1309690"/>
              <a:gd name="connsiteX52" fmla="*/ 773038 w 3567139"/>
              <a:gd name="connsiteY52" fmla="*/ 957262 h 1309690"/>
              <a:gd name="connsiteX53" fmla="*/ 680963 w 3567139"/>
              <a:gd name="connsiteY53" fmla="*/ 1092200 h 1309690"/>
              <a:gd name="connsiteX54" fmla="*/ 650800 w 3567139"/>
              <a:gd name="connsiteY54" fmla="*/ 1201737 h 1309690"/>
              <a:gd name="connsiteX55" fmla="*/ 626988 w 3567139"/>
              <a:gd name="connsiteY55" fmla="*/ 1225550 h 1309690"/>
              <a:gd name="connsiteX56" fmla="*/ 588888 w 3567139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  <a:gd name="connsiteX0" fmla="*/ 457125 w 3567198"/>
              <a:gd name="connsiteY0" fmla="*/ 1258887 h 1309690"/>
              <a:gd name="connsiteX1" fmla="*/ 417438 w 3567198"/>
              <a:gd name="connsiteY1" fmla="*/ 1225550 h 1309690"/>
              <a:gd name="connsiteX2" fmla="*/ 388863 w 3567198"/>
              <a:gd name="connsiteY2" fmla="*/ 1144587 h 1309690"/>
              <a:gd name="connsiteX3" fmla="*/ 385688 w 3567198"/>
              <a:gd name="connsiteY3" fmla="*/ 1019175 h 1309690"/>
              <a:gd name="connsiteX4" fmla="*/ 384100 w 3567198"/>
              <a:gd name="connsiteY4" fmla="*/ 896937 h 1309690"/>
              <a:gd name="connsiteX5" fmla="*/ 377750 w 3567198"/>
              <a:gd name="connsiteY5" fmla="*/ 838200 h 1309690"/>
              <a:gd name="connsiteX6" fmla="*/ 342825 w 3567198"/>
              <a:gd name="connsiteY6" fmla="*/ 801687 h 1309690"/>
              <a:gd name="connsiteX7" fmla="*/ 339650 w 3567198"/>
              <a:gd name="connsiteY7" fmla="*/ 841375 h 1309690"/>
              <a:gd name="connsiteX8" fmla="*/ 352350 w 3567198"/>
              <a:gd name="connsiteY8" fmla="*/ 965200 h 1309690"/>
              <a:gd name="connsiteX9" fmla="*/ 353938 w 3567198"/>
              <a:gd name="connsiteY9" fmla="*/ 1125537 h 1309690"/>
              <a:gd name="connsiteX10" fmla="*/ 353938 w 3567198"/>
              <a:gd name="connsiteY10" fmla="*/ 1203325 h 1309690"/>
              <a:gd name="connsiteX11" fmla="*/ 334888 w 3567198"/>
              <a:gd name="connsiteY11" fmla="*/ 1263650 h 1309690"/>
              <a:gd name="connsiteX12" fmla="*/ 280913 w 3567198"/>
              <a:gd name="connsiteY12" fmla="*/ 1290637 h 1309690"/>
              <a:gd name="connsiteX13" fmla="*/ 187250 w 3567198"/>
              <a:gd name="connsiteY13" fmla="*/ 1309687 h 1309690"/>
              <a:gd name="connsiteX14" fmla="*/ 112638 w 3567198"/>
              <a:gd name="connsiteY14" fmla="*/ 1289050 h 1309690"/>
              <a:gd name="connsiteX15" fmla="*/ 55488 w 3567198"/>
              <a:gd name="connsiteY15" fmla="*/ 1243012 h 1309690"/>
              <a:gd name="connsiteX16" fmla="*/ 17388 w 3567198"/>
              <a:gd name="connsiteY16" fmla="*/ 1179512 h 1309690"/>
              <a:gd name="connsiteX17" fmla="*/ 1513 w 3567198"/>
              <a:gd name="connsiteY17" fmla="*/ 1049337 h 1309690"/>
              <a:gd name="connsiteX18" fmla="*/ 58663 w 3567198"/>
              <a:gd name="connsiteY18" fmla="*/ 846137 h 1309690"/>
              <a:gd name="connsiteX19" fmla="*/ 104700 w 3567198"/>
              <a:gd name="connsiteY19" fmla="*/ 735012 h 1309690"/>
              <a:gd name="connsiteX20" fmla="*/ 115813 w 3567198"/>
              <a:gd name="connsiteY20" fmla="*/ 684212 h 1309690"/>
              <a:gd name="connsiteX21" fmla="*/ 71363 w 3567198"/>
              <a:gd name="connsiteY21" fmla="*/ 530225 h 1309690"/>
              <a:gd name="connsiteX22" fmla="*/ 76125 w 3567198"/>
              <a:gd name="connsiteY22" fmla="*/ 460375 h 1309690"/>
              <a:gd name="connsiteX23" fmla="*/ 106288 w 3567198"/>
              <a:gd name="connsiteY23" fmla="*/ 411162 h 1309690"/>
              <a:gd name="connsiteX24" fmla="*/ 241225 w 3567198"/>
              <a:gd name="connsiteY24" fmla="*/ 322262 h 1309690"/>
              <a:gd name="connsiteX25" fmla="*/ 398388 w 3567198"/>
              <a:gd name="connsiteY25" fmla="*/ 173037 h 1309690"/>
              <a:gd name="connsiteX26" fmla="*/ 546025 w 3567198"/>
              <a:gd name="connsiteY26" fmla="*/ 65087 h 1309690"/>
              <a:gd name="connsiteX27" fmla="*/ 709538 w 3567198"/>
              <a:gd name="connsiteY27" fmla="*/ 0 h 1309690"/>
              <a:gd name="connsiteX28" fmla="*/ 852413 w 3567198"/>
              <a:gd name="connsiteY28" fmla="*/ 30162 h 1309690"/>
              <a:gd name="connsiteX29" fmla="*/ 1165150 w 3567198"/>
              <a:gd name="connsiteY29" fmla="*/ 127000 h 1309690"/>
              <a:gd name="connsiteX30" fmla="*/ 1341363 w 3567198"/>
              <a:gd name="connsiteY30" fmla="*/ 166687 h 1309690"/>
              <a:gd name="connsiteX31" fmla="*/ 1804913 w 3567198"/>
              <a:gd name="connsiteY31" fmla="*/ 147637 h 1309690"/>
              <a:gd name="connsiteX32" fmla="*/ 2222425 w 3567198"/>
              <a:gd name="connsiteY32" fmla="*/ 141287 h 1309690"/>
              <a:gd name="connsiteX33" fmla="*/ 2578025 w 3567198"/>
              <a:gd name="connsiteY33" fmla="*/ 149225 h 1309690"/>
              <a:gd name="connsiteX34" fmla="*/ 2868538 w 3567198"/>
              <a:gd name="connsiteY34" fmla="*/ 146050 h 1309690"/>
              <a:gd name="connsiteX35" fmla="*/ 3041575 w 3567198"/>
              <a:gd name="connsiteY35" fmla="*/ 177800 h 1309690"/>
              <a:gd name="connsiteX36" fmla="*/ 3187625 w 3567198"/>
              <a:gd name="connsiteY36" fmla="*/ 239712 h 1309690"/>
              <a:gd name="connsiteX37" fmla="*/ 3357488 w 3567198"/>
              <a:gd name="connsiteY37" fmla="*/ 409575 h 1309690"/>
              <a:gd name="connsiteX38" fmla="*/ 3506713 w 3567198"/>
              <a:gd name="connsiteY38" fmla="*/ 742950 h 1309690"/>
              <a:gd name="connsiteX39" fmla="*/ 3567038 w 3567198"/>
              <a:gd name="connsiteY39" fmla="*/ 928687 h 1309690"/>
              <a:gd name="connsiteX40" fmla="*/ 3543225 w 3567198"/>
              <a:gd name="connsiteY40" fmla="*/ 979487 h 1309690"/>
              <a:gd name="connsiteX41" fmla="*/ 3487663 w 3567198"/>
              <a:gd name="connsiteY41" fmla="*/ 984250 h 1309690"/>
              <a:gd name="connsiteX42" fmla="*/ 3435275 w 3567198"/>
              <a:gd name="connsiteY42" fmla="*/ 939800 h 1309690"/>
              <a:gd name="connsiteX43" fmla="*/ 3328913 w 3567198"/>
              <a:gd name="connsiteY43" fmla="*/ 774700 h 1309690"/>
              <a:gd name="connsiteX44" fmla="*/ 3201913 w 3567198"/>
              <a:gd name="connsiteY44" fmla="*/ 571500 h 1309690"/>
              <a:gd name="connsiteX45" fmla="*/ 3087613 w 3567198"/>
              <a:gd name="connsiteY45" fmla="*/ 482600 h 1309690"/>
              <a:gd name="connsiteX46" fmla="*/ 2895525 w 3567198"/>
              <a:gd name="connsiteY46" fmla="*/ 411162 h 1309690"/>
              <a:gd name="connsiteX47" fmla="*/ 2579613 w 3567198"/>
              <a:gd name="connsiteY47" fmla="*/ 409575 h 1309690"/>
              <a:gd name="connsiteX48" fmla="*/ 1974775 w 3567198"/>
              <a:gd name="connsiteY48" fmla="*/ 439737 h 1309690"/>
              <a:gd name="connsiteX49" fmla="*/ 1662038 w 3567198"/>
              <a:gd name="connsiteY49" fmla="*/ 477837 h 1309690"/>
              <a:gd name="connsiteX50" fmla="*/ 1244525 w 3567198"/>
              <a:gd name="connsiteY50" fmla="*/ 596900 h 1309690"/>
              <a:gd name="connsiteX51" fmla="*/ 931788 w 3567198"/>
              <a:gd name="connsiteY51" fmla="*/ 784225 h 1309690"/>
              <a:gd name="connsiteX52" fmla="*/ 773038 w 3567198"/>
              <a:gd name="connsiteY52" fmla="*/ 957262 h 1309690"/>
              <a:gd name="connsiteX53" fmla="*/ 680963 w 3567198"/>
              <a:gd name="connsiteY53" fmla="*/ 1092200 h 1309690"/>
              <a:gd name="connsiteX54" fmla="*/ 650800 w 3567198"/>
              <a:gd name="connsiteY54" fmla="*/ 1201737 h 1309690"/>
              <a:gd name="connsiteX55" fmla="*/ 626988 w 3567198"/>
              <a:gd name="connsiteY55" fmla="*/ 1225550 h 1309690"/>
              <a:gd name="connsiteX56" fmla="*/ 588888 w 3567198"/>
              <a:gd name="connsiteY56" fmla="*/ 1233487 h 1309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3567198" h="1309690">
                <a:moveTo>
                  <a:pt x="457125" y="1258887"/>
                </a:moveTo>
                <a:lnTo>
                  <a:pt x="417438" y="1225550"/>
                </a:lnTo>
                <a:cubicBezTo>
                  <a:pt x="407913" y="1198562"/>
                  <a:pt x="396007" y="1178718"/>
                  <a:pt x="388863" y="1144587"/>
                </a:cubicBezTo>
                <a:cubicBezTo>
                  <a:pt x="384233" y="1105164"/>
                  <a:pt x="386746" y="1060979"/>
                  <a:pt x="385688" y="1019175"/>
                </a:cubicBezTo>
                <a:cubicBezTo>
                  <a:pt x="385159" y="978429"/>
                  <a:pt x="384629" y="937683"/>
                  <a:pt x="384100" y="896937"/>
                </a:cubicBezTo>
                <a:lnTo>
                  <a:pt x="377750" y="838200"/>
                </a:lnTo>
                <a:cubicBezTo>
                  <a:pt x="368490" y="824839"/>
                  <a:pt x="354467" y="813858"/>
                  <a:pt x="342825" y="801687"/>
                </a:cubicBezTo>
                <a:lnTo>
                  <a:pt x="339650" y="841375"/>
                </a:lnTo>
                <a:lnTo>
                  <a:pt x="352350" y="965200"/>
                </a:lnTo>
                <a:cubicBezTo>
                  <a:pt x="352879" y="1018646"/>
                  <a:pt x="353409" y="1072091"/>
                  <a:pt x="353938" y="1125537"/>
                </a:cubicBezTo>
                <a:lnTo>
                  <a:pt x="353938" y="1203325"/>
                </a:lnTo>
                <a:lnTo>
                  <a:pt x="334888" y="1263650"/>
                </a:lnTo>
                <a:lnTo>
                  <a:pt x="280913" y="1290637"/>
                </a:lnTo>
                <a:cubicBezTo>
                  <a:pt x="249692" y="1296987"/>
                  <a:pt x="220852" y="1309290"/>
                  <a:pt x="187250" y="1309687"/>
                </a:cubicBezTo>
                <a:cubicBezTo>
                  <a:pt x="154045" y="1309952"/>
                  <a:pt x="137509" y="1295929"/>
                  <a:pt x="112638" y="1289050"/>
                </a:cubicBezTo>
                <a:cubicBezTo>
                  <a:pt x="93588" y="1273704"/>
                  <a:pt x="75728" y="1266692"/>
                  <a:pt x="55488" y="1243012"/>
                </a:cubicBezTo>
                <a:cubicBezTo>
                  <a:pt x="34454" y="1227798"/>
                  <a:pt x="30088" y="1200679"/>
                  <a:pt x="17388" y="1179512"/>
                </a:cubicBezTo>
                <a:cubicBezTo>
                  <a:pt x="6143" y="1137310"/>
                  <a:pt x="-3911" y="1107016"/>
                  <a:pt x="1513" y="1049337"/>
                </a:cubicBezTo>
                <a:cubicBezTo>
                  <a:pt x="14610" y="981604"/>
                  <a:pt x="31279" y="915061"/>
                  <a:pt x="58663" y="846137"/>
                </a:cubicBezTo>
                <a:cubicBezTo>
                  <a:pt x="74009" y="807904"/>
                  <a:pt x="89354" y="772054"/>
                  <a:pt x="104700" y="735012"/>
                </a:cubicBezTo>
                <a:cubicBezTo>
                  <a:pt x="108404" y="718079"/>
                  <a:pt x="119253" y="704717"/>
                  <a:pt x="115813" y="684212"/>
                </a:cubicBezTo>
                <a:cubicBezTo>
                  <a:pt x="114093" y="632883"/>
                  <a:pt x="86180" y="581554"/>
                  <a:pt x="71363" y="530225"/>
                </a:cubicBezTo>
                <a:cubicBezTo>
                  <a:pt x="72950" y="506942"/>
                  <a:pt x="67394" y="484848"/>
                  <a:pt x="76125" y="460375"/>
                </a:cubicBezTo>
                <a:cubicBezTo>
                  <a:pt x="82608" y="443971"/>
                  <a:pt x="96234" y="427566"/>
                  <a:pt x="106288" y="411162"/>
                </a:cubicBezTo>
                <a:lnTo>
                  <a:pt x="241225" y="322262"/>
                </a:lnTo>
                <a:lnTo>
                  <a:pt x="398388" y="173037"/>
                </a:lnTo>
                <a:cubicBezTo>
                  <a:pt x="447600" y="137054"/>
                  <a:pt x="489669" y="97498"/>
                  <a:pt x="546025" y="65087"/>
                </a:cubicBezTo>
                <a:cubicBezTo>
                  <a:pt x="600529" y="31485"/>
                  <a:pt x="640746" y="8599"/>
                  <a:pt x="709538" y="0"/>
                </a:cubicBezTo>
                <a:cubicBezTo>
                  <a:pt x="767879" y="5292"/>
                  <a:pt x="804788" y="20108"/>
                  <a:pt x="852413" y="30162"/>
                </a:cubicBezTo>
                <a:lnTo>
                  <a:pt x="1165150" y="127000"/>
                </a:lnTo>
                <a:cubicBezTo>
                  <a:pt x="1223888" y="140229"/>
                  <a:pt x="1280244" y="166555"/>
                  <a:pt x="1341363" y="166687"/>
                </a:cubicBezTo>
                <a:lnTo>
                  <a:pt x="1804913" y="147637"/>
                </a:lnTo>
                <a:lnTo>
                  <a:pt x="2222425" y="141287"/>
                </a:lnTo>
                <a:lnTo>
                  <a:pt x="2578025" y="149225"/>
                </a:lnTo>
                <a:cubicBezTo>
                  <a:pt x="2674863" y="148167"/>
                  <a:pt x="2772891" y="139964"/>
                  <a:pt x="2868538" y="146050"/>
                </a:cubicBezTo>
                <a:cubicBezTo>
                  <a:pt x="2934551" y="155442"/>
                  <a:pt x="2983896" y="167217"/>
                  <a:pt x="3041575" y="177800"/>
                </a:cubicBezTo>
                <a:cubicBezTo>
                  <a:pt x="3090258" y="198437"/>
                  <a:pt x="3152039" y="210741"/>
                  <a:pt x="3187625" y="239712"/>
                </a:cubicBezTo>
                <a:cubicBezTo>
                  <a:pt x="3252580" y="291571"/>
                  <a:pt x="3306820" y="350572"/>
                  <a:pt x="3357488" y="409575"/>
                </a:cubicBezTo>
                <a:cubicBezTo>
                  <a:pt x="3416755" y="524271"/>
                  <a:pt x="3466496" y="631825"/>
                  <a:pt x="3506713" y="742950"/>
                </a:cubicBezTo>
                <a:cubicBezTo>
                  <a:pt x="3526821" y="804862"/>
                  <a:pt x="3554074" y="865584"/>
                  <a:pt x="3567038" y="928687"/>
                </a:cubicBezTo>
                <a:cubicBezTo>
                  <a:pt x="3568625" y="949192"/>
                  <a:pt x="3558307" y="962554"/>
                  <a:pt x="3543225" y="979487"/>
                </a:cubicBezTo>
                <a:cubicBezTo>
                  <a:pt x="3519941" y="989410"/>
                  <a:pt x="3506184" y="982662"/>
                  <a:pt x="3487663" y="984250"/>
                </a:cubicBezTo>
                <a:cubicBezTo>
                  <a:pt x="3465437" y="975386"/>
                  <a:pt x="3452738" y="954617"/>
                  <a:pt x="3435275" y="939800"/>
                </a:cubicBezTo>
                <a:lnTo>
                  <a:pt x="3328913" y="774700"/>
                </a:lnTo>
                <a:cubicBezTo>
                  <a:pt x="3286580" y="706967"/>
                  <a:pt x="3254961" y="638042"/>
                  <a:pt x="3201913" y="571500"/>
                </a:cubicBezTo>
                <a:cubicBezTo>
                  <a:pt x="3179291" y="535913"/>
                  <a:pt x="3125713" y="512233"/>
                  <a:pt x="3087613" y="482600"/>
                </a:cubicBezTo>
                <a:cubicBezTo>
                  <a:pt x="3023584" y="458787"/>
                  <a:pt x="2980985" y="431404"/>
                  <a:pt x="2895525" y="411162"/>
                </a:cubicBezTo>
                <a:cubicBezTo>
                  <a:pt x="2785458" y="399918"/>
                  <a:pt x="2684917" y="410104"/>
                  <a:pt x="2579613" y="409575"/>
                </a:cubicBezTo>
                <a:lnTo>
                  <a:pt x="1974775" y="439737"/>
                </a:lnTo>
                <a:cubicBezTo>
                  <a:pt x="1870529" y="452437"/>
                  <a:pt x="1782953" y="448469"/>
                  <a:pt x="1662038" y="477837"/>
                </a:cubicBezTo>
                <a:cubicBezTo>
                  <a:pt x="1518104" y="502047"/>
                  <a:pt x="1384886" y="545305"/>
                  <a:pt x="1244525" y="596900"/>
                </a:cubicBezTo>
                <a:cubicBezTo>
                  <a:pt x="1136707" y="647436"/>
                  <a:pt x="1031272" y="717020"/>
                  <a:pt x="931788" y="784225"/>
                </a:cubicBezTo>
                <a:cubicBezTo>
                  <a:pt x="865774" y="840713"/>
                  <a:pt x="825955" y="899583"/>
                  <a:pt x="773038" y="957262"/>
                </a:cubicBezTo>
                <a:cubicBezTo>
                  <a:pt x="742346" y="1002241"/>
                  <a:pt x="706893" y="1042459"/>
                  <a:pt x="680963" y="1092200"/>
                </a:cubicBezTo>
                <a:cubicBezTo>
                  <a:pt x="667337" y="1127521"/>
                  <a:pt x="660854" y="1165225"/>
                  <a:pt x="650800" y="1201737"/>
                </a:cubicBezTo>
                <a:lnTo>
                  <a:pt x="626988" y="1225550"/>
                </a:lnTo>
                <a:lnTo>
                  <a:pt x="588888" y="1233487"/>
                </a:ln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037DEB84-32E3-85D1-6DB1-04A0D45DEC2A}"/>
              </a:ext>
            </a:extLst>
          </p:cNvPr>
          <p:cNvSpPr/>
          <p:nvPr/>
        </p:nvSpPr>
        <p:spPr>
          <a:xfrm>
            <a:off x="4410075" y="4008834"/>
            <a:ext cx="165497" cy="546497"/>
          </a:xfrm>
          <a:custGeom>
            <a:avLst/>
            <a:gdLst>
              <a:gd name="connsiteX0" fmla="*/ 4763 w 165497"/>
              <a:gd name="connsiteY0" fmla="*/ 151210 h 546497"/>
              <a:gd name="connsiteX1" fmla="*/ 0 w 165497"/>
              <a:gd name="connsiteY1" fmla="*/ 265510 h 546497"/>
              <a:gd name="connsiteX2" fmla="*/ 65484 w 165497"/>
              <a:gd name="connsiteY2" fmla="*/ 446485 h 546497"/>
              <a:gd name="connsiteX3" fmla="*/ 125016 w 165497"/>
              <a:gd name="connsiteY3" fmla="*/ 546497 h 546497"/>
              <a:gd name="connsiteX4" fmla="*/ 145256 w 165497"/>
              <a:gd name="connsiteY4" fmla="*/ 540544 h 546497"/>
              <a:gd name="connsiteX5" fmla="*/ 158353 w 165497"/>
              <a:gd name="connsiteY5" fmla="*/ 494110 h 546497"/>
              <a:gd name="connsiteX6" fmla="*/ 150019 w 165497"/>
              <a:gd name="connsiteY6" fmla="*/ 394097 h 546497"/>
              <a:gd name="connsiteX7" fmla="*/ 151209 w 165497"/>
              <a:gd name="connsiteY7" fmla="*/ 319088 h 546497"/>
              <a:gd name="connsiteX8" fmla="*/ 165497 w 165497"/>
              <a:gd name="connsiteY8" fmla="*/ 254794 h 546497"/>
              <a:gd name="connsiteX9" fmla="*/ 147638 w 165497"/>
              <a:gd name="connsiteY9" fmla="*/ 213122 h 546497"/>
              <a:gd name="connsiteX10" fmla="*/ 110728 w 165497"/>
              <a:gd name="connsiteY10" fmla="*/ 165497 h 546497"/>
              <a:gd name="connsiteX11" fmla="*/ 77391 w 165497"/>
              <a:gd name="connsiteY11" fmla="*/ 95250 h 546497"/>
              <a:gd name="connsiteX12" fmla="*/ 60722 w 165497"/>
              <a:gd name="connsiteY12" fmla="*/ 21432 h 546497"/>
              <a:gd name="connsiteX13" fmla="*/ 53578 w 165497"/>
              <a:gd name="connsiteY13" fmla="*/ 0 h 546497"/>
              <a:gd name="connsiteX14" fmla="*/ 20241 w 165497"/>
              <a:gd name="connsiteY14" fmla="*/ 8335 h 546497"/>
              <a:gd name="connsiteX15" fmla="*/ 4763 w 165497"/>
              <a:gd name="connsiteY15" fmla="*/ 151210 h 546497"/>
              <a:gd name="connsiteX0" fmla="*/ 4763 w 165497"/>
              <a:gd name="connsiteY0" fmla="*/ 151210 h 546497"/>
              <a:gd name="connsiteX1" fmla="*/ 0 w 165497"/>
              <a:gd name="connsiteY1" fmla="*/ 265510 h 546497"/>
              <a:gd name="connsiteX2" fmla="*/ 65484 w 165497"/>
              <a:gd name="connsiteY2" fmla="*/ 446485 h 546497"/>
              <a:gd name="connsiteX3" fmla="*/ 125016 w 165497"/>
              <a:gd name="connsiteY3" fmla="*/ 546497 h 546497"/>
              <a:gd name="connsiteX4" fmla="*/ 145256 w 165497"/>
              <a:gd name="connsiteY4" fmla="*/ 540544 h 546497"/>
              <a:gd name="connsiteX5" fmla="*/ 158353 w 165497"/>
              <a:gd name="connsiteY5" fmla="*/ 494110 h 546497"/>
              <a:gd name="connsiteX6" fmla="*/ 150019 w 165497"/>
              <a:gd name="connsiteY6" fmla="*/ 394097 h 546497"/>
              <a:gd name="connsiteX7" fmla="*/ 151209 w 165497"/>
              <a:gd name="connsiteY7" fmla="*/ 319088 h 546497"/>
              <a:gd name="connsiteX8" fmla="*/ 165497 w 165497"/>
              <a:gd name="connsiteY8" fmla="*/ 254794 h 546497"/>
              <a:gd name="connsiteX9" fmla="*/ 147638 w 165497"/>
              <a:gd name="connsiteY9" fmla="*/ 213122 h 546497"/>
              <a:gd name="connsiteX10" fmla="*/ 110728 w 165497"/>
              <a:gd name="connsiteY10" fmla="*/ 165497 h 546497"/>
              <a:gd name="connsiteX11" fmla="*/ 77391 w 165497"/>
              <a:gd name="connsiteY11" fmla="*/ 95250 h 546497"/>
              <a:gd name="connsiteX12" fmla="*/ 60722 w 165497"/>
              <a:gd name="connsiteY12" fmla="*/ 21432 h 546497"/>
              <a:gd name="connsiteX13" fmla="*/ 47625 w 165497"/>
              <a:gd name="connsiteY13" fmla="*/ 0 h 546497"/>
              <a:gd name="connsiteX14" fmla="*/ 20241 w 165497"/>
              <a:gd name="connsiteY14" fmla="*/ 8335 h 546497"/>
              <a:gd name="connsiteX15" fmla="*/ 4763 w 165497"/>
              <a:gd name="connsiteY15" fmla="*/ 151210 h 546497"/>
              <a:gd name="connsiteX0" fmla="*/ 4763 w 165497"/>
              <a:gd name="connsiteY0" fmla="*/ 151210 h 546497"/>
              <a:gd name="connsiteX1" fmla="*/ 0 w 165497"/>
              <a:gd name="connsiteY1" fmla="*/ 265510 h 546497"/>
              <a:gd name="connsiteX2" fmla="*/ 65484 w 165497"/>
              <a:gd name="connsiteY2" fmla="*/ 446485 h 546497"/>
              <a:gd name="connsiteX3" fmla="*/ 125016 w 165497"/>
              <a:gd name="connsiteY3" fmla="*/ 546497 h 546497"/>
              <a:gd name="connsiteX4" fmla="*/ 145256 w 165497"/>
              <a:gd name="connsiteY4" fmla="*/ 540544 h 546497"/>
              <a:gd name="connsiteX5" fmla="*/ 158353 w 165497"/>
              <a:gd name="connsiteY5" fmla="*/ 494110 h 546497"/>
              <a:gd name="connsiteX6" fmla="*/ 150019 w 165497"/>
              <a:gd name="connsiteY6" fmla="*/ 394097 h 546497"/>
              <a:gd name="connsiteX7" fmla="*/ 151209 w 165497"/>
              <a:gd name="connsiteY7" fmla="*/ 319088 h 546497"/>
              <a:gd name="connsiteX8" fmla="*/ 165497 w 165497"/>
              <a:gd name="connsiteY8" fmla="*/ 254794 h 546497"/>
              <a:gd name="connsiteX9" fmla="*/ 147638 w 165497"/>
              <a:gd name="connsiteY9" fmla="*/ 213122 h 546497"/>
              <a:gd name="connsiteX10" fmla="*/ 110728 w 165497"/>
              <a:gd name="connsiteY10" fmla="*/ 165497 h 546497"/>
              <a:gd name="connsiteX11" fmla="*/ 77391 w 165497"/>
              <a:gd name="connsiteY11" fmla="*/ 95250 h 546497"/>
              <a:gd name="connsiteX12" fmla="*/ 60722 w 165497"/>
              <a:gd name="connsiteY12" fmla="*/ 21432 h 546497"/>
              <a:gd name="connsiteX13" fmla="*/ 47625 w 165497"/>
              <a:gd name="connsiteY13" fmla="*/ 0 h 546497"/>
              <a:gd name="connsiteX14" fmla="*/ 20241 w 165497"/>
              <a:gd name="connsiteY14" fmla="*/ 23814 h 546497"/>
              <a:gd name="connsiteX15" fmla="*/ 4763 w 165497"/>
              <a:gd name="connsiteY15" fmla="*/ 151210 h 54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5497" h="546497">
                <a:moveTo>
                  <a:pt x="4763" y="151210"/>
                </a:moveTo>
                <a:lnTo>
                  <a:pt x="0" y="265510"/>
                </a:lnTo>
                <a:lnTo>
                  <a:pt x="65484" y="446485"/>
                </a:lnTo>
                <a:lnTo>
                  <a:pt x="125016" y="546497"/>
                </a:lnTo>
                <a:lnTo>
                  <a:pt x="145256" y="540544"/>
                </a:lnTo>
                <a:lnTo>
                  <a:pt x="158353" y="494110"/>
                </a:lnTo>
                <a:lnTo>
                  <a:pt x="150019" y="394097"/>
                </a:lnTo>
                <a:cubicBezTo>
                  <a:pt x="150416" y="369094"/>
                  <a:pt x="150812" y="344091"/>
                  <a:pt x="151209" y="319088"/>
                </a:cubicBezTo>
                <a:lnTo>
                  <a:pt x="165497" y="254794"/>
                </a:lnTo>
                <a:lnTo>
                  <a:pt x="147638" y="213122"/>
                </a:lnTo>
                <a:lnTo>
                  <a:pt x="110728" y="165497"/>
                </a:lnTo>
                <a:lnTo>
                  <a:pt x="77391" y="95250"/>
                </a:lnTo>
                <a:lnTo>
                  <a:pt x="60722" y="21432"/>
                </a:lnTo>
                <a:lnTo>
                  <a:pt x="47625" y="0"/>
                </a:lnTo>
                <a:lnTo>
                  <a:pt x="20241" y="23814"/>
                </a:lnTo>
                <a:lnTo>
                  <a:pt x="4763" y="151210"/>
                </a:lnTo>
                <a:close/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D03111BA-11BA-FB0E-3844-D4BF3A5C313F}"/>
              </a:ext>
            </a:extLst>
          </p:cNvPr>
          <p:cNvSpPr/>
          <p:nvPr/>
        </p:nvSpPr>
        <p:spPr>
          <a:xfrm>
            <a:off x="4410889" y="4361259"/>
            <a:ext cx="595562" cy="1025129"/>
          </a:xfrm>
          <a:custGeom>
            <a:avLst/>
            <a:gdLst>
              <a:gd name="connsiteX0" fmla="*/ 33337 w 592931"/>
              <a:gd name="connsiteY0" fmla="*/ 0 h 1025129"/>
              <a:gd name="connsiteX1" fmla="*/ 10715 w 592931"/>
              <a:gd name="connsiteY1" fmla="*/ 63104 h 1025129"/>
              <a:gd name="connsiteX2" fmla="*/ 0 w 592931"/>
              <a:gd name="connsiteY2" fmla="*/ 145257 h 1025129"/>
              <a:gd name="connsiteX3" fmla="*/ 10715 w 592931"/>
              <a:gd name="connsiteY3" fmla="*/ 205979 h 1025129"/>
              <a:gd name="connsiteX4" fmla="*/ 78581 w 592931"/>
              <a:gd name="connsiteY4" fmla="*/ 377429 h 1025129"/>
              <a:gd name="connsiteX5" fmla="*/ 109537 w 592931"/>
              <a:gd name="connsiteY5" fmla="*/ 478632 h 1025129"/>
              <a:gd name="connsiteX6" fmla="*/ 114300 w 592931"/>
              <a:gd name="connsiteY6" fmla="*/ 621507 h 1025129"/>
              <a:gd name="connsiteX7" fmla="*/ 107156 w 592931"/>
              <a:gd name="connsiteY7" fmla="*/ 683419 h 1025129"/>
              <a:gd name="connsiteX8" fmla="*/ 90487 w 592931"/>
              <a:gd name="connsiteY8" fmla="*/ 744141 h 1025129"/>
              <a:gd name="connsiteX9" fmla="*/ 110728 w 592931"/>
              <a:gd name="connsiteY9" fmla="*/ 850107 h 1025129"/>
              <a:gd name="connsiteX10" fmla="*/ 200025 w 592931"/>
              <a:gd name="connsiteY10" fmla="*/ 942975 h 1025129"/>
              <a:gd name="connsiteX11" fmla="*/ 258365 w 592931"/>
              <a:gd name="connsiteY11" fmla="*/ 994172 h 1025129"/>
              <a:gd name="connsiteX12" fmla="*/ 367903 w 592931"/>
              <a:gd name="connsiteY12" fmla="*/ 1025129 h 1025129"/>
              <a:gd name="connsiteX13" fmla="*/ 459581 w 592931"/>
              <a:gd name="connsiteY13" fmla="*/ 1000125 h 1025129"/>
              <a:gd name="connsiteX14" fmla="*/ 533400 w 592931"/>
              <a:gd name="connsiteY14" fmla="*/ 937022 h 1025129"/>
              <a:gd name="connsiteX15" fmla="*/ 585787 w 592931"/>
              <a:gd name="connsiteY15" fmla="*/ 837010 h 1025129"/>
              <a:gd name="connsiteX16" fmla="*/ 592931 w 592931"/>
              <a:gd name="connsiteY16" fmla="*/ 726282 h 1025129"/>
              <a:gd name="connsiteX17" fmla="*/ 558403 w 592931"/>
              <a:gd name="connsiteY17" fmla="*/ 645319 h 1025129"/>
              <a:gd name="connsiteX18" fmla="*/ 429815 w 592931"/>
              <a:gd name="connsiteY18" fmla="*/ 502444 h 1025129"/>
              <a:gd name="connsiteX19" fmla="*/ 351234 w 592931"/>
              <a:gd name="connsiteY19" fmla="*/ 371475 h 1025129"/>
              <a:gd name="connsiteX20" fmla="*/ 282178 w 592931"/>
              <a:gd name="connsiteY20" fmla="*/ 204788 h 1025129"/>
              <a:gd name="connsiteX21" fmla="*/ 220265 w 592931"/>
              <a:gd name="connsiteY21" fmla="*/ 83344 h 1025129"/>
              <a:gd name="connsiteX22" fmla="*/ 185737 w 592931"/>
              <a:gd name="connsiteY22" fmla="*/ 23813 h 1025129"/>
              <a:gd name="connsiteX23" fmla="*/ 169068 w 592931"/>
              <a:gd name="connsiteY23" fmla="*/ 7144 h 1025129"/>
              <a:gd name="connsiteX24" fmla="*/ 147637 w 592931"/>
              <a:gd name="connsiteY24" fmla="*/ 8335 h 1025129"/>
              <a:gd name="connsiteX0" fmla="*/ 33337 w 592931"/>
              <a:gd name="connsiteY0" fmla="*/ 0 h 1025129"/>
              <a:gd name="connsiteX1" fmla="*/ 10715 w 592931"/>
              <a:gd name="connsiteY1" fmla="*/ 63104 h 1025129"/>
              <a:gd name="connsiteX2" fmla="*/ 0 w 592931"/>
              <a:gd name="connsiteY2" fmla="*/ 145257 h 1025129"/>
              <a:gd name="connsiteX3" fmla="*/ 10715 w 592931"/>
              <a:gd name="connsiteY3" fmla="*/ 205979 h 1025129"/>
              <a:gd name="connsiteX4" fmla="*/ 78581 w 592931"/>
              <a:gd name="connsiteY4" fmla="*/ 377429 h 1025129"/>
              <a:gd name="connsiteX5" fmla="*/ 109537 w 592931"/>
              <a:gd name="connsiteY5" fmla="*/ 478632 h 1025129"/>
              <a:gd name="connsiteX6" fmla="*/ 114300 w 592931"/>
              <a:gd name="connsiteY6" fmla="*/ 621507 h 1025129"/>
              <a:gd name="connsiteX7" fmla="*/ 107156 w 592931"/>
              <a:gd name="connsiteY7" fmla="*/ 683419 h 1025129"/>
              <a:gd name="connsiteX8" fmla="*/ 90487 w 592931"/>
              <a:gd name="connsiteY8" fmla="*/ 744141 h 1025129"/>
              <a:gd name="connsiteX9" fmla="*/ 110728 w 592931"/>
              <a:gd name="connsiteY9" fmla="*/ 850107 h 1025129"/>
              <a:gd name="connsiteX10" fmla="*/ 200025 w 592931"/>
              <a:gd name="connsiteY10" fmla="*/ 942975 h 1025129"/>
              <a:gd name="connsiteX11" fmla="*/ 258365 w 592931"/>
              <a:gd name="connsiteY11" fmla="*/ 994172 h 1025129"/>
              <a:gd name="connsiteX12" fmla="*/ 367903 w 592931"/>
              <a:gd name="connsiteY12" fmla="*/ 1025129 h 1025129"/>
              <a:gd name="connsiteX13" fmla="*/ 459581 w 592931"/>
              <a:gd name="connsiteY13" fmla="*/ 1000125 h 1025129"/>
              <a:gd name="connsiteX14" fmla="*/ 533400 w 592931"/>
              <a:gd name="connsiteY14" fmla="*/ 937022 h 1025129"/>
              <a:gd name="connsiteX15" fmla="*/ 585787 w 592931"/>
              <a:gd name="connsiteY15" fmla="*/ 837010 h 1025129"/>
              <a:gd name="connsiteX16" fmla="*/ 592931 w 592931"/>
              <a:gd name="connsiteY16" fmla="*/ 726282 h 1025129"/>
              <a:gd name="connsiteX17" fmla="*/ 558403 w 592931"/>
              <a:gd name="connsiteY17" fmla="*/ 645319 h 1025129"/>
              <a:gd name="connsiteX18" fmla="*/ 429815 w 592931"/>
              <a:gd name="connsiteY18" fmla="*/ 502444 h 1025129"/>
              <a:gd name="connsiteX19" fmla="*/ 351234 w 592931"/>
              <a:gd name="connsiteY19" fmla="*/ 371475 h 1025129"/>
              <a:gd name="connsiteX20" fmla="*/ 282178 w 592931"/>
              <a:gd name="connsiteY20" fmla="*/ 204788 h 1025129"/>
              <a:gd name="connsiteX21" fmla="*/ 220265 w 592931"/>
              <a:gd name="connsiteY21" fmla="*/ 83344 h 1025129"/>
              <a:gd name="connsiteX22" fmla="*/ 185737 w 592931"/>
              <a:gd name="connsiteY22" fmla="*/ 23813 h 1025129"/>
              <a:gd name="connsiteX23" fmla="*/ 169068 w 592931"/>
              <a:gd name="connsiteY23" fmla="*/ 7144 h 1025129"/>
              <a:gd name="connsiteX24" fmla="*/ 147637 w 592931"/>
              <a:gd name="connsiteY24" fmla="*/ 8335 h 1025129"/>
              <a:gd name="connsiteX0" fmla="*/ 33337 w 592931"/>
              <a:gd name="connsiteY0" fmla="*/ 0 h 1025129"/>
              <a:gd name="connsiteX1" fmla="*/ 10715 w 592931"/>
              <a:gd name="connsiteY1" fmla="*/ 63104 h 1025129"/>
              <a:gd name="connsiteX2" fmla="*/ 0 w 592931"/>
              <a:gd name="connsiteY2" fmla="*/ 145257 h 1025129"/>
              <a:gd name="connsiteX3" fmla="*/ 10715 w 592931"/>
              <a:gd name="connsiteY3" fmla="*/ 205979 h 1025129"/>
              <a:gd name="connsiteX4" fmla="*/ 78581 w 592931"/>
              <a:gd name="connsiteY4" fmla="*/ 377429 h 1025129"/>
              <a:gd name="connsiteX5" fmla="*/ 109537 w 592931"/>
              <a:gd name="connsiteY5" fmla="*/ 478632 h 1025129"/>
              <a:gd name="connsiteX6" fmla="*/ 114300 w 592931"/>
              <a:gd name="connsiteY6" fmla="*/ 621507 h 1025129"/>
              <a:gd name="connsiteX7" fmla="*/ 107156 w 592931"/>
              <a:gd name="connsiteY7" fmla="*/ 683419 h 1025129"/>
              <a:gd name="connsiteX8" fmla="*/ 90487 w 592931"/>
              <a:gd name="connsiteY8" fmla="*/ 744141 h 1025129"/>
              <a:gd name="connsiteX9" fmla="*/ 110728 w 592931"/>
              <a:gd name="connsiteY9" fmla="*/ 850107 h 1025129"/>
              <a:gd name="connsiteX10" fmla="*/ 200025 w 592931"/>
              <a:gd name="connsiteY10" fmla="*/ 942975 h 1025129"/>
              <a:gd name="connsiteX11" fmla="*/ 258365 w 592931"/>
              <a:gd name="connsiteY11" fmla="*/ 994172 h 1025129"/>
              <a:gd name="connsiteX12" fmla="*/ 367903 w 592931"/>
              <a:gd name="connsiteY12" fmla="*/ 1025129 h 1025129"/>
              <a:gd name="connsiteX13" fmla="*/ 459581 w 592931"/>
              <a:gd name="connsiteY13" fmla="*/ 1000125 h 1025129"/>
              <a:gd name="connsiteX14" fmla="*/ 533400 w 592931"/>
              <a:gd name="connsiteY14" fmla="*/ 937022 h 1025129"/>
              <a:gd name="connsiteX15" fmla="*/ 585787 w 592931"/>
              <a:gd name="connsiteY15" fmla="*/ 837010 h 1025129"/>
              <a:gd name="connsiteX16" fmla="*/ 592931 w 592931"/>
              <a:gd name="connsiteY16" fmla="*/ 726282 h 1025129"/>
              <a:gd name="connsiteX17" fmla="*/ 558403 w 592931"/>
              <a:gd name="connsiteY17" fmla="*/ 645319 h 1025129"/>
              <a:gd name="connsiteX18" fmla="*/ 429815 w 592931"/>
              <a:gd name="connsiteY18" fmla="*/ 502444 h 1025129"/>
              <a:gd name="connsiteX19" fmla="*/ 351234 w 592931"/>
              <a:gd name="connsiteY19" fmla="*/ 371475 h 1025129"/>
              <a:gd name="connsiteX20" fmla="*/ 282178 w 592931"/>
              <a:gd name="connsiteY20" fmla="*/ 204788 h 1025129"/>
              <a:gd name="connsiteX21" fmla="*/ 220265 w 592931"/>
              <a:gd name="connsiteY21" fmla="*/ 83344 h 1025129"/>
              <a:gd name="connsiteX22" fmla="*/ 185737 w 592931"/>
              <a:gd name="connsiteY22" fmla="*/ 23813 h 1025129"/>
              <a:gd name="connsiteX23" fmla="*/ 169068 w 592931"/>
              <a:gd name="connsiteY23" fmla="*/ 7144 h 1025129"/>
              <a:gd name="connsiteX24" fmla="*/ 147637 w 592931"/>
              <a:gd name="connsiteY24" fmla="*/ 8335 h 1025129"/>
              <a:gd name="connsiteX0" fmla="*/ 33337 w 592931"/>
              <a:gd name="connsiteY0" fmla="*/ 0 h 1025129"/>
              <a:gd name="connsiteX1" fmla="*/ 10715 w 592931"/>
              <a:gd name="connsiteY1" fmla="*/ 63104 h 1025129"/>
              <a:gd name="connsiteX2" fmla="*/ 0 w 592931"/>
              <a:gd name="connsiteY2" fmla="*/ 145257 h 1025129"/>
              <a:gd name="connsiteX3" fmla="*/ 10715 w 592931"/>
              <a:gd name="connsiteY3" fmla="*/ 205979 h 1025129"/>
              <a:gd name="connsiteX4" fmla="*/ 78581 w 592931"/>
              <a:gd name="connsiteY4" fmla="*/ 377429 h 1025129"/>
              <a:gd name="connsiteX5" fmla="*/ 109537 w 592931"/>
              <a:gd name="connsiteY5" fmla="*/ 478632 h 1025129"/>
              <a:gd name="connsiteX6" fmla="*/ 114300 w 592931"/>
              <a:gd name="connsiteY6" fmla="*/ 621507 h 1025129"/>
              <a:gd name="connsiteX7" fmla="*/ 107156 w 592931"/>
              <a:gd name="connsiteY7" fmla="*/ 683419 h 1025129"/>
              <a:gd name="connsiteX8" fmla="*/ 90487 w 592931"/>
              <a:gd name="connsiteY8" fmla="*/ 744141 h 1025129"/>
              <a:gd name="connsiteX9" fmla="*/ 110728 w 592931"/>
              <a:gd name="connsiteY9" fmla="*/ 850107 h 1025129"/>
              <a:gd name="connsiteX10" fmla="*/ 200025 w 592931"/>
              <a:gd name="connsiteY10" fmla="*/ 942975 h 1025129"/>
              <a:gd name="connsiteX11" fmla="*/ 258365 w 592931"/>
              <a:gd name="connsiteY11" fmla="*/ 994172 h 1025129"/>
              <a:gd name="connsiteX12" fmla="*/ 367903 w 592931"/>
              <a:gd name="connsiteY12" fmla="*/ 1025129 h 1025129"/>
              <a:gd name="connsiteX13" fmla="*/ 459581 w 592931"/>
              <a:gd name="connsiteY13" fmla="*/ 1000125 h 1025129"/>
              <a:gd name="connsiteX14" fmla="*/ 533400 w 592931"/>
              <a:gd name="connsiteY14" fmla="*/ 937022 h 1025129"/>
              <a:gd name="connsiteX15" fmla="*/ 585787 w 592931"/>
              <a:gd name="connsiteY15" fmla="*/ 837010 h 1025129"/>
              <a:gd name="connsiteX16" fmla="*/ 592931 w 592931"/>
              <a:gd name="connsiteY16" fmla="*/ 726282 h 1025129"/>
              <a:gd name="connsiteX17" fmla="*/ 558403 w 592931"/>
              <a:gd name="connsiteY17" fmla="*/ 645319 h 1025129"/>
              <a:gd name="connsiteX18" fmla="*/ 429815 w 592931"/>
              <a:gd name="connsiteY18" fmla="*/ 502444 h 1025129"/>
              <a:gd name="connsiteX19" fmla="*/ 351234 w 592931"/>
              <a:gd name="connsiteY19" fmla="*/ 371475 h 1025129"/>
              <a:gd name="connsiteX20" fmla="*/ 282178 w 592931"/>
              <a:gd name="connsiteY20" fmla="*/ 204788 h 1025129"/>
              <a:gd name="connsiteX21" fmla="*/ 220265 w 592931"/>
              <a:gd name="connsiteY21" fmla="*/ 83344 h 1025129"/>
              <a:gd name="connsiteX22" fmla="*/ 185737 w 592931"/>
              <a:gd name="connsiteY22" fmla="*/ 23813 h 1025129"/>
              <a:gd name="connsiteX23" fmla="*/ 169068 w 592931"/>
              <a:gd name="connsiteY23" fmla="*/ 7144 h 1025129"/>
              <a:gd name="connsiteX24" fmla="*/ 147637 w 592931"/>
              <a:gd name="connsiteY24" fmla="*/ 8335 h 1025129"/>
              <a:gd name="connsiteX0" fmla="*/ 33337 w 592931"/>
              <a:gd name="connsiteY0" fmla="*/ 0 h 1025129"/>
              <a:gd name="connsiteX1" fmla="*/ 10715 w 592931"/>
              <a:gd name="connsiteY1" fmla="*/ 63104 h 1025129"/>
              <a:gd name="connsiteX2" fmla="*/ 0 w 592931"/>
              <a:gd name="connsiteY2" fmla="*/ 145257 h 1025129"/>
              <a:gd name="connsiteX3" fmla="*/ 10715 w 592931"/>
              <a:gd name="connsiteY3" fmla="*/ 205979 h 1025129"/>
              <a:gd name="connsiteX4" fmla="*/ 78581 w 592931"/>
              <a:gd name="connsiteY4" fmla="*/ 377429 h 1025129"/>
              <a:gd name="connsiteX5" fmla="*/ 109537 w 592931"/>
              <a:gd name="connsiteY5" fmla="*/ 478632 h 1025129"/>
              <a:gd name="connsiteX6" fmla="*/ 114300 w 592931"/>
              <a:gd name="connsiteY6" fmla="*/ 621507 h 1025129"/>
              <a:gd name="connsiteX7" fmla="*/ 107156 w 592931"/>
              <a:gd name="connsiteY7" fmla="*/ 683419 h 1025129"/>
              <a:gd name="connsiteX8" fmla="*/ 90487 w 592931"/>
              <a:gd name="connsiteY8" fmla="*/ 744141 h 1025129"/>
              <a:gd name="connsiteX9" fmla="*/ 110728 w 592931"/>
              <a:gd name="connsiteY9" fmla="*/ 850107 h 1025129"/>
              <a:gd name="connsiteX10" fmla="*/ 200025 w 592931"/>
              <a:gd name="connsiteY10" fmla="*/ 942975 h 1025129"/>
              <a:gd name="connsiteX11" fmla="*/ 258365 w 592931"/>
              <a:gd name="connsiteY11" fmla="*/ 994172 h 1025129"/>
              <a:gd name="connsiteX12" fmla="*/ 367903 w 592931"/>
              <a:gd name="connsiteY12" fmla="*/ 1025129 h 1025129"/>
              <a:gd name="connsiteX13" fmla="*/ 459581 w 592931"/>
              <a:gd name="connsiteY13" fmla="*/ 1000125 h 1025129"/>
              <a:gd name="connsiteX14" fmla="*/ 533400 w 592931"/>
              <a:gd name="connsiteY14" fmla="*/ 937022 h 1025129"/>
              <a:gd name="connsiteX15" fmla="*/ 585787 w 592931"/>
              <a:gd name="connsiteY15" fmla="*/ 837010 h 1025129"/>
              <a:gd name="connsiteX16" fmla="*/ 592931 w 592931"/>
              <a:gd name="connsiteY16" fmla="*/ 726282 h 1025129"/>
              <a:gd name="connsiteX17" fmla="*/ 558403 w 592931"/>
              <a:gd name="connsiteY17" fmla="*/ 645319 h 1025129"/>
              <a:gd name="connsiteX18" fmla="*/ 429815 w 592931"/>
              <a:gd name="connsiteY18" fmla="*/ 502444 h 1025129"/>
              <a:gd name="connsiteX19" fmla="*/ 351234 w 592931"/>
              <a:gd name="connsiteY19" fmla="*/ 371475 h 1025129"/>
              <a:gd name="connsiteX20" fmla="*/ 282178 w 592931"/>
              <a:gd name="connsiteY20" fmla="*/ 204788 h 1025129"/>
              <a:gd name="connsiteX21" fmla="*/ 220265 w 592931"/>
              <a:gd name="connsiteY21" fmla="*/ 83344 h 1025129"/>
              <a:gd name="connsiteX22" fmla="*/ 185737 w 592931"/>
              <a:gd name="connsiteY22" fmla="*/ 23813 h 1025129"/>
              <a:gd name="connsiteX23" fmla="*/ 169068 w 592931"/>
              <a:gd name="connsiteY23" fmla="*/ 7144 h 1025129"/>
              <a:gd name="connsiteX24" fmla="*/ 147637 w 592931"/>
              <a:gd name="connsiteY24" fmla="*/ 8335 h 1025129"/>
              <a:gd name="connsiteX0" fmla="*/ 33337 w 592931"/>
              <a:gd name="connsiteY0" fmla="*/ 0 h 1025129"/>
              <a:gd name="connsiteX1" fmla="*/ 10715 w 592931"/>
              <a:gd name="connsiteY1" fmla="*/ 63104 h 1025129"/>
              <a:gd name="connsiteX2" fmla="*/ 0 w 592931"/>
              <a:gd name="connsiteY2" fmla="*/ 145257 h 1025129"/>
              <a:gd name="connsiteX3" fmla="*/ 10715 w 592931"/>
              <a:gd name="connsiteY3" fmla="*/ 205979 h 1025129"/>
              <a:gd name="connsiteX4" fmla="*/ 78581 w 592931"/>
              <a:gd name="connsiteY4" fmla="*/ 377429 h 1025129"/>
              <a:gd name="connsiteX5" fmla="*/ 109537 w 592931"/>
              <a:gd name="connsiteY5" fmla="*/ 478632 h 1025129"/>
              <a:gd name="connsiteX6" fmla="*/ 114300 w 592931"/>
              <a:gd name="connsiteY6" fmla="*/ 621507 h 1025129"/>
              <a:gd name="connsiteX7" fmla="*/ 107156 w 592931"/>
              <a:gd name="connsiteY7" fmla="*/ 683419 h 1025129"/>
              <a:gd name="connsiteX8" fmla="*/ 90487 w 592931"/>
              <a:gd name="connsiteY8" fmla="*/ 744141 h 1025129"/>
              <a:gd name="connsiteX9" fmla="*/ 110728 w 592931"/>
              <a:gd name="connsiteY9" fmla="*/ 850107 h 1025129"/>
              <a:gd name="connsiteX10" fmla="*/ 200025 w 592931"/>
              <a:gd name="connsiteY10" fmla="*/ 942975 h 1025129"/>
              <a:gd name="connsiteX11" fmla="*/ 258365 w 592931"/>
              <a:gd name="connsiteY11" fmla="*/ 994172 h 1025129"/>
              <a:gd name="connsiteX12" fmla="*/ 367903 w 592931"/>
              <a:gd name="connsiteY12" fmla="*/ 1025129 h 1025129"/>
              <a:gd name="connsiteX13" fmla="*/ 459581 w 592931"/>
              <a:gd name="connsiteY13" fmla="*/ 1000125 h 1025129"/>
              <a:gd name="connsiteX14" fmla="*/ 533400 w 592931"/>
              <a:gd name="connsiteY14" fmla="*/ 937022 h 1025129"/>
              <a:gd name="connsiteX15" fmla="*/ 585787 w 592931"/>
              <a:gd name="connsiteY15" fmla="*/ 837010 h 1025129"/>
              <a:gd name="connsiteX16" fmla="*/ 592931 w 592931"/>
              <a:gd name="connsiteY16" fmla="*/ 726282 h 1025129"/>
              <a:gd name="connsiteX17" fmla="*/ 558403 w 592931"/>
              <a:gd name="connsiteY17" fmla="*/ 645319 h 1025129"/>
              <a:gd name="connsiteX18" fmla="*/ 429815 w 592931"/>
              <a:gd name="connsiteY18" fmla="*/ 502444 h 1025129"/>
              <a:gd name="connsiteX19" fmla="*/ 351234 w 592931"/>
              <a:gd name="connsiteY19" fmla="*/ 371475 h 1025129"/>
              <a:gd name="connsiteX20" fmla="*/ 282178 w 592931"/>
              <a:gd name="connsiteY20" fmla="*/ 204788 h 1025129"/>
              <a:gd name="connsiteX21" fmla="*/ 220265 w 592931"/>
              <a:gd name="connsiteY21" fmla="*/ 83344 h 1025129"/>
              <a:gd name="connsiteX22" fmla="*/ 185737 w 592931"/>
              <a:gd name="connsiteY22" fmla="*/ 23813 h 1025129"/>
              <a:gd name="connsiteX23" fmla="*/ 169068 w 592931"/>
              <a:gd name="connsiteY23" fmla="*/ 7144 h 1025129"/>
              <a:gd name="connsiteX24" fmla="*/ 147637 w 592931"/>
              <a:gd name="connsiteY24" fmla="*/ 8335 h 1025129"/>
              <a:gd name="connsiteX0" fmla="*/ 33337 w 592931"/>
              <a:gd name="connsiteY0" fmla="*/ 0 h 1025129"/>
              <a:gd name="connsiteX1" fmla="*/ 10715 w 592931"/>
              <a:gd name="connsiteY1" fmla="*/ 63104 h 1025129"/>
              <a:gd name="connsiteX2" fmla="*/ 0 w 592931"/>
              <a:gd name="connsiteY2" fmla="*/ 145257 h 1025129"/>
              <a:gd name="connsiteX3" fmla="*/ 10715 w 592931"/>
              <a:gd name="connsiteY3" fmla="*/ 205979 h 1025129"/>
              <a:gd name="connsiteX4" fmla="*/ 78581 w 592931"/>
              <a:gd name="connsiteY4" fmla="*/ 377429 h 1025129"/>
              <a:gd name="connsiteX5" fmla="*/ 109537 w 592931"/>
              <a:gd name="connsiteY5" fmla="*/ 478632 h 1025129"/>
              <a:gd name="connsiteX6" fmla="*/ 114300 w 592931"/>
              <a:gd name="connsiteY6" fmla="*/ 621507 h 1025129"/>
              <a:gd name="connsiteX7" fmla="*/ 107156 w 592931"/>
              <a:gd name="connsiteY7" fmla="*/ 683419 h 1025129"/>
              <a:gd name="connsiteX8" fmla="*/ 90487 w 592931"/>
              <a:gd name="connsiteY8" fmla="*/ 744141 h 1025129"/>
              <a:gd name="connsiteX9" fmla="*/ 110728 w 592931"/>
              <a:gd name="connsiteY9" fmla="*/ 850107 h 1025129"/>
              <a:gd name="connsiteX10" fmla="*/ 200025 w 592931"/>
              <a:gd name="connsiteY10" fmla="*/ 942975 h 1025129"/>
              <a:gd name="connsiteX11" fmla="*/ 258365 w 592931"/>
              <a:gd name="connsiteY11" fmla="*/ 994172 h 1025129"/>
              <a:gd name="connsiteX12" fmla="*/ 367903 w 592931"/>
              <a:gd name="connsiteY12" fmla="*/ 1025129 h 1025129"/>
              <a:gd name="connsiteX13" fmla="*/ 459581 w 592931"/>
              <a:gd name="connsiteY13" fmla="*/ 1000125 h 1025129"/>
              <a:gd name="connsiteX14" fmla="*/ 533400 w 592931"/>
              <a:gd name="connsiteY14" fmla="*/ 937022 h 1025129"/>
              <a:gd name="connsiteX15" fmla="*/ 585787 w 592931"/>
              <a:gd name="connsiteY15" fmla="*/ 837010 h 1025129"/>
              <a:gd name="connsiteX16" fmla="*/ 592931 w 592931"/>
              <a:gd name="connsiteY16" fmla="*/ 726282 h 1025129"/>
              <a:gd name="connsiteX17" fmla="*/ 558403 w 592931"/>
              <a:gd name="connsiteY17" fmla="*/ 645319 h 1025129"/>
              <a:gd name="connsiteX18" fmla="*/ 429815 w 592931"/>
              <a:gd name="connsiteY18" fmla="*/ 502444 h 1025129"/>
              <a:gd name="connsiteX19" fmla="*/ 351234 w 592931"/>
              <a:gd name="connsiteY19" fmla="*/ 371475 h 1025129"/>
              <a:gd name="connsiteX20" fmla="*/ 282178 w 592931"/>
              <a:gd name="connsiteY20" fmla="*/ 204788 h 1025129"/>
              <a:gd name="connsiteX21" fmla="*/ 220265 w 592931"/>
              <a:gd name="connsiteY21" fmla="*/ 83344 h 1025129"/>
              <a:gd name="connsiteX22" fmla="*/ 185737 w 592931"/>
              <a:gd name="connsiteY22" fmla="*/ 23813 h 1025129"/>
              <a:gd name="connsiteX23" fmla="*/ 169068 w 592931"/>
              <a:gd name="connsiteY23" fmla="*/ 7144 h 1025129"/>
              <a:gd name="connsiteX24" fmla="*/ 147637 w 592931"/>
              <a:gd name="connsiteY24" fmla="*/ 8335 h 1025129"/>
              <a:gd name="connsiteX0" fmla="*/ 33337 w 592931"/>
              <a:gd name="connsiteY0" fmla="*/ 0 h 1025129"/>
              <a:gd name="connsiteX1" fmla="*/ 10715 w 592931"/>
              <a:gd name="connsiteY1" fmla="*/ 63104 h 1025129"/>
              <a:gd name="connsiteX2" fmla="*/ 0 w 592931"/>
              <a:gd name="connsiteY2" fmla="*/ 145257 h 1025129"/>
              <a:gd name="connsiteX3" fmla="*/ 10715 w 592931"/>
              <a:gd name="connsiteY3" fmla="*/ 205979 h 1025129"/>
              <a:gd name="connsiteX4" fmla="*/ 78581 w 592931"/>
              <a:gd name="connsiteY4" fmla="*/ 377429 h 1025129"/>
              <a:gd name="connsiteX5" fmla="*/ 109537 w 592931"/>
              <a:gd name="connsiteY5" fmla="*/ 478632 h 1025129"/>
              <a:gd name="connsiteX6" fmla="*/ 114300 w 592931"/>
              <a:gd name="connsiteY6" fmla="*/ 621507 h 1025129"/>
              <a:gd name="connsiteX7" fmla="*/ 107156 w 592931"/>
              <a:gd name="connsiteY7" fmla="*/ 683419 h 1025129"/>
              <a:gd name="connsiteX8" fmla="*/ 90487 w 592931"/>
              <a:gd name="connsiteY8" fmla="*/ 744141 h 1025129"/>
              <a:gd name="connsiteX9" fmla="*/ 110728 w 592931"/>
              <a:gd name="connsiteY9" fmla="*/ 850107 h 1025129"/>
              <a:gd name="connsiteX10" fmla="*/ 200025 w 592931"/>
              <a:gd name="connsiteY10" fmla="*/ 942975 h 1025129"/>
              <a:gd name="connsiteX11" fmla="*/ 258365 w 592931"/>
              <a:gd name="connsiteY11" fmla="*/ 994172 h 1025129"/>
              <a:gd name="connsiteX12" fmla="*/ 367903 w 592931"/>
              <a:gd name="connsiteY12" fmla="*/ 1025129 h 1025129"/>
              <a:gd name="connsiteX13" fmla="*/ 459581 w 592931"/>
              <a:gd name="connsiteY13" fmla="*/ 1000125 h 1025129"/>
              <a:gd name="connsiteX14" fmla="*/ 533400 w 592931"/>
              <a:gd name="connsiteY14" fmla="*/ 937022 h 1025129"/>
              <a:gd name="connsiteX15" fmla="*/ 585787 w 592931"/>
              <a:gd name="connsiteY15" fmla="*/ 837010 h 1025129"/>
              <a:gd name="connsiteX16" fmla="*/ 592931 w 592931"/>
              <a:gd name="connsiteY16" fmla="*/ 726282 h 1025129"/>
              <a:gd name="connsiteX17" fmla="*/ 558403 w 592931"/>
              <a:gd name="connsiteY17" fmla="*/ 645319 h 1025129"/>
              <a:gd name="connsiteX18" fmla="*/ 429815 w 592931"/>
              <a:gd name="connsiteY18" fmla="*/ 502444 h 1025129"/>
              <a:gd name="connsiteX19" fmla="*/ 351234 w 592931"/>
              <a:gd name="connsiteY19" fmla="*/ 371475 h 1025129"/>
              <a:gd name="connsiteX20" fmla="*/ 282178 w 592931"/>
              <a:gd name="connsiteY20" fmla="*/ 204788 h 1025129"/>
              <a:gd name="connsiteX21" fmla="*/ 220265 w 592931"/>
              <a:gd name="connsiteY21" fmla="*/ 83344 h 1025129"/>
              <a:gd name="connsiteX22" fmla="*/ 185737 w 592931"/>
              <a:gd name="connsiteY22" fmla="*/ 23813 h 1025129"/>
              <a:gd name="connsiteX23" fmla="*/ 169068 w 592931"/>
              <a:gd name="connsiteY23" fmla="*/ 7144 h 1025129"/>
              <a:gd name="connsiteX24" fmla="*/ 147637 w 592931"/>
              <a:gd name="connsiteY24" fmla="*/ 8335 h 1025129"/>
              <a:gd name="connsiteX0" fmla="*/ 33337 w 592931"/>
              <a:gd name="connsiteY0" fmla="*/ 0 h 1025129"/>
              <a:gd name="connsiteX1" fmla="*/ 10715 w 592931"/>
              <a:gd name="connsiteY1" fmla="*/ 63104 h 1025129"/>
              <a:gd name="connsiteX2" fmla="*/ 0 w 592931"/>
              <a:gd name="connsiteY2" fmla="*/ 145257 h 1025129"/>
              <a:gd name="connsiteX3" fmla="*/ 10715 w 592931"/>
              <a:gd name="connsiteY3" fmla="*/ 205979 h 1025129"/>
              <a:gd name="connsiteX4" fmla="*/ 78581 w 592931"/>
              <a:gd name="connsiteY4" fmla="*/ 377429 h 1025129"/>
              <a:gd name="connsiteX5" fmla="*/ 109537 w 592931"/>
              <a:gd name="connsiteY5" fmla="*/ 478632 h 1025129"/>
              <a:gd name="connsiteX6" fmla="*/ 114300 w 592931"/>
              <a:gd name="connsiteY6" fmla="*/ 621507 h 1025129"/>
              <a:gd name="connsiteX7" fmla="*/ 107156 w 592931"/>
              <a:gd name="connsiteY7" fmla="*/ 683419 h 1025129"/>
              <a:gd name="connsiteX8" fmla="*/ 90487 w 592931"/>
              <a:gd name="connsiteY8" fmla="*/ 744141 h 1025129"/>
              <a:gd name="connsiteX9" fmla="*/ 110728 w 592931"/>
              <a:gd name="connsiteY9" fmla="*/ 850107 h 1025129"/>
              <a:gd name="connsiteX10" fmla="*/ 200025 w 592931"/>
              <a:gd name="connsiteY10" fmla="*/ 942975 h 1025129"/>
              <a:gd name="connsiteX11" fmla="*/ 258365 w 592931"/>
              <a:gd name="connsiteY11" fmla="*/ 994172 h 1025129"/>
              <a:gd name="connsiteX12" fmla="*/ 367903 w 592931"/>
              <a:gd name="connsiteY12" fmla="*/ 1025129 h 1025129"/>
              <a:gd name="connsiteX13" fmla="*/ 459581 w 592931"/>
              <a:gd name="connsiteY13" fmla="*/ 1000125 h 1025129"/>
              <a:gd name="connsiteX14" fmla="*/ 533400 w 592931"/>
              <a:gd name="connsiteY14" fmla="*/ 937022 h 1025129"/>
              <a:gd name="connsiteX15" fmla="*/ 585787 w 592931"/>
              <a:gd name="connsiteY15" fmla="*/ 837010 h 1025129"/>
              <a:gd name="connsiteX16" fmla="*/ 592931 w 592931"/>
              <a:gd name="connsiteY16" fmla="*/ 726282 h 1025129"/>
              <a:gd name="connsiteX17" fmla="*/ 558403 w 592931"/>
              <a:gd name="connsiteY17" fmla="*/ 645319 h 1025129"/>
              <a:gd name="connsiteX18" fmla="*/ 429815 w 592931"/>
              <a:gd name="connsiteY18" fmla="*/ 502444 h 1025129"/>
              <a:gd name="connsiteX19" fmla="*/ 351234 w 592931"/>
              <a:gd name="connsiteY19" fmla="*/ 371475 h 1025129"/>
              <a:gd name="connsiteX20" fmla="*/ 282178 w 592931"/>
              <a:gd name="connsiteY20" fmla="*/ 204788 h 1025129"/>
              <a:gd name="connsiteX21" fmla="*/ 220265 w 592931"/>
              <a:gd name="connsiteY21" fmla="*/ 83344 h 1025129"/>
              <a:gd name="connsiteX22" fmla="*/ 185737 w 592931"/>
              <a:gd name="connsiteY22" fmla="*/ 23813 h 1025129"/>
              <a:gd name="connsiteX23" fmla="*/ 169068 w 592931"/>
              <a:gd name="connsiteY23" fmla="*/ 7144 h 1025129"/>
              <a:gd name="connsiteX24" fmla="*/ 147637 w 592931"/>
              <a:gd name="connsiteY24" fmla="*/ 8335 h 1025129"/>
              <a:gd name="connsiteX0" fmla="*/ 33337 w 595185"/>
              <a:gd name="connsiteY0" fmla="*/ 0 h 1025129"/>
              <a:gd name="connsiteX1" fmla="*/ 10715 w 595185"/>
              <a:gd name="connsiteY1" fmla="*/ 63104 h 1025129"/>
              <a:gd name="connsiteX2" fmla="*/ 0 w 595185"/>
              <a:gd name="connsiteY2" fmla="*/ 145257 h 1025129"/>
              <a:gd name="connsiteX3" fmla="*/ 10715 w 595185"/>
              <a:gd name="connsiteY3" fmla="*/ 205979 h 1025129"/>
              <a:gd name="connsiteX4" fmla="*/ 78581 w 595185"/>
              <a:gd name="connsiteY4" fmla="*/ 377429 h 1025129"/>
              <a:gd name="connsiteX5" fmla="*/ 109537 w 595185"/>
              <a:gd name="connsiteY5" fmla="*/ 478632 h 1025129"/>
              <a:gd name="connsiteX6" fmla="*/ 114300 w 595185"/>
              <a:gd name="connsiteY6" fmla="*/ 621507 h 1025129"/>
              <a:gd name="connsiteX7" fmla="*/ 107156 w 595185"/>
              <a:gd name="connsiteY7" fmla="*/ 683419 h 1025129"/>
              <a:gd name="connsiteX8" fmla="*/ 90487 w 595185"/>
              <a:gd name="connsiteY8" fmla="*/ 744141 h 1025129"/>
              <a:gd name="connsiteX9" fmla="*/ 110728 w 595185"/>
              <a:gd name="connsiteY9" fmla="*/ 850107 h 1025129"/>
              <a:gd name="connsiteX10" fmla="*/ 200025 w 595185"/>
              <a:gd name="connsiteY10" fmla="*/ 942975 h 1025129"/>
              <a:gd name="connsiteX11" fmla="*/ 258365 w 595185"/>
              <a:gd name="connsiteY11" fmla="*/ 994172 h 1025129"/>
              <a:gd name="connsiteX12" fmla="*/ 367903 w 595185"/>
              <a:gd name="connsiteY12" fmla="*/ 1025129 h 1025129"/>
              <a:gd name="connsiteX13" fmla="*/ 459581 w 595185"/>
              <a:gd name="connsiteY13" fmla="*/ 1000125 h 1025129"/>
              <a:gd name="connsiteX14" fmla="*/ 533400 w 595185"/>
              <a:gd name="connsiteY14" fmla="*/ 937022 h 1025129"/>
              <a:gd name="connsiteX15" fmla="*/ 585787 w 595185"/>
              <a:gd name="connsiteY15" fmla="*/ 837010 h 1025129"/>
              <a:gd name="connsiteX16" fmla="*/ 592931 w 595185"/>
              <a:gd name="connsiteY16" fmla="*/ 726282 h 1025129"/>
              <a:gd name="connsiteX17" fmla="*/ 558403 w 595185"/>
              <a:gd name="connsiteY17" fmla="*/ 645319 h 1025129"/>
              <a:gd name="connsiteX18" fmla="*/ 429815 w 595185"/>
              <a:gd name="connsiteY18" fmla="*/ 502444 h 1025129"/>
              <a:gd name="connsiteX19" fmla="*/ 351234 w 595185"/>
              <a:gd name="connsiteY19" fmla="*/ 371475 h 1025129"/>
              <a:gd name="connsiteX20" fmla="*/ 282178 w 595185"/>
              <a:gd name="connsiteY20" fmla="*/ 204788 h 1025129"/>
              <a:gd name="connsiteX21" fmla="*/ 220265 w 595185"/>
              <a:gd name="connsiteY21" fmla="*/ 83344 h 1025129"/>
              <a:gd name="connsiteX22" fmla="*/ 185737 w 595185"/>
              <a:gd name="connsiteY22" fmla="*/ 23813 h 1025129"/>
              <a:gd name="connsiteX23" fmla="*/ 169068 w 595185"/>
              <a:gd name="connsiteY23" fmla="*/ 7144 h 1025129"/>
              <a:gd name="connsiteX24" fmla="*/ 147637 w 595185"/>
              <a:gd name="connsiteY24" fmla="*/ 8335 h 1025129"/>
              <a:gd name="connsiteX0" fmla="*/ 33337 w 595185"/>
              <a:gd name="connsiteY0" fmla="*/ 0 h 1025129"/>
              <a:gd name="connsiteX1" fmla="*/ 10715 w 595185"/>
              <a:gd name="connsiteY1" fmla="*/ 63104 h 1025129"/>
              <a:gd name="connsiteX2" fmla="*/ 0 w 595185"/>
              <a:gd name="connsiteY2" fmla="*/ 145257 h 1025129"/>
              <a:gd name="connsiteX3" fmla="*/ 10715 w 595185"/>
              <a:gd name="connsiteY3" fmla="*/ 205979 h 1025129"/>
              <a:gd name="connsiteX4" fmla="*/ 78581 w 595185"/>
              <a:gd name="connsiteY4" fmla="*/ 377429 h 1025129"/>
              <a:gd name="connsiteX5" fmla="*/ 109537 w 595185"/>
              <a:gd name="connsiteY5" fmla="*/ 478632 h 1025129"/>
              <a:gd name="connsiteX6" fmla="*/ 114300 w 595185"/>
              <a:gd name="connsiteY6" fmla="*/ 621507 h 1025129"/>
              <a:gd name="connsiteX7" fmla="*/ 107156 w 595185"/>
              <a:gd name="connsiteY7" fmla="*/ 683419 h 1025129"/>
              <a:gd name="connsiteX8" fmla="*/ 90487 w 595185"/>
              <a:gd name="connsiteY8" fmla="*/ 744141 h 1025129"/>
              <a:gd name="connsiteX9" fmla="*/ 110728 w 595185"/>
              <a:gd name="connsiteY9" fmla="*/ 850107 h 1025129"/>
              <a:gd name="connsiteX10" fmla="*/ 200025 w 595185"/>
              <a:gd name="connsiteY10" fmla="*/ 942975 h 1025129"/>
              <a:gd name="connsiteX11" fmla="*/ 258365 w 595185"/>
              <a:gd name="connsiteY11" fmla="*/ 994172 h 1025129"/>
              <a:gd name="connsiteX12" fmla="*/ 367903 w 595185"/>
              <a:gd name="connsiteY12" fmla="*/ 1025129 h 1025129"/>
              <a:gd name="connsiteX13" fmla="*/ 459581 w 595185"/>
              <a:gd name="connsiteY13" fmla="*/ 1000125 h 1025129"/>
              <a:gd name="connsiteX14" fmla="*/ 533400 w 595185"/>
              <a:gd name="connsiteY14" fmla="*/ 937022 h 1025129"/>
              <a:gd name="connsiteX15" fmla="*/ 585787 w 595185"/>
              <a:gd name="connsiteY15" fmla="*/ 837010 h 1025129"/>
              <a:gd name="connsiteX16" fmla="*/ 592931 w 595185"/>
              <a:gd name="connsiteY16" fmla="*/ 726282 h 1025129"/>
              <a:gd name="connsiteX17" fmla="*/ 558403 w 595185"/>
              <a:gd name="connsiteY17" fmla="*/ 645319 h 1025129"/>
              <a:gd name="connsiteX18" fmla="*/ 429815 w 595185"/>
              <a:gd name="connsiteY18" fmla="*/ 502444 h 1025129"/>
              <a:gd name="connsiteX19" fmla="*/ 351234 w 595185"/>
              <a:gd name="connsiteY19" fmla="*/ 371475 h 1025129"/>
              <a:gd name="connsiteX20" fmla="*/ 282178 w 595185"/>
              <a:gd name="connsiteY20" fmla="*/ 204788 h 1025129"/>
              <a:gd name="connsiteX21" fmla="*/ 220265 w 595185"/>
              <a:gd name="connsiteY21" fmla="*/ 83344 h 1025129"/>
              <a:gd name="connsiteX22" fmla="*/ 185737 w 595185"/>
              <a:gd name="connsiteY22" fmla="*/ 23813 h 1025129"/>
              <a:gd name="connsiteX23" fmla="*/ 169068 w 595185"/>
              <a:gd name="connsiteY23" fmla="*/ 7144 h 1025129"/>
              <a:gd name="connsiteX24" fmla="*/ 147637 w 595185"/>
              <a:gd name="connsiteY24" fmla="*/ 8335 h 1025129"/>
              <a:gd name="connsiteX0" fmla="*/ 33337 w 595185"/>
              <a:gd name="connsiteY0" fmla="*/ 0 h 1025129"/>
              <a:gd name="connsiteX1" fmla="*/ 10715 w 595185"/>
              <a:gd name="connsiteY1" fmla="*/ 63104 h 1025129"/>
              <a:gd name="connsiteX2" fmla="*/ 0 w 595185"/>
              <a:gd name="connsiteY2" fmla="*/ 145257 h 1025129"/>
              <a:gd name="connsiteX3" fmla="*/ 10715 w 595185"/>
              <a:gd name="connsiteY3" fmla="*/ 205979 h 1025129"/>
              <a:gd name="connsiteX4" fmla="*/ 78581 w 595185"/>
              <a:gd name="connsiteY4" fmla="*/ 377429 h 1025129"/>
              <a:gd name="connsiteX5" fmla="*/ 109537 w 595185"/>
              <a:gd name="connsiteY5" fmla="*/ 478632 h 1025129"/>
              <a:gd name="connsiteX6" fmla="*/ 114300 w 595185"/>
              <a:gd name="connsiteY6" fmla="*/ 621507 h 1025129"/>
              <a:gd name="connsiteX7" fmla="*/ 107156 w 595185"/>
              <a:gd name="connsiteY7" fmla="*/ 683419 h 1025129"/>
              <a:gd name="connsiteX8" fmla="*/ 90487 w 595185"/>
              <a:gd name="connsiteY8" fmla="*/ 744141 h 1025129"/>
              <a:gd name="connsiteX9" fmla="*/ 110728 w 595185"/>
              <a:gd name="connsiteY9" fmla="*/ 850107 h 1025129"/>
              <a:gd name="connsiteX10" fmla="*/ 200025 w 595185"/>
              <a:gd name="connsiteY10" fmla="*/ 942975 h 1025129"/>
              <a:gd name="connsiteX11" fmla="*/ 258365 w 595185"/>
              <a:gd name="connsiteY11" fmla="*/ 994172 h 1025129"/>
              <a:gd name="connsiteX12" fmla="*/ 367903 w 595185"/>
              <a:gd name="connsiteY12" fmla="*/ 1025129 h 1025129"/>
              <a:gd name="connsiteX13" fmla="*/ 459581 w 595185"/>
              <a:gd name="connsiteY13" fmla="*/ 1000125 h 1025129"/>
              <a:gd name="connsiteX14" fmla="*/ 533400 w 595185"/>
              <a:gd name="connsiteY14" fmla="*/ 937022 h 1025129"/>
              <a:gd name="connsiteX15" fmla="*/ 585787 w 595185"/>
              <a:gd name="connsiteY15" fmla="*/ 837010 h 1025129"/>
              <a:gd name="connsiteX16" fmla="*/ 592931 w 595185"/>
              <a:gd name="connsiteY16" fmla="*/ 726282 h 1025129"/>
              <a:gd name="connsiteX17" fmla="*/ 558403 w 595185"/>
              <a:gd name="connsiteY17" fmla="*/ 645319 h 1025129"/>
              <a:gd name="connsiteX18" fmla="*/ 429815 w 595185"/>
              <a:gd name="connsiteY18" fmla="*/ 502444 h 1025129"/>
              <a:gd name="connsiteX19" fmla="*/ 351234 w 595185"/>
              <a:gd name="connsiteY19" fmla="*/ 371475 h 1025129"/>
              <a:gd name="connsiteX20" fmla="*/ 282178 w 595185"/>
              <a:gd name="connsiteY20" fmla="*/ 204788 h 1025129"/>
              <a:gd name="connsiteX21" fmla="*/ 220265 w 595185"/>
              <a:gd name="connsiteY21" fmla="*/ 83344 h 1025129"/>
              <a:gd name="connsiteX22" fmla="*/ 185737 w 595185"/>
              <a:gd name="connsiteY22" fmla="*/ 23813 h 1025129"/>
              <a:gd name="connsiteX23" fmla="*/ 169068 w 595185"/>
              <a:gd name="connsiteY23" fmla="*/ 7144 h 1025129"/>
              <a:gd name="connsiteX24" fmla="*/ 147637 w 595185"/>
              <a:gd name="connsiteY24" fmla="*/ 8335 h 1025129"/>
              <a:gd name="connsiteX0" fmla="*/ 33337 w 595185"/>
              <a:gd name="connsiteY0" fmla="*/ 0 h 1025129"/>
              <a:gd name="connsiteX1" fmla="*/ 10715 w 595185"/>
              <a:gd name="connsiteY1" fmla="*/ 63104 h 1025129"/>
              <a:gd name="connsiteX2" fmla="*/ 0 w 595185"/>
              <a:gd name="connsiteY2" fmla="*/ 145257 h 1025129"/>
              <a:gd name="connsiteX3" fmla="*/ 10715 w 595185"/>
              <a:gd name="connsiteY3" fmla="*/ 205979 h 1025129"/>
              <a:gd name="connsiteX4" fmla="*/ 78581 w 595185"/>
              <a:gd name="connsiteY4" fmla="*/ 377429 h 1025129"/>
              <a:gd name="connsiteX5" fmla="*/ 109537 w 595185"/>
              <a:gd name="connsiteY5" fmla="*/ 478632 h 1025129"/>
              <a:gd name="connsiteX6" fmla="*/ 114300 w 595185"/>
              <a:gd name="connsiteY6" fmla="*/ 621507 h 1025129"/>
              <a:gd name="connsiteX7" fmla="*/ 107156 w 595185"/>
              <a:gd name="connsiteY7" fmla="*/ 683419 h 1025129"/>
              <a:gd name="connsiteX8" fmla="*/ 90487 w 595185"/>
              <a:gd name="connsiteY8" fmla="*/ 744141 h 1025129"/>
              <a:gd name="connsiteX9" fmla="*/ 110728 w 595185"/>
              <a:gd name="connsiteY9" fmla="*/ 850107 h 1025129"/>
              <a:gd name="connsiteX10" fmla="*/ 200025 w 595185"/>
              <a:gd name="connsiteY10" fmla="*/ 942975 h 1025129"/>
              <a:gd name="connsiteX11" fmla="*/ 258365 w 595185"/>
              <a:gd name="connsiteY11" fmla="*/ 994172 h 1025129"/>
              <a:gd name="connsiteX12" fmla="*/ 367903 w 595185"/>
              <a:gd name="connsiteY12" fmla="*/ 1025129 h 1025129"/>
              <a:gd name="connsiteX13" fmla="*/ 459581 w 595185"/>
              <a:gd name="connsiteY13" fmla="*/ 1000125 h 1025129"/>
              <a:gd name="connsiteX14" fmla="*/ 533400 w 595185"/>
              <a:gd name="connsiteY14" fmla="*/ 937022 h 1025129"/>
              <a:gd name="connsiteX15" fmla="*/ 585787 w 595185"/>
              <a:gd name="connsiteY15" fmla="*/ 837010 h 1025129"/>
              <a:gd name="connsiteX16" fmla="*/ 592931 w 595185"/>
              <a:gd name="connsiteY16" fmla="*/ 726282 h 1025129"/>
              <a:gd name="connsiteX17" fmla="*/ 558403 w 595185"/>
              <a:gd name="connsiteY17" fmla="*/ 645319 h 1025129"/>
              <a:gd name="connsiteX18" fmla="*/ 429815 w 595185"/>
              <a:gd name="connsiteY18" fmla="*/ 502444 h 1025129"/>
              <a:gd name="connsiteX19" fmla="*/ 351234 w 595185"/>
              <a:gd name="connsiteY19" fmla="*/ 371475 h 1025129"/>
              <a:gd name="connsiteX20" fmla="*/ 282178 w 595185"/>
              <a:gd name="connsiteY20" fmla="*/ 204788 h 1025129"/>
              <a:gd name="connsiteX21" fmla="*/ 220265 w 595185"/>
              <a:gd name="connsiteY21" fmla="*/ 83344 h 1025129"/>
              <a:gd name="connsiteX22" fmla="*/ 185737 w 595185"/>
              <a:gd name="connsiteY22" fmla="*/ 23813 h 1025129"/>
              <a:gd name="connsiteX23" fmla="*/ 169068 w 595185"/>
              <a:gd name="connsiteY23" fmla="*/ 7144 h 1025129"/>
              <a:gd name="connsiteX24" fmla="*/ 147637 w 595185"/>
              <a:gd name="connsiteY24" fmla="*/ 8335 h 1025129"/>
              <a:gd name="connsiteX0" fmla="*/ 33337 w 595185"/>
              <a:gd name="connsiteY0" fmla="*/ 0 h 1025129"/>
              <a:gd name="connsiteX1" fmla="*/ 10715 w 595185"/>
              <a:gd name="connsiteY1" fmla="*/ 63104 h 1025129"/>
              <a:gd name="connsiteX2" fmla="*/ 0 w 595185"/>
              <a:gd name="connsiteY2" fmla="*/ 145257 h 1025129"/>
              <a:gd name="connsiteX3" fmla="*/ 10715 w 595185"/>
              <a:gd name="connsiteY3" fmla="*/ 205979 h 1025129"/>
              <a:gd name="connsiteX4" fmla="*/ 78581 w 595185"/>
              <a:gd name="connsiteY4" fmla="*/ 377429 h 1025129"/>
              <a:gd name="connsiteX5" fmla="*/ 109537 w 595185"/>
              <a:gd name="connsiteY5" fmla="*/ 478632 h 1025129"/>
              <a:gd name="connsiteX6" fmla="*/ 114300 w 595185"/>
              <a:gd name="connsiteY6" fmla="*/ 621507 h 1025129"/>
              <a:gd name="connsiteX7" fmla="*/ 107156 w 595185"/>
              <a:gd name="connsiteY7" fmla="*/ 683419 h 1025129"/>
              <a:gd name="connsiteX8" fmla="*/ 90487 w 595185"/>
              <a:gd name="connsiteY8" fmla="*/ 744141 h 1025129"/>
              <a:gd name="connsiteX9" fmla="*/ 110728 w 595185"/>
              <a:gd name="connsiteY9" fmla="*/ 850107 h 1025129"/>
              <a:gd name="connsiteX10" fmla="*/ 200025 w 595185"/>
              <a:gd name="connsiteY10" fmla="*/ 942975 h 1025129"/>
              <a:gd name="connsiteX11" fmla="*/ 258365 w 595185"/>
              <a:gd name="connsiteY11" fmla="*/ 994172 h 1025129"/>
              <a:gd name="connsiteX12" fmla="*/ 367903 w 595185"/>
              <a:gd name="connsiteY12" fmla="*/ 1025129 h 1025129"/>
              <a:gd name="connsiteX13" fmla="*/ 459581 w 595185"/>
              <a:gd name="connsiteY13" fmla="*/ 1000125 h 1025129"/>
              <a:gd name="connsiteX14" fmla="*/ 533400 w 595185"/>
              <a:gd name="connsiteY14" fmla="*/ 937022 h 1025129"/>
              <a:gd name="connsiteX15" fmla="*/ 585787 w 595185"/>
              <a:gd name="connsiteY15" fmla="*/ 837010 h 1025129"/>
              <a:gd name="connsiteX16" fmla="*/ 592931 w 595185"/>
              <a:gd name="connsiteY16" fmla="*/ 726282 h 1025129"/>
              <a:gd name="connsiteX17" fmla="*/ 558403 w 595185"/>
              <a:gd name="connsiteY17" fmla="*/ 645319 h 1025129"/>
              <a:gd name="connsiteX18" fmla="*/ 429815 w 595185"/>
              <a:gd name="connsiteY18" fmla="*/ 502444 h 1025129"/>
              <a:gd name="connsiteX19" fmla="*/ 351234 w 595185"/>
              <a:gd name="connsiteY19" fmla="*/ 371475 h 1025129"/>
              <a:gd name="connsiteX20" fmla="*/ 282178 w 595185"/>
              <a:gd name="connsiteY20" fmla="*/ 204788 h 1025129"/>
              <a:gd name="connsiteX21" fmla="*/ 220265 w 595185"/>
              <a:gd name="connsiteY21" fmla="*/ 83344 h 1025129"/>
              <a:gd name="connsiteX22" fmla="*/ 185737 w 595185"/>
              <a:gd name="connsiteY22" fmla="*/ 23813 h 1025129"/>
              <a:gd name="connsiteX23" fmla="*/ 169068 w 595185"/>
              <a:gd name="connsiteY23" fmla="*/ 7144 h 1025129"/>
              <a:gd name="connsiteX24" fmla="*/ 147637 w 595185"/>
              <a:gd name="connsiteY24" fmla="*/ 8335 h 1025129"/>
              <a:gd name="connsiteX0" fmla="*/ 33337 w 595185"/>
              <a:gd name="connsiteY0" fmla="*/ 0 h 1025129"/>
              <a:gd name="connsiteX1" fmla="*/ 10715 w 595185"/>
              <a:gd name="connsiteY1" fmla="*/ 63104 h 1025129"/>
              <a:gd name="connsiteX2" fmla="*/ 0 w 595185"/>
              <a:gd name="connsiteY2" fmla="*/ 145257 h 1025129"/>
              <a:gd name="connsiteX3" fmla="*/ 10715 w 595185"/>
              <a:gd name="connsiteY3" fmla="*/ 205979 h 1025129"/>
              <a:gd name="connsiteX4" fmla="*/ 78581 w 595185"/>
              <a:gd name="connsiteY4" fmla="*/ 377429 h 1025129"/>
              <a:gd name="connsiteX5" fmla="*/ 109537 w 595185"/>
              <a:gd name="connsiteY5" fmla="*/ 478632 h 1025129"/>
              <a:gd name="connsiteX6" fmla="*/ 114300 w 595185"/>
              <a:gd name="connsiteY6" fmla="*/ 621507 h 1025129"/>
              <a:gd name="connsiteX7" fmla="*/ 107156 w 595185"/>
              <a:gd name="connsiteY7" fmla="*/ 683419 h 1025129"/>
              <a:gd name="connsiteX8" fmla="*/ 90487 w 595185"/>
              <a:gd name="connsiteY8" fmla="*/ 744141 h 1025129"/>
              <a:gd name="connsiteX9" fmla="*/ 110728 w 595185"/>
              <a:gd name="connsiteY9" fmla="*/ 850107 h 1025129"/>
              <a:gd name="connsiteX10" fmla="*/ 200025 w 595185"/>
              <a:gd name="connsiteY10" fmla="*/ 942975 h 1025129"/>
              <a:gd name="connsiteX11" fmla="*/ 258365 w 595185"/>
              <a:gd name="connsiteY11" fmla="*/ 994172 h 1025129"/>
              <a:gd name="connsiteX12" fmla="*/ 367903 w 595185"/>
              <a:gd name="connsiteY12" fmla="*/ 1025129 h 1025129"/>
              <a:gd name="connsiteX13" fmla="*/ 459581 w 595185"/>
              <a:gd name="connsiteY13" fmla="*/ 1000125 h 1025129"/>
              <a:gd name="connsiteX14" fmla="*/ 533400 w 595185"/>
              <a:gd name="connsiteY14" fmla="*/ 937022 h 1025129"/>
              <a:gd name="connsiteX15" fmla="*/ 585787 w 595185"/>
              <a:gd name="connsiteY15" fmla="*/ 837010 h 1025129"/>
              <a:gd name="connsiteX16" fmla="*/ 592931 w 595185"/>
              <a:gd name="connsiteY16" fmla="*/ 726282 h 1025129"/>
              <a:gd name="connsiteX17" fmla="*/ 558403 w 595185"/>
              <a:gd name="connsiteY17" fmla="*/ 645319 h 1025129"/>
              <a:gd name="connsiteX18" fmla="*/ 429815 w 595185"/>
              <a:gd name="connsiteY18" fmla="*/ 502444 h 1025129"/>
              <a:gd name="connsiteX19" fmla="*/ 351234 w 595185"/>
              <a:gd name="connsiteY19" fmla="*/ 371475 h 1025129"/>
              <a:gd name="connsiteX20" fmla="*/ 282178 w 595185"/>
              <a:gd name="connsiteY20" fmla="*/ 204788 h 1025129"/>
              <a:gd name="connsiteX21" fmla="*/ 220265 w 595185"/>
              <a:gd name="connsiteY21" fmla="*/ 83344 h 1025129"/>
              <a:gd name="connsiteX22" fmla="*/ 185737 w 595185"/>
              <a:gd name="connsiteY22" fmla="*/ 23813 h 1025129"/>
              <a:gd name="connsiteX23" fmla="*/ 169068 w 595185"/>
              <a:gd name="connsiteY23" fmla="*/ 7144 h 1025129"/>
              <a:gd name="connsiteX24" fmla="*/ 147637 w 595185"/>
              <a:gd name="connsiteY24" fmla="*/ 8335 h 1025129"/>
              <a:gd name="connsiteX0" fmla="*/ 33337 w 595185"/>
              <a:gd name="connsiteY0" fmla="*/ 0 h 1025129"/>
              <a:gd name="connsiteX1" fmla="*/ 10715 w 595185"/>
              <a:gd name="connsiteY1" fmla="*/ 63104 h 1025129"/>
              <a:gd name="connsiteX2" fmla="*/ 0 w 595185"/>
              <a:gd name="connsiteY2" fmla="*/ 145257 h 1025129"/>
              <a:gd name="connsiteX3" fmla="*/ 10715 w 595185"/>
              <a:gd name="connsiteY3" fmla="*/ 205979 h 1025129"/>
              <a:gd name="connsiteX4" fmla="*/ 78581 w 595185"/>
              <a:gd name="connsiteY4" fmla="*/ 377429 h 1025129"/>
              <a:gd name="connsiteX5" fmla="*/ 109537 w 595185"/>
              <a:gd name="connsiteY5" fmla="*/ 478632 h 1025129"/>
              <a:gd name="connsiteX6" fmla="*/ 114300 w 595185"/>
              <a:gd name="connsiteY6" fmla="*/ 621507 h 1025129"/>
              <a:gd name="connsiteX7" fmla="*/ 107156 w 595185"/>
              <a:gd name="connsiteY7" fmla="*/ 683419 h 1025129"/>
              <a:gd name="connsiteX8" fmla="*/ 90487 w 595185"/>
              <a:gd name="connsiteY8" fmla="*/ 744141 h 1025129"/>
              <a:gd name="connsiteX9" fmla="*/ 110728 w 595185"/>
              <a:gd name="connsiteY9" fmla="*/ 850107 h 1025129"/>
              <a:gd name="connsiteX10" fmla="*/ 200025 w 595185"/>
              <a:gd name="connsiteY10" fmla="*/ 942975 h 1025129"/>
              <a:gd name="connsiteX11" fmla="*/ 258365 w 595185"/>
              <a:gd name="connsiteY11" fmla="*/ 994172 h 1025129"/>
              <a:gd name="connsiteX12" fmla="*/ 367903 w 595185"/>
              <a:gd name="connsiteY12" fmla="*/ 1025129 h 1025129"/>
              <a:gd name="connsiteX13" fmla="*/ 459581 w 595185"/>
              <a:gd name="connsiteY13" fmla="*/ 1000125 h 1025129"/>
              <a:gd name="connsiteX14" fmla="*/ 533400 w 595185"/>
              <a:gd name="connsiteY14" fmla="*/ 937022 h 1025129"/>
              <a:gd name="connsiteX15" fmla="*/ 585787 w 595185"/>
              <a:gd name="connsiteY15" fmla="*/ 837010 h 1025129"/>
              <a:gd name="connsiteX16" fmla="*/ 592931 w 595185"/>
              <a:gd name="connsiteY16" fmla="*/ 726282 h 1025129"/>
              <a:gd name="connsiteX17" fmla="*/ 558403 w 595185"/>
              <a:gd name="connsiteY17" fmla="*/ 645319 h 1025129"/>
              <a:gd name="connsiteX18" fmla="*/ 429815 w 595185"/>
              <a:gd name="connsiteY18" fmla="*/ 502444 h 1025129"/>
              <a:gd name="connsiteX19" fmla="*/ 351234 w 595185"/>
              <a:gd name="connsiteY19" fmla="*/ 371475 h 1025129"/>
              <a:gd name="connsiteX20" fmla="*/ 282178 w 595185"/>
              <a:gd name="connsiteY20" fmla="*/ 204788 h 1025129"/>
              <a:gd name="connsiteX21" fmla="*/ 220265 w 595185"/>
              <a:gd name="connsiteY21" fmla="*/ 83344 h 1025129"/>
              <a:gd name="connsiteX22" fmla="*/ 185737 w 595185"/>
              <a:gd name="connsiteY22" fmla="*/ 23813 h 1025129"/>
              <a:gd name="connsiteX23" fmla="*/ 169068 w 595185"/>
              <a:gd name="connsiteY23" fmla="*/ 7144 h 1025129"/>
              <a:gd name="connsiteX24" fmla="*/ 147637 w 595185"/>
              <a:gd name="connsiteY24" fmla="*/ 8335 h 1025129"/>
              <a:gd name="connsiteX0" fmla="*/ 33337 w 595185"/>
              <a:gd name="connsiteY0" fmla="*/ 0 h 1025129"/>
              <a:gd name="connsiteX1" fmla="*/ 10715 w 595185"/>
              <a:gd name="connsiteY1" fmla="*/ 63104 h 1025129"/>
              <a:gd name="connsiteX2" fmla="*/ 0 w 595185"/>
              <a:gd name="connsiteY2" fmla="*/ 145257 h 1025129"/>
              <a:gd name="connsiteX3" fmla="*/ 10715 w 595185"/>
              <a:gd name="connsiteY3" fmla="*/ 205979 h 1025129"/>
              <a:gd name="connsiteX4" fmla="*/ 78581 w 595185"/>
              <a:gd name="connsiteY4" fmla="*/ 377429 h 1025129"/>
              <a:gd name="connsiteX5" fmla="*/ 109537 w 595185"/>
              <a:gd name="connsiteY5" fmla="*/ 478632 h 1025129"/>
              <a:gd name="connsiteX6" fmla="*/ 114300 w 595185"/>
              <a:gd name="connsiteY6" fmla="*/ 621507 h 1025129"/>
              <a:gd name="connsiteX7" fmla="*/ 107156 w 595185"/>
              <a:gd name="connsiteY7" fmla="*/ 683419 h 1025129"/>
              <a:gd name="connsiteX8" fmla="*/ 90487 w 595185"/>
              <a:gd name="connsiteY8" fmla="*/ 744141 h 1025129"/>
              <a:gd name="connsiteX9" fmla="*/ 110728 w 595185"/>
              <a:gd name="connsiteY9" fmla="*/ 850107 h 1025129"/>
              <a:gd name="connsiteX10" fmla="*/ 200025 w 595185"/>
              <a:gd name="connsiteY10" fmla="*/ 942975 h 1025129"/>
              <a:gd name="connsiteX11" fmla="*/ 258365 w 595185"/>
              <a:gd name="connsiteY11" fmla="*/ 994172 h 1025129"/>
              <a:gd name="connsiteX12" fmla="*/ 367903 w 595185"/>
              <a:gd name="connsiteY12" fmla="*/ 1025129 h 1025129"/>
              <a:gd name="connsiteX13" fmla="*/ 459581 w 595185"/>
              <a:gd name="connsiteY13" fmla="*/ 1000125 h 1025129"/>
              <a:gd name="connsiteX14" fmla="*/ 533400 w 595185"/>
              <a:gd name="connsiteY14" fmla="*/ 937022 h 1025129"/>
              <a:gd name="connsiteX15" fmla="*/ 585787 w 595185"/>
              <a:gd name="connsiteY15" fmla="*/ 837010 h 1025129"/>
              <a:gd name="connsiteX16" fmla="*/ 592931 w 595185"/>
              <a:gd name="connsiteY16" fmla="*/ 726282 h 1025129"/>
              <a:gd name="connsiteX17" fmla="*/ 558403 w 595185"/>
              <a:gd name="connsiteY17" fmla="*/ 645319 h 1025129"/>
              <a:gd name="connsiteX18" fmla="*/ 429815 w 595185"/>
              <a:gd name="connsiteY18" fmla="*/ 502444 h 1025129"/>
              <a:gd name="connsiteX19" fmla="*/ 351234 w 595185"/>
              <a:gd name="connsiteY19" fmla="*/ 371475 h 1025129"/>
              <a:gd name="connsiteX20" fmla="*/ 282178 w 595185"/>
              <a:gd name="connsiteY20" fmla="*/ 204788 h 1025129"/>
              <a:gd name="connsiteX21" fmla="*/ 220265 w 595185"/>
              <a:gd name="connsiteY21" fmla="*/ 83344 h 1025129"/>
              <a:gd name="connsiteX22" fmla="*/ 185737 w 595185"/>
              <a:gd name="connsiteY22" fmla="*/ 23813 h 1025129"/>
              <a:gd name="connsiteX23" fmla="*/ 169068 w 595185"/>
              <a:gd name="connsiteY23" fmla="*/ 7144 h 1025129"/>
              <a:gd name="connsiteX24" fmla="*/ 147637 w 595185"/>
              <a:gd name="connsiteY24" fmla="*/ 8335 h 1025129"/>
              <a:gd name="connsiteX0" fmla="*/ 33337 w 595185"/>
              <a:gd name="connsiteY0" fmla="*/ 0 h 1025129"/>
              <a:gd name="connsiteX1" fmla="*/ 10715 w 595185"/>
              <a:gd name="connsiteY1" fmla="*/ 63104 h 1025129"/>
              <a:gd name="connsiteX2" fmla="*/ 0 w 595185"/>
              <a:gd name="connsiteY2" fmla="*/ 145257 h 1025129"/>
              <a:gd name="connsiteX3" fmla="*/ 10715 w 595185"/>
              <a:gd name="connsiteY3" fmla="*/ 205979 h 1025129"/>
              <a:gd name="connsiteX4" fmla="*/ 78581 w 595185"/>
              <a:gd name="connsiteY4" fmla="*/ 377429 h 1025129"/>
              <a:gd name="connsiteX5" fmla="*/ 109537 w 595185"/>
              <a:gd name="connsiteY5" fmla="*/ 478632 h 1025129"/>
              <a:gd name="connsiteX6" fmla="*/ 114300 w 595185"/>
              <a:gd name="connsiteY6" fmla="*/ 621507 h 1025129"/>
              <a:gd name="connsiteX7" fmla="*/ 107156 w 595185"/>
              <a:gd name="connsiteY7" fmla="*/ 683419 h 1025129"/>
              <a:gd name="connsiteX8" fmla="*/ 90487 w 595185"/>
              <a:gd name="connsiteY8" fmla="*/ 744141 h 1025129"/>
              <a:gd name="connsiteX9" fmla="*/ 110728 w 595185"/>
              <a:gd name="connsiteY9" fmla="*/ 850107 h 1025129"/>
              <a:gd name="connsiteX10" fmla="*/ 200025 w 595185"/>
              <a:gd name="connsiteY10" fmla="*/ 942975 h 1025129"/>
              <a:gd name="connsiteX11" fmla="*/ 258365 w 595185"/>
              <a:gd name="connsiteY11" fmla="*/ 994172 h 1025129"/>
              <a:gd name="connsiteX12" fmla="*/ 367903 w 595185"/>
              <a:gd name="connsiteY12" fmla="*/ 1025129 h 1025129"/>
              <a:gd name="connsiteX13" fmla="*/ 459581 w 595185"/>
              <a:gd name="connsiteY13" fmla="*/ 1000125 h 1025129"/>
              <a:gd name="connsiteX14" fmla="*/ 533400 w 595185"/>
              <a:gd name="connsiteY14" fmla="*/ 937022 h 1025129"/>
              <a:gd name="connsiteX15" fmla="*/ 585787 w 595185"/>
              <a:gd name="connsiteY15" fmla="*/ 837010 h 1025129"/>
              <a:gd name="connsiteX16" fmla="*/ 592931 w 595185"/>
              <a:gd name="connsiteY16" fmla="*/ 726282 h 1025129"/>
              <a:gd name="connsiteX17" fmla="*/ 558403 w 595185"/>
              <a:gd name="connsiteY17" fmla="*/ 645319 h 1025129"/>
              <a:gd name="connsiteX18" fmla="*/ 429815 w 595185"/>
              <a:gd name="connsiteY18" fmla="*/ 502444 h 1025129"/>
              <a:gd name="connsiteX19" fmla="*/ 351234 w 595185"/>
              <a:gd name="connsiteY19" fmla="*/ 371475 h 1025129"/>
              <a:gd name="connsiteX20" fmla="*/ 282178 w 595185"/>
              <a:gd name="connsiteY20" fmla="*/ 204788 h 1025129"/>
              <a:gd name="connsiteX21" fmla="*/ 220265 w 595185"/>
              <a:gd name="connsiteY21" fmla="*/ 83344 h 1025129"/>
              <a:gd name="connsiteX22" fmla="*/ 185737 w 595185"/>
              <a:gd name="connsiteY22" fmla="*/ 23813 h 1025129"/>
              <a:gd name="connsiteX23" fmla="*/ 169068 w 595185"/>
              <a:gd name="connsiteY23" fmla="*/ 7144 h 1025129"/>
              <a:gd name="connsiteX24" fmla="*/ 147637 w 595185"/>
              <a:gd name="connsiteY24" fmla="*/ 8335 h 1025129"/>
              <a:gd name="connsiteX0" fmla="*/ 33714 w 595562"/>
              <a:gd name="connsiteY0" fmla="*/ 0 h 1025129"/>
              <a:gd name="connsiteX1" fmla="*/ 11092 w 595562"/>
              <a:gd name="connsiteY1" fmla="*/ 63104 h 1025129"/>
              <a:gd name="connsiteX2" fmla="*/ 377 w 595562"/>
              <a:gd name="connsiteY2" fmla="*/ 145257 h 1025129"/>
              <a:gd name="connsiteX3" fmla="*/ 11092 w 595562"/>
              <a:gd name="connsiteY3" fmla="*/ 205979 h 1025129"/>
              <a:gd name="connsiteX4" fmla="*/ 78958 w 595562"/>
              <a:gd name="connsiteY4" fmla="*/ 377429 h 1025129"/>
              <a:gd name="connsiteX5" fmla="*/ 109914 w 595562"/>
              <a:gd name="connsiteY5" fmla="*/ 478632 h 1025129"/>
              <a:gd name="connsiteX6" fmla="*/ 114677 w 595562"/>
              <a:gd name="connsiteY6" fmla="*/ 621507 h 1025129"/>
              <a:gd name="connsiteX7" fmla="*/ 107533 w 595562"/>
              <a:gd name="connsiteY7" fmla="*/ 683419 h 1025129"/>
              <a:gd name="connsiteX8" fmla="*/ 90864 w 595562"/>
              <a:gd name="connsiteY8" fmla="*/ 744141 h 1025129"/>
              <a:gd name="connsiteX9" fmla="*/ 111105 w 595562"/>
              <a:gd name="connsiteY9" fmla="*/ 850107 h 1025129"/>
              <a:gd name="connsiteX10" fmla="*/ 200402 w 595562"/>
              <a:gd name="connsiteY10" fmla="*/ 942975 h 1025129"/>
              <a:gd name="connsiteX11" fmla="*/ 258742 w 595562"/>
              <a:gd name="connsiteY11" fmla="*/ 994172 h 1025129"/>
              <a:gd name="connsiteX12" fmla="*/ 368280 w 595562"/>
              <a:gd name="connsiteY12" fmla="*/ 1025129 h 1025129"/>
              <a:gd name="connsiteX13" fmla="*/ 459958 w 595562"/>
              <a:gd name="connsiteY13" fmla="*/ 1000125 h 1025129"/>
              <a:gd name="connsiteX14" fmla="*/ 533777 w 595562"/>
              <a:gd name="connsiteY14" fmla="*/ 937022 h 1025129"/>
              <a:gd name="connsiteX15" fmla="*/ 586164 w 595562"/>
              <a:gd name="connsiteY15" fmla="*/ 837010 h 1025129"/>
              <a:gd name="connsiteX16" fmla="*/ 593308 w 595562"/>
              <a:gd name="connsiteY16" fmla="*/ 726282 h 1025129"/>
              <a:gd name="connsiteX17" fmla="*/ 558780 w 595562"/>
              <a:gd name="connsiteY17" fmla="*/ 645319 h 1025129"/>
              <a:gd name="connsiteX18" fmla="*/ 430192 w 595562"/>
              <a:gd name="connsiteY18" fmla="*/ 502444 h 1025129"/>
              <a:gd name="connsiteX19" fmla="*/ 351611 w 595562"/>
              <a:gd name="connsiteY19" fmla="*/ 371475 h 1025129"/>
              <a:gd name="connsiteX20" fmla="*/ 282555 w 595562"/>
              <a:gd name="connsiteY20" fmla="*/ 204788 h 1025129"/>
              <a:gd name="connsiteX21" fmla="*/ 220642 w 595562"/>
              <a:gd name="connsiteY21" fmla="*/ 83344 h 1025129"/>
              <a:gd name="connsiteX22" fmla="*/ 186114 w 595562"/>
              <a:gd name="connsiteY22" fmla="*/ 23813 h 1025129"/>
              <a:gd name="connsiteX23" fmla="*/ 169445 w 595562"/>
              <a:gd name="connsiteY23" fmla="*/ 7144 h 1025129"/>
              <a:gd name="connsiteX24" fmla="*/ 148014 w 595562"/>
              <a:gd name="connsiteY24" fmla="*/ 8335 h 1025129"/>
              <a:gd name="connsiteX0" fmla="*/ 33714 w 595562"/>
              <a:gd name="connsiteY0" fmla="*/ 0 h 1025129"/>
              <a:gd name="connsiteX1" fmla="*/ 11092 w 595562"/>
              <a:gd name="connsiteY1" fmla="*/ 63104 h 1025129"/>
              <a:gd name="connsiteX2" fmla="*/ 377 w 595562"/>
              <a:gd name="connsiteY2" fmla="*/ 145257 h 1025129"/>
              <a:gd name="connsiteX3" fmla="*/ 11092 w 595562"/>
              <a:gd name="connsiteY3" fmla="*/ 205979 h 1025129"/>
              <a:gd name="connsiteX4" fmla="*/ 78958 w 595562"/>
              <a:gd name="connsiteY4" fmla="*/ 377429 h 1025129"/>
              <a:gd name="connsiteX5" fmla="*/ 109914 w 595562"/>
              <a:gd name="connsiteY5" fmla="*/ 478632 h 1025129"/>
              <a:gd name="connsiteX6" fmla="*/ 114677 w 595562"/>
              <a:gd name="connsiteY6" fmla="*/ 621507 h 1025129"/>
              <a:gd name="connsiteX7" fmla="*/ 107533 w 595562"/>
              <a:gd name="connsiteY7" fmla="*/ 683419 h 1025129"/>
              <a:gd name="connsiteX8" fmla="*/ 90864 w 595562"/>
              <a:gd name="connsiteY8" fmla="*/ 744141 h 1025129"/>
              <a:gd name="connsiteX9" fmla="*/ 111105 w 595562"/>
              <a:gd name="connsiteY9" fmla="*/ 850107 h 1025129"/>
              <a:gd name="connsiteX10" fmla="*/ 200402 w 595562"/>
              <a:gd name="connsiteY10" fmla="*/ 942975 h 1025129"/>
              <a:gd name="connsiteX11" fmla="*/ 258742 w 595562"/>
              <a:gd name="connsiteY11" fmla="*/ 994172 h 1025129"/>
              <a:gd name="connsiteX12" fmla="*/ 368280 w 595562"/>
              <a:gd name="connsiteY12" fmla="*/ 1025129 h 1025129"/>
              <a:gd name="connsiteX13" fmla="*/ 459958 w 595562"/>
              <a:gd name="connsiteY13" fmla="*/ 1000125 h 1025129"/>
              <a:gd name="connsiteX14" fmla="*/ 533777 w 595562"/>
              <a:gd name="connsiteY14" fmla="*/ 937022 h 1025129"/>
              <a:gd name="connsiteX15" fmla="*/ 586164 w 595562"/>
              <a:gd name="connsiteY15" fmla="*/ 837010 h 1025129"/>
              <a:gd name="connsiteX16" fmla="*/ 593308 w 595562"/>
              <a:gd name="connsiteY16" fmla="*/ 726282 h 1025129"/>
              <a:gd name="connsiteX17" fmla="*/ 558780 w 595562"/>
              <a:gd name="connsiteY17" fmla="*/ 645319 h 1025129"/>
              <a:gd name="connsiteX18" fmla="*/ 430192 w 595562"/>
              <a:gd name="connsiteY18" fmla="*/ 502444 h 1025129"/>
              <a:gd name="connsiteX19" fmla="*/ 351611 w 595562"/>
              <a:gd name="connsiteY19" fmla="*/ 371475 h 1025129"/>
              <a:gd name="connsiteX20" fmla="*/ 282555 w 595562"/>
              <a:gd name="connsiteY20" fmla="*/ 204788 h 1025129"/>
              <a:gd name="connsiteX21" fmla="*/ 220642 w 595562"/>
              <a:gd name="connsiteY21" fmla="*/ 83344 h 1025129"/>
              <a:gd name="connsiteX22" fmla="*/ 186114 w 595562"/>
              <a:gd name="connsiteY22" fmla="*/ 23813 h 1025129"/>
              <a:gd name="connsiteX23" fmla="*/ 169445 w 595562"/>
              <a:gd name="connsiteY23" fmla="*/ 7144 h 1025129"/>
              <a:gd name="connsiteX24" fmla="*/ 148014 w 595562"/>
              <a:gd name="connsiteY24" fmla="*/ 8335 h 1025129"/>
              <a:gd name="connsiteX0" fmla="*/ 33714 w 595562"/>
              <a:gd name="connsiteY0" fmla="*/ 0 h 1025129"/>
              <a:gd name="connsiteX1" fmla="*/ 11092 w 595562"/>
              <a:gd name="connsiteY1" fmla="*/ 63104 h 1025129"/>
              <a:gd name="connsiteX2" fmla="*/ 377 w 595562"/>
              <a:gd name="connsiteY2" fmla="*/ 145257 h 1025129"/>
              <a:gd name="connsiteX3" fmla="*/ 11092 w 595562"/>
              <a:gd name="connsiteY3" fmla="*/ 205979 h 1025129"/>
              <a:gd name="connsiteX4" fmla="*/ 78958 w 595562"/>
              <a:gd name="connsiteY4" fmla="*/ 377429 h 1025129"/>
              <a:gd name="connsiteX5" fmla="*/ 109914 w 595562"/>
              <a:gd name="connsiteY5" fmla="*/ 478632 h 1025129"/>
              <a:gd name="connsiteX6" fmla="*/ 114677 w 595562"/>
              <a:gd name="connsiteY6" fmla="*/ 621507 h 1025129"/>
              <a:gd name="connsiteX7" fmla="*/ 107533 w 595562"/>
              <a:gd name="connsiteY7" fmla="*/ 683419 h 1025129"/>
              <a:gd name="connsiteX8" fmla="*/ 90864 w 595562"/>
              <a:gd name="connsiteY8" fmla="*/ 744141 h 1025129"/>
              <a:gd name="connsiteX9" fmla="*/ 111105 w 595562"/>
              <a:gd name="connsiteY9" fmla="*/ 850107 h 1025129"/>
              <a:gd name="connsiteX10" fmla="*/ 200402 w 595562"/>
              <a:gd name="connsiteY10" fmla="*/ 942975 h 1025129"/>
              <a:gd name="connsiteX11" fmla="*/ 258742 w 595562"/>
              <a:gd name="connsiteY11" fmla="*/ 994172 h 1025129"/>
              <a:gd name="connsiteX12" fmla="*/ 368280 w 595562"/>
              <a:gd name="connsiteY12" fmla="*/ 1025129 h 1025129"/>
              <a:gd name="connsiteX13" fmla="*/ 459958 w 595562"/>
              <a:gd name="connsiteY13" fmla="*/ 1000125 h 1025129"/>
              <a:gd name="connsiteX14" fmla="*/ 533777 w 595562"/>
              <a:gd name="connsiteY14" fmla="*/ 937022 h 1025129"/>
              <a:gd name="connsiteX15" fmla="*/ 586164 w 595562"/>
              <a:gd name="connsiteY15" fmla="*/ 837010 h 1025129"/>
              <a:gd name="connsiteX16" fmla="*/ 593308 w 595562"/>
              <a:gd name="connsiteY16" fmla="*/ 726282 h 1025129"/>
              <a:gd name="connsiteX17" fmla="*/ 558780 w 595562"/>
              <a:gd name="connsiteY17" fmla="*/ 645319 h 1025129"/>
              <a:gd name="connsiteX18" fmla="*/ 430192 w 595562"/>
              <a:gd name="connsiteY18" fmla="*/ 502444 h 1025129"/>
              <a:gd name="connsiteX19" fmla="*/ 351611 w 595562"/>
              <a:gd name="connsiteY19" fmla="*/ 371475 h 1025129"/>
              <a:gd name="connsiteX20" fmla="*/ 282555 w 595562"/>
              <a:gd name="connsiteY20" fmla="*/ 204788 h 1025129"/>
              <a:gd name="connsiteX21" fmla="*/ 220642 w 595562"/>
              <a:gd name="connsiteY21" fmla="*/ 83344 h 1025129"/>
              <a:gd name="connsiteX22" fmla="*/ 186114 w 595562"/>
              <a:gd name="connsiteY22" fmla="*/ 23813 h 1025129"/>
              <a:gd name="connsiteX23" fmla="*/ 169445 w 595562"/>
              <a:gd name="connsiteY23" fmla="*/ 7144 h 1025129"/>
              <a:gd name="connsiteX24" fmla="*/ 148014 w 595562"/>
              <a:gd name="connsiteY24" fmla="*/ 8335 h 1025129"/>
              <a:gd name="connsiteX0" fmla="*/ 33714 w 595562"/>
              <a:gd name="connsiteY0" fmla="*/ 0 h 1025129"/>
              <a:gd name="connsiteX1" fmla="*/ 11092 w 595562"/>
              <a:gd name="connsiteY1" fmla="*/ 63104 h 1025129"/>
              <a:gd name="connsiteX2" fmla="*/ 377 w 595562"/>
              <a:gd name="connsiteY2" fmla="*/ 145257 h 1025129"/>
              <a:gd name="connsiteX3" fmla="*/ 11092 w 595562"/>
              <a:gd name="connsiteY3" fmla="*/ 205979 h 1025129"/>
              <a:gd name="connsiteX4" fmla="*/ 78958 w 595562"/>
              <a:gd name="connsiteY4" fmla="*/ 377429 h 1025129"/>
              <a:gd name="connsiteX5" fmla="*/ 109914 w 595562"/>
              <a:gd name="connsiteY5" fmla="*/ 478632 h 1025129"/>
              <a:gd name="connsiteX6" fmla="*/ 114677 w 595562"/>
              <a:gd name="connsiteY6" fmla="*/ 621507 h 1025129"/>
              <a:gd name="connsiteX7" fmla="*/ 107533 w 595562"/>
              <a:gd name="connsiteY7" fmla="*/ 683419 h 1025129"/>
              <a:gd name="connsiteX8" fmla="*/ 90864 w 595562"/>
              <a:gd name="connsiteY8" fmla="*/ 744141 h 1025129"/>
              <a:gd name="connsiteX9" fmla="*/ 111105 w 595562"/>
              <a:gd name="connsiteY9" fmla="*/ 850107 h 1025129"/>
              <a:gd name="connsiteX10" fmla="*/ 200402 w 595562"/>
              <a:gd name="connsiteY10" fmla="*/ 942975 h 1025129"/>
              <a:gd name="connsiteX11" fmla="*/ 258742 w 595562"/>
              <a:gd name="connsiteY11" fmla="*/ 994172 h 1025129"/>
              <a:gd name="connsiteX12" fmla="*/ 368280 w 595562"/>
              <a:gd name="connsiteY12" fmla="*/ 1025129 h 1025129"/>
              <a:gd name="connsiteX13" fmla="*/ 459958 w 595562"/>
              <a:gd name="connsiteY13" fmla="*/ 1000125 h 1025129"/>
              <a:gd name="connsiteX14" fmla="*/ 533777 w 595562"/>
              <a:gd name="connsiteY14" fmla="*/ 937022 h 1025129"/>
              <a:gd name="connsiteX15" fmla="*/ 586164 w 595562"/>
              <a:gd name="connsiteY15" fmla="*/ 837010 h 1025129"/>
              <a:gd name="connsiteX16" fmla="*/ 593308 w 595562"/>
              <a:gd name="connsiteY16" fmla="*/ 726282 h 1025129"/>
              <a:gd name="connsiteX17" fmla="*/ 558780 w 595562"/>
              <a:gd name="connsiteY17" fmla="*/ 645319 h 1025129"/>
              <a:gd name="connsiteX18" fmla="*/ 430192 w 595562"/>
              <a:gd name="connsiteY18" fmla="*/ 502444 h 1025129"/>
              <a:gd name="connsiteX19" fmla="*/ 351611 w 595562"/>
              <a:gd name="connsiteY19" fmla="*/ 371475 h 1025129"/>
              <a:gd name="connsiteX20" fmla="*/ 282555 w 595562"/>
              <a:gd name="connsiteY20" fmla="*/ 204788 h 1025129"/>
              <a:gd name="connsiteX21" fmla="*/ 220642 w 595562"/>
              <a:gd name="connsiteY21" fmla="*/ 83344 h 1025129"/>
              <a:gd name="connsiteX22" fmla="*/ 186114 w 595562"/>
              <a:gd name="connsiteY22" fmla="*/ 23813 h 1025129"/>
              <a:gd name="connsiteX23" fmla="*/ 169445 w 595562"/>
              <a:gd name="connsiteY23" fmla="*/ 7144 h 1025129"/>
              <a:gd name="connsiteX24" fmla="*/ 148014 w 595562"/>
              <a:gd name="connsiteY24" fmla="*/ 8335 h 1025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95562" h="1025129">
                <a:moveTo>
                  <a:pt x="33714" y="0"/>
                </a:moveTo>
                <a:lnTo>
                  <a:pt x="11092" y="63104"/>
                </a:lnTo>
                <a:cubicBezTo>
                  <a:pt x="7520" y="90488"/>
                  <a:pt x="-2004" y="117873"/>
                  <a:pt x="377" y="145257"/>
                </a:cubicBezTo>
                <a:lnTo>
                  <a:pt x="11092" y="205979"/>
                </a:lnTo>
                <a:lnTo>
                  <a:pt x="78958" y="377429"/>
                </a:lnTo>
                <a:cubicBezTo>
                  <a:pt x="89277" y="411163"/>
                  <a:pt x="107929" y="444898"/>
                  <a:pt x="109914" y="478632"/>
                </a:cubicBezTo>
                <a:cubicBezTo>
                  <a:pt x="118645" y="526257"/>
                  <a:pt x="113089" y="573882"/>
                  <a:pt x="114677" y="621507"/>
                </a:cubicBezTo>
                <a:lnTo>
                  <a:pt x="107533" y="683419"/>
                </a:lnTo>
                <a:cubicBezTo>
                  <a:pt x="101977" y="703660"/>
                  <a:pt x="95229" y="716757"/>
                  <a:pt x="90864" y="744141"/>
                </a:cubicBezTo>
                <a:cubicBezTo>
                  <a:pt x="88086" y="783035"/>
                  <a:pt x="98405" y="817167"/>
                  <a:pt x="111105" y="850107"/>
                </a:cubicBezTo>
                <a:cubicBezTo>
                  <a:pt x="134918" y="887017"/>
                  <a:pt x="170636" y="912019"/>
                  <a:pt x="200402" y="942975"/>
                </a:cubicBezTo>
                <a:cubicBezTo>
                  <a:pt x="219849" y="960041"/>
                  <a:pt x="234532" y="977106"/>
                  <a:pt x="258742" y="994172"/>
                </a:cubicBezTo>
                <a:cubicBezTo>
                  <a:pt x="290493" y="1018779"/>
                  <a:pt x="329386" y="1021954"/>
                  <a:pt x="368280" y="1025129"/>
                </a:cubicBezTo>
                <a:cubicBezTo>
                  <a:pt x="398839" y="1021557"/>
                  <a:pt x="427018" y="1020367"/>
                  <a:pt x="459958" y="1000125"/>
                </a:cubicBezTo>
                <a:cubicBezTo>
                  <a:pt x="489327" y="983853"/>
                  <a:pt x="509171" y="969963"/>
                  <a:pt x="533777" y="937022"/>
                </a:cubicBezTo>
                <a:cubicBezTo>
                  <a:pt x="554811" y="904876"/>
                  <a:pt x="568702" y="870347"/>
                  <a:pt x="586164" y="837010"/>
                </a:cubicBezTo>
                <a:cubicBezTo>
                  <a:pt x="588545" y="800101"/>
                  <a:pt x="600452" y="763191"/>
                  <a:pt x="593308" y="726282"/>
                </a:cubicBezTo>
                <a:cubicBezTo>
                  <a:pt x="587752" y="699294"/>
                  <a:pt x="570289" y="672307"/>
                  <a:pt x="558780" y="645319"/>
                </a:cubicBezTo>
                <a:lnTo>
                  <a:pt x="430192" y="502444"/>
                </a:lnTo>
                <a:lnTo>
                  <a:pt x="351611" y="371475"/>
                </a:lnTo>
                <a:lnTo>
                  <a:pt x="282555" y="204788"/>
                </a:lnTo>
                <a:lnTo>
                  <a:pt x="220642" y="83344"/>
                </a:lnTo>
                <a:lnTo>
                  <a:pt x="186114" y="23813"/>
                </a:lnTo>
                <a:lnTo>
                  <a:pt x="169445" y="7144"/>
                </a:lnTo>
                <a:lnTo>
                  <a:pt x="148014" y="8335"/>
                </a:ln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1616C1AC-3821-694C-2C0E-E7CB2C41FF04}"/>
              </a:ext>
            </a:extLst>
          </p:cNvPr>
          <p:cNvSpPr/>
          <p:nvPr/>
        </p:nvSpPr>
        <p:spPr>
          <a:xfrm>
            <a:off x="3926682" y="3971925"/>
            <a:ext cx="2431256" cy="2643188"/>
          </a:xfrm>
          <a:custGeom>
            <a:avLst/>
            <a:gdLst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3868 w 2428875"/>
              <a:gd name="connsiteY0" fmla="*/ 271463 h 2643188"/>
              <a:gd name="connsiteX1" fmla="*/ 459581 w 2428875"/>
              <a:gd name="connsiteY1" fmla="*/ 371475 h 2643188"/>
              <a:gd name="connsiteX2" fmla="*/ 457200 w 2428875"/>
              <a:gd name="connsiteY2" fmla="*/ 435769 h 2643188"/>
              <a:gd name="connsiteX3" fmla="*/ 440531 w 2428875"/>
              <a:gd name="connsiteY3" fmla="*/ 464344 h 2643188"/>
              <a:gd name="connsiteX4" fmla="*/ 421481 w 2428875"/>
              <a:gd name="connsiteY4" fmla="*/ 471488 h 2643188"/>
              <a:gd name="connsiteX5" fmla="*/ 376237 w 2428875"/>
              <a:gd name="connsiteY5" fmla="*/ 454819 h 2643188"/>
              <a:gd name="connsiteX6" fmla="*/ 369093 w 2428875"/>
              <a:gd name="connsiteY6" fmla="*/ 366713 h 2643188"/>
              <a:gd name="connsiteX7" fmla="*/ 381000 w 2428875"/>
              <a:gd name="connsiteY7" fmla="*/ 280988 h 2643188"/>
              <a:gd name="connsiteX8" fmla="*/ 352425 w 2428875"/>
              <a:gd name="connsiteY8" fmla="*/ 169069 h 2643188"/>
              <a:gd name="connsiteX9" fmla="*/ 273843 w 2428875"/>
              <a:gd name="connsiteY9" fmla="*/ 66675 h 2643188"/>
              <a:gd name="connsiteX10" fmla="*/ 214312 w 2428875"/>
              <a:gd name="connsiteY10" fmla="*/ 19050 h 2643188"/>
              <a:gd name="connsiteX11" fmla="*/ 164306 w 2428875"/>
              <a:gd name="connsiteY11" fmla="*/ 0 h 2643188"/>
              <a:gd name="connsiteX12" fmla="*/ 66675 w 2428875"/>
              <a:gd name="connsiteY12" fmla="*/ 38100 h 2643188"/>
              <a:gd name="connsiteX13" fmla="*/ 7143 w 2428875"/>
              <a:gd name="connsiteY13" fmla="*/ 95250 h 2643188"/>
              <a:gd name="connsiteX14" fmla="*/ 0 w 2428875"/>
              <a:gd name="connsiteY14" fmla="*/ 214313 h 2643188"/>
              <a:gd name="connsiteX15" fmla="*/ 35718 w 2428875"/>
              <a:gd name="connsiteY15" fmla="*/ 319088 h 2643188"/>
              <a:gd name="connsiteX16" fmla="*/ 157162 w 2428875"/>
              <a:gd name="connsiteY16" fmla="*/ 457200 h 2643188"/>
              <a:gd name="connsiteX17" fmla="*/ 245268 w 2428875"/>
              <a:gd name="connsiteY17" fmla="*/ 654844 h 2643188"/>
              <a:gd name="connsiteX18" fmla="*/ 307181 w 2428875"/>
              <a:gd name="connsiteY18" fmla="*/ 954881 h 2643188"/>
              <a:gd name="connsiteX19" fmla="*/ 340518 w 2428875"/>
              <a:gd name="connsiteY19" fmla="*/ 1228725 h 2643188"/>
              <a:gd name="connsiteX20" fmla="*/ 433387 w 2428875"/>
              <a:gd name="connsiteY20" fmla="*/ 1416844 h 2643188"/>
              <a:gd name="connsiteX21" fmla="*/ 619125 w 2428875"/>
              <a:gd name="connsiteY21" fmla="*/ 1571625 h 2643188"/>
              <a:gd name="connsiteX22" fmla="*/ 862012 w 2428875"/>
              <a:gd name="connsiteY22" fmla="*/ 1659731 h 2643188"/>
              <a:gd name="connsiteX23" fmla="*/ 1185862 w 2428875"/>
              <a:gd name="connsiteY23" fmla="*/ 1633538 h 2643188"/>
              <a:gd name="connsiteX24" fmla="*/ 1500187 w 2428875"/>
              <a:gd name="connsiteY24" fmla="*/ 1509713 h 2643188"/>
              <a:gd name="connsiteX25" fmla="*/ 1700212 w 2428875"/>
              <a:gd name="connsiteY25" fmla="*/ 1443038 h 2643188"/>
              <a:gd name="connsiteX26" fmla="*/ 1831181 w 2428875"/>
              <a:gd name="connsiteY26" fmla="*/ 1362075 h 2643188"/>
              <a:gd name="connsiteX27" fmla="*/ 1950243 w 2428875"/>
              <a:gd name="connsiteY27" fmla="*/ 1373981 h 2643188"/>
              <a:gd name="connsiteX28" fmla="*/ 1976437 w 2428875"/>
              <a:gd name="connsiteY28" fmla="*/ 1462088 h 2643188"/>
              <a:gd name="connsiteX29" fmla="*/ 1993106 w 2428875"/>
              <a:gd name="connsiteY29" fmla="*/ 1747838 h 2643188"/>
              <a:gd name="connsiteX30" fmla="*/ 2081212 w 2428875"/>
              <a:gd name="connsiteY30" fmla="*/ 2000250 h 2643188"/>
              <a:gd name="connsiteX31" fmla="*/ 2243137 w 2428875"/>
              <a:gd name="connsiteY31" fmla="*/ 2224088 h 2643188"/>
              <a:gd name="connsiteX32" fmla="*/ 2364581 w 2428875"/>
              <a:gd name="connsiteY32" fmla="*/ 2493169 h 2643188"/>
              <a:gd name="connsiteX33" fmla="*/ 2428875 w 2428875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9056 w 2431256"/>
              <a:gd name="connsiteY12" fmla="*/ 38100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3103 w 2431256"/>
              <a:gd name="connsiteY12" fmla="*/ 34528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3103 w 2431256"/>
              <a:gd name="connsiteY12" fmla="*/ 34528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3103 w 2431256"/>
              <a:gd name="connsiteY12" fmla="*/ 34528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  <a:gd name="connsiteX0" fmla="*/ 476249 w 2431256"/>
              <a:gd name="connsiteY0" fmla="*/ 271463 h 2643188"/>
              <a:gd name="connsiteX1" fmla="*/ 461962 w 2431256"/>
              <a:gd name="connsiteY1" fmla="*/ 371475 h 2643188"/>
              <a:gd name="connsiteX2" fmla="*/ 459581 w 2431256"/>
              <a:gd name="connsiteY2" fmla="*/ 435769 h 2643188"/>
              <a:gd name="connsiteX3" fmla="*/ 442912 w 2431256"/>
              <a:gd name="connsiteY3" fmla="*/ 464344 h 2643188"/>
              <a:gd name="connsiteX4" fmla="*/ 423862 w 2431256"/>
              <a:gd name="connsiteY4" fmla="*/ 471488 h 2643188"/>
              <a:gd name="connsiteX5" fmla="*/ 378618 w 2431256"/>
              <a:gd name="connsiteY5" fmla="*/ 454819 h 2643188"/>
              <a:gd name="connsiteX6" fmla="*/ 371474 w 2431256"/>
              <a:gd name="connsiteY6" fmla="*/ 366713 h 2643188"/>
              <a:gd name="connsiteX7" fmla="*/ 383381 w 2431256"/>
              <a:gd name="connsiteY7" fmla="*/ 280988 h 2643188"/>
              <a:gd name="connsiteX8" fmla="*/ 354806 w 2431256"/>
              <a:gd name="connsiteY8" fmla="*/ 169069 h 2643188"/>
              <a:gd name="connsiteX9" fmla="*/ 276224 w 2431256"/>
              <a:gd name="connsiteY9" fmla="*/ 66675 h 2643188"/>
              <a:gd name="connsiteX10" fmla="*/ 216693 w 2431256"/>
              <a:gd name="connsiteY10" fmla="*/ 19050 h 2643188"/>
              <a:gd name="connsiteX11" fmla="*/ 166687 w 2431256"/>
              <a:gd name="connsiteY11" fmla="*/ 0 h 2643188"/>
              <a:gd name="connsiteX12" fmla="*/ 63103 w 2431256"/>
              <a:gd name="connsiteY12" fmla="*/ 34528 h 2643188"/>
              <a:gd name="connsiteX13" fmla="*/ 9524 w 2431256"/>
              <a:gd name="connsiteY13" fmla="*/ 95250 h 2643188"/>
              <a:gd name="connsiteX14" fmla="*/ 2381 w 2431256"/>
              <a:gd name="connsiteY14" fmla="*/ 214313 h 2643188"/>
              <a:gd name="connsiteX15" fmla="*/ 38099 w 2431256"/>
              <a:gd name="connsiteY15" fmla="*/ 319088 h 2643188"/>
              <a:gd name="connsiteX16" fmla="*/ 159543 w 2431256"/>
              <a:gd name="connsiteY16" fmla="*/ 457200 h 2643188"/>
              <a:gd name="connsiteX17" fmla="*/ 247649 w 2431256"/>
              <a:gd name="connsiteY17" fmla="*/ 654844 h 2643188"/>
              <a:gd name="connsiteX18" fmla="*/ 309562 w 2431256"/>
              <a:gd name="connsiteY18" fmla="*/ 954881 h 2643188"/>
              <a:gd name="connsiteX19" fmla="*/ 342899 w 2431256"/>
              <a:gd name="connsiteY19" fmla="*/ 1228725 h 2643188"/>
              <a:gd name="connsiteX20" fmla="*/ 435768 w 2431256"/>
              <a:gd name="connsiteY20" fmla="*/ 1416844 h 2643188"/>
              <a:gd name="connsiteX21" fmla="*/ 621506 w 2431256"/>
              <a:gd name="connsiteY21" fmla="*/ 1571625 h 2643188"/>
              <a:gd name="connsiteX22" fmla="*/ 864393 w 2431256"/>
              <a:gd name="connsiteY22" fmla="*/ 1659731 h 2643188"/>
              <a:gd name="connsiteX23" fmla="*/ 1188243 w 2431256"/>
              <a:gd name="connsiteY23" fmla="*/ 1633538 h 2643188"/>
              <a:gd name="connsiteX24" fmla="*/ 1502568 w 2431256"/>
              <a:gd name="connsiteY24" fmla="*/ 1509713 h 2643188"/>
              <a:gd name="connsiteX25" fmla="*/ 1702593 w 2431256"/>
              <a:gd name="connsiteY25" fmla="*/ 1443038 h 2643188"/>
              <a:gd name="connsiteX26" fmla="*/ 1833562 w 2431256"/>
              <a:gd name="connsiteY26" fmla="*/ 1362075 h 2643188"/>
              <a:gd name="connsiteX27" fmla="*/ 1952624 w 2431256"/>
              <a:gd name="connsiteY27" fmla="*/ 1373981 h 2643188"/>
              <a:gd name="connsiteX28" fmla="*/ 1978818 w 2431256"/>
              <a:gd name="connsiteY28" fmla="*/ 1462088 h 2643188"/>
              <a:gd name="connsiteX29" fmla="*/ 1995487 w 2431256"/>
              <a:gd name="connsiteY29" fmla="*/ 1747838 h 2643188"/>
              <a:gd name="connsiteX30" fmla="*/ 2083593 w 2431256"/>
              <a:gd name="connsiteY30" fmla="*/ 2000250 h 2643188"/>
              <a:gd name="connsiteX31" fmla="*/ 2245518 w 2431256"/>
              <a:gd name="connsiteY31" fmla="*/ 2224088 h 2643188"/>
              <a:gd name="connsiteX32" fmla="*/ 2366962 w 2431256"/>
              <a:gd name="connsiteY32" fmla="*/ 2493169 h 2643188"/>
              <a:gd name="connsiteX33" fmla="*/ 2431256 w 2431256"/>
              <a:gd name="connsiteY33" fmla="*/ 2643188 h 264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431256" h="2643188">
                <a:moveTo>
                  <a:pt x="476249" y="271463"/>
                </a:moveTo>
                <a:lnTo>
                  <a:pt x="461962" y="371475"/>
                </a:lnTo>
                <a:cubicBezTo>
                  <a:pt x="461168" y="392906"/>
                  <a:pt x="460375" y="414338"/>
                  <a:pt x="459581" y="435769"/>
                </a:cubicBezTo>
                <a:lnTo>
                  <a:pt x="442912" y="464344"/>
                </a:lnTo>
                <a:lnTo>
                  <a:pt x="423862" y="471488"/>
                </a:lnTo>
                <a:cubicBezTo>
                  <a:pt x="408781" y="465932"/>
                  <a:pt x="393699" y="469900"/>
                  <a:pt x="378618" y="454819"/>
                </a:cubicBezTo>
                <a:cubicBezTo>
                  <a:pt x="363140" y="429022"/>
                  <a:pt x="373855" y="396082"/>
                  <a:pt x="371474" y="366713"/>
                </a:cubicBezTo>
                <a:cubicBezTo>
                  <a:pt x="375443" y="338138"/>
                  <a:pt x="385366" y="310753"/>
                  <a:pt x="383381" y="280988"/>
                </a:cubicBezTo>
                <a:cubicBezTo>
                  <a:pt x="389334" y="242491"/>
                  <a:pt x="364331" y="206375"/>
                  <a:pt x="354806" y="169069"/>
                </a:cubicBezTo>
                <a:cubicBezTo>
                  <a:pt x="328612" y="134938"/>
                  <a:pt x="311943" y="93662"/>
                  <a:pt x="276224" y="66675"/>
                </a:cubicBezTo>
                <a:cubicBezTo>
                  <a:pt x="259952" y="46038"/>
                  <a:pt x="236537" y="34925"/>
                  <a:pt x="216693" y="19050"/>
                </a:cubicBezTo>
                <a:cubicBezTo>
                  <a:pt x="200024" y="12700"/>
                  <a:pt x="195262" y="6350"/>
                  <a:pt x="166687" y="0"/>
                </a:cubicBezTo>
                <a:cubicBezTo>
                  <a:pt x="130571" y="1985"/>
                  <a:pt x="87313" y="9922"/>
                  <a:pt x="63103" y="34528"/>
                </a:cubicBezTo>
                <a:cubicBezTo>
                  <a:pt x="26590" y="50006"/>
                  <a:pt x="26986" y="72628"/>
                  <a:pt x="9524" y="95250"/>
                </a:cubicBezTo>
                <a:cubicBezTo>
                  <a:pt x="-1" y="137320"/>
                  <a:pt x="-2381" y="174625"/>
                  <a:pt x="2381" y="214313"/>
                </a:cubicBezTo>
                <a:cubicBezTo>
                  <a:pt x="4762" y="265907"/>
                  <a:pt x="20240" y="284163"/>
                  <a:pt x="38099" y="319088"/>
                </a:cubicBezTo>
                <a:cubicBezTo>
                  <a:pt x="78580" y="365125"/>
                  <a:pt x="134540" y="405210"/>
                  <a:pt x="159543" y="457200"/>
                </a:cubicBezTo>
                <a:cubicBezTo>
                  <a:pt x="197246" y="523081"/>
                  <a:pt x="218280" y="588963"/>
                  <a:pt x="247649" y="654844"/>
                </a:cubicBezTo>
                <a:lnTo>
                  <a:pt x="309562" y="954881"/>
                </a:lnTo>
                <a:cubicBezTo>
                  <a:pt x="320674" y="1046162"/>
                  <a:pt x="325834" y="1138635"/>
                  <a:pt x="342899" y="1228725"/>
                </a:cubicBezTo>
                <a:cubicBezTo>
                  <a:pt x="363140" y="1300956"/>
                  <a:pt x="390524" y="1370807"/>
                  <a:pt x="435768" y="1416844"/>
                </a:cubicBezTo>
                <a:cubicBezTo>
                  <a:pt x="494110" y="1480344"/>
                  <a:pt x="557212" y="1529556"/>
                  <a:pt x="621506" y="1571625"/>
                </a:cubicBezTo>
                <a:cubicBezTo>
                  <a:pt x="697706" y="1611710"/>
                  <a:pt x="775097" y="1638697"/>
                  <a:pt x="864393" y="1659731"/>
                </a:cubicBezTo>
                <a:cubicBezTo>
                  <a:pt x="975915" y="1664097"/>
                  <a:pt x="1088628" y="1658937"/>
                  <a:pt x="1188243" y="1633538"/>
                </a:cubicBezTo>
                <a:cubicBezTo>
                  <a:pt x="1301352" y="1604170"/>
                  <a:pt x="1397793" y="1550988"/>
                  <a:pt x="1502568" y="1509713"/>
                </a:cubicBezTo>
                <a:cubicBezTo>
                  <a:pt x="1569243" y="1487488"/>
                  <a:pt x="1639490" y="1477169"/>
                  <a:pt x="1702593" y="1443038"/>
                </a:cubicBezTo>
                <a:cubicBezTo>
                  <a:pt x="1753393" y="1423194"/>
                  <a:pt x="1778000" y="1379538"/>
                  <a:pt x="1833562" y="1362075"/>
                </a:cubicBezTo>
                <a:cubicBezTo>
                  <a:pt x="1881584" y="1361282"/>
                  <a:pt x="1918890" y="1361678"/>
                  <a:pt x="1952624" y="1373981"/>
                </a:cubicBezTo>
                <a:cubicBezTo>
                  <a:pt x="1976833" y="1404541"/>
                  <a:pt x="1978421" y="1431528"/>
                  <a:pt x="1978818" y="1462088"/>
                </a:cubicBezTo>
                <a:cubicBezTo>
                  <a:pt x="1984374" y="1557338"/>
                  <a:pt x="1981597" y="1653779"/>
                  <a:pt x="1995487" y="1747838"/>
                </a:cubicBezTo>
                <a:cubicBezTo>
                  <a:pt x="2018902" y="1836737"/>
                  <a:pt x="2044699" y="1922463"/>
                  <a:pt x="2083593" y="2000250"/>
                </a:cubicBezTo>
                <a:cubicBezTo>
                  <a:pt x="2131218" y="2082801"/>
                  <a:pt x="2191543" y="2149475"/>
                  <a:pt x="2245518" y="2224088"/>
                </a:cubicBezTo>
                <a:lnTo>
                  <a:pt x="2366962" y="2493169"/>
                </a:lnTo>
                <a:lnTo>
                  <a:pt x="2431256" y="2643188"/>
                </a:ln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E23B890B-2F97-B226-D536-E43B82B13156}"/>
              </a:ext>
            </a:extLst>
          </p:cNvPr>
          <p:cNvSpPr/>
          <p:nvPr/>
        </p:nvSpPr>
        <p:spPr>
          <a:xfrm>
            <a:off x="4549775" y="3090863"/>
            <a:ext cx="2398045" cy="1412875"/>
          </a:xfrm>
          <a:custGeom>
            <a:avLst/>
            <a:gdLst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5538"/>
              <a:gd name="connsiteY0" fmla="*/ 1125537 h 1412875"/>
              <a:gd name="connsiteX1" fmla="*/ 61913 w 2395538"/>
              <a:gd name="connsiteY1" fmla="*/ 1138237 h 1412875"/>
              <a:gd name="connsiteX2" fmla="*/ 98425 w 2395538"/>
              <a:gd name="connsiteY2" fmla="*/ 1209675 h 1412875"/>
              <a:gd name="connsiteX3" fmla="*/ 123825 w 2395538"/>
              <a:gd name="connsiteY3" fmla="*/ 1262062 h 1412875"/>
              <a:gd name="connsiteX4" fmla="*/ 242888 w 2395538"/>
              <a:gd name="connsiteY4" fmla="*/ 1309687 h 1412875"/>
              <a:gd name="connsiteX5" fmla="*/ 328613 w 2395538"/>
              <a:gd name="connsiteY5" fmla="*/ 1343025 h 1412875"/>
              <a:gd name="connsiteX6" fmla="*/ 401638 w 2395538"/>
              <a:gd name="connsiteY6" fmla="*/ 1398587 h 1412875"/>
              <a:gd name="connsiteX7" fmla="*/ 515938 w 2395538"/>
              <a:gd name="connsiteY7" fmla="*/ 1412875 h 1412875"/>
              <a:gd name="connsiteX8" fmla="*/ 566738 w 2395538"/>
              <a:gd name="connsiteY8" fmla="*/ 1385887 h 1412875"/>
              <a:gd name="connsiteX9" fmla="*/ 573088 w 2395538"/>
              <a:gd name="connsiteY9" fmla="*/ 1325562 h 1412875"/>
              <a:gd name="connsiteX10" fmla="*/ 508000 w 2395538"/>
              <a:gd name="connsiteY10" fmla="*/ 1231900 h 1412875"/>
              <a:gd name="connsiteX11" fmla="*/ 439738 w 2395538"/>
              <a:gd name="connsiteY11" fmla="*/ 1154112 h 1412875"/>
              <a:gd name="connsiteX12" fmla="*/ 250825 w 2395538"/>
              <a:gd name="connsiteY12" fmla="*/ 1039812 h 1412875"/>
              <a:gd name="connsiteX13" fmla="*/ 138113 w 2395538"/>
              <a:gd name="connsiteY13" fmla="*/ 969962 h 1412875"/>
              <a:gd name="connsiteX14" fmla="*/ 53975 w 2395538"/>
              <a:gd name="connsiteY14" fmla="*/ 869950 h 1412875"/>
              <a:gd name="connsiteX15" fmla="*/ 7938 w 2395538"/>
              <a:gd name="connsiteY15" fmla="*/ 741362 h 1412875"/>
              <a:gd name="connsiteX16" fmla="*/ 39688 w 2395538"/>
              <a:gd name="connsiteY16" fmla="*/ 608012 h 1412875"/>
              <a:gd name="connsiteX17" fmla="*/ 188913 w 2395538"/>
              <a:gd name="connsiteY17" fmla="*/ 427037 h 1412875"/>
              <a:gd name="connsiteX18" fmla="*/ 442913 w 2395538"/>
              <a:gd name="connsiteY18" fmla="*/ 223837 h 1412875"/>
              <a:gd name="connsiteX19" fmla="*/ 692150 w 2395538"/>
              <a:gd name="connsiteY19" fmla="*/ 85725 h 1412875"/>
              <a:gd name="connsiteX20" fmla="*/ 942975 w 2395538"/>
              <a:gd name="connsiteY20" fmla="*/ 19050 h 1412875"/>
              <a:gd name="connsiteX21" fmla="*/ 1162050 w 2395538"/>
              <a:gd name="connsiteY21" fmla="*/ 0 h 1412875"/>
              <a:gd name="connsiteX22" fmla="*/ 1589088 w 2395538"/>
              <a:gd name="connsiteY22" fmla="*/ 14287 h 1412875"/>
              <a:gd name="connsiteX23" fmla="*/ 1968500 w 2395538"/>
              <a:gd name="connsiteY23" fmla="*/ 101600 h 1412875"/>
              <a:gd name="connsiteX24" fmla="*/ 2200275 w 2395538"/>
              <a:gd name="connsiteY24" fmla="*/ 222250 h 1412875"/>
              <a:gd name="connsiteX25" fmla="*/ 2333625 w 2395538"/>
              <a:gd name="connsiteY25" fmla="*/ 396875 h 1412875"/>
              <a:gd name="connsiteX26" fmla="*/ 2395538 w 2395538"/>
              <a:gd name="connsiteY26" fmla="*/ 609600 h 1412875"/>
              <a:gd name="connsiteX27" fmla="*/ 2378075 w 2395538"/>
              <a:gd name="connsiteY27" fmla="*/ 850900 h 1412875"/>
              <a:gd name="connsiteX28" fmla="*/ 2300288 w 2395538"/>
              <a:gd name="connsiteY28" fmla="*/ 1017587 h 1412875"/>
              <a:gd name="connsiteX29" fmla="*/ 2232025 w 2395538"/>
              <a:gd name="connsiteY29" fmla="*/ 1133475 h 1412875"/>
              <a:gd name="connsiteX30" fmla="*/ 2181225 w 2395538"/>
              <a:gd name="connsiteY30" fmla="*/ 1201737 h 1412875"/>
              <a:gd name="connsiteX31" fmla="*/ 2184400 w 2395538"/>
              <a:gd name="connsiteY31" fmla="*/ 1231900 h 1412875"/>
              <a:gd name="connsiteX0" fmla="*/ 0 w 2397180"/>
              <a:gd name="connsiteY0" fmla="*/ 1125537 h 1412875"/>
              <a:gd name="connsiteX1" fmla="*/ 61913 w 2397180"/>
              <a:gd name="connsiteY1" fmla="*/ 1138237 h 1412875"/>
              <a:gd name="connsiteX2" fmla="*/ 98425 w 2397180"/>
              <a:gd name="connsiteY2" fmla="*/ 1209675 h 1412875"/>
              <a:gd name="connsiteX3" fmla="*/ 123825 w 2397180"/>
              <a:gd name="connsiteY3" fmla="*/ 1262062 h 1412875"/>
              <a:gd name="connsiteX4" fmla="*/ 242888 w 2397180"/>
              <a:gd name="connsiteY4" fmla="*/ 1309687 h 1412875"/>
              <a:gd name="connsiteX5" fmla="*/ 328613 w 2397180"/>
              <a:gd name="connsiteY5" fmla="*/ 1343025 h 1412875"/>
              <a:gd name="connsiteX6" fmla="*/ 401638 w 2397180"/>
              <a:gd name="connsiteY6" fmla="*/ 1398587 h 1412875"/>
              <a:gd name="connsiteX7" fmla="*/ 515938 w 2397180"/>
              <a:gd name="connsiteY7" fmla="*/ 1412875 h 1412875"/>
              <a:gd name="connsiteX8" fmla="*/ 566738 w 2397180"/>
              <a:gd name="connsiteY8" fmla="*/ 1385887 h 1412875"/>
              <a:gd name="connsiteX9" fmla="*/ 573088 w 2397180"/>
              <a:gd name="connsiteY9" fmla="*/ 1325562 h 1412875"/>
              <a:gd name="connsiteX10" fmla="*/ 508000 w 2397180"/>
              <a:gd name="connsiteY10" fmla="*/ 1231900 h 1412875"/>
              <a:gd name="connsiteX11" fmla="*/ 439738 w 2397180"/>
              <a:gd name="connsiteY11" fmla="*/ 1154112 h 1412875"/>
              <a:gd name="connsiteX12" fmla="*/ 250825 w 2397180"/>
              <a:gd name="connsiteY12" fmla="*/ 1039812 h 1412875"/>
              <a:gd name="connsiteX13" fmla="*/ 138113 w 2397180"/>
              <a:gd name="connsiteY13" fmla="*/ 969962 h 1412875"/>
              <a:gd name="connsiteX14" fmla="*/ 53975 w 2397180"/>
              <a:gd name="connsiteY14" fmla="*/ 869950 h 1412875"/>
              <a:gd name="connsiteX15" fmla="*/ 7938 w 2397180"/>
              <a:gd name="connsiteY15" fmla="*/ 741362 h 1412875"/>
              <a:gd name="connsiteX16" fmla="*/ 39688 w 2397180"/>
              <a:gd name="connsiteY16" fmla="*/ 608012 h 1412875"/>
              <a:gd name="connsiteX17" fmla="*/ 188913 w 2397180"/>
              <a:gd name="connsiteY17" fmla="*/ 427037 h 1412875"/>
              <a:gd name="connsiteX18" fmla="*/ 442913 w 2397180"/>
              <a:gd name="connsiteY18" fmla="*/ 223837 h 1412875"/>
              <a:gd name="connsiteX19" fmla="*/ 692150 w 2397180"/>
              <a:gd name="connsiteY19" fmla="*/ 85725 h 1412875"/>
              <a:gd name="connsiteX20" fmla="*/ 942975 w 2397180"/>
              <a:gd name="connsiteY20" fmla="*/ 19050 h 1412875"/>
              <a:gd name="connsiteX21" fmla="*/ 1162050 w 2397180"/>
              <a:gd name="connsiteY21" fmla="*/ 0 h 1412875"/>
              <a:gd name="connsiteX22" fmla="*/ 1589088 w 2397180"/>
              <a:gd name="connsiteY22" fmla="*/ 14287 h 1412875"/>
              <a:gd name="connsiteX23" fmla="*/ 1968500 w 2397180"/>
              <a:gd name="connsiteY23" fmla="*/ 101600 h 1412875"/>
              <a:gd name="connsiteX24" fmla="*/ 2200275 w 2397180"/>
              <a:gd name="connsiteY24" fmla="*/ 222250 h 1412875"/>
              <a:gd name="connsiteX25" fmla="*/ 2333625 w 2397180"/>
              <a:gd name="connsiteY25" fmla="*/ 396875 h 1412875"/>
              <a:gd name="connsiteX26" fmla="*/ 2395538 w 2397180"/>
              <a:gd name="connsiteY26" fmla="*/ 609600 h 1412875"/>
              <a:gd name="connsiteX27" fmla="*/ 2378075 w 2397180"/>
              <a:gd name="connsiteY27" fmla="*/ 850900 h 1412875"/>
              <a:gd name="connsiteX28" fmla="*/ 2300288 w 2397180"/>
              <a:gd name="connsiteY28" fmla="*/ 1017587 h 1412875"/>
              <a:gd name="connsiteX29" fmla="*/ 2232025 w 2397180"/>
              <a:gd name="connsiteY29" fmla="*/ 1133475 h 1412875"/>
              <a:gd name="connsiteX30" fmla="*/ 2181225 w 2397180"/>
              <a:gd name="connsiteY30" fmla="*/ 1201737 h 1412875"/>
              <a:gd name="connsiteX31" fmla="*/ 2184400 w 2397180"/>
              <a:gd name="connsiteY31" fmla="*/ 1231900 h 1412875"/>
              <a:gd name="connsiteX0" fmla="*/ 0 w 2398045"/>
              <a:gd name="connsiteY0" fmla="*/ 1125537 h 1412875"/>
              <a:gd name="connsiteX1" fmla="*/ 61913 w 2398045"/>
              <a:gd name="connsiteY1" fmla="*/ 1138237 h 1412875"/>
              <a:gd name="connsiteX2" fmla="*/ 98425 w 2398045"/>
              <a:gd name="connsiteY2" fmla="*/ 1209675 h 1412875"/>
              <a:gd name="connsiteX3" fmla="*/ 123825 w 2398045"/>
              <a:gd name="connsiteY3" fmla="*/ 1262062 h 1412875"/>
              <a:gd name="connsiteX4" fmla="*/ 242888 w 2398045"/>
              <a:gd name="connsiteY4" fmla="*/ 1309687 h 1412875"/>
              <a:gd name="connsiteX5" fmla="*/ 328613 w 2398045"/>
              <a:gd name="connsiteY5" fmla="*/ 1343025 h 1412875"/>
              <a:gd name="connsiteX6" fmla="*/ 401638 w 2398045"/>
              <a:gd name="connsiteY6" fmla="*/ 1398587 h 1412875"/>
              <a:gd name="connsiteX7" fmla="*/ 515938 w 2398045"/>
              <a:gd name="connsiteY7" fmla="*/ 1412875 h 1412875"/>
              <a:gd name="connsiteX8" fmla="*/ 566738 w 2398045"/>
              <a:gd name="connsiteY8" fmla="*/ 1385887 h 1412875"/>
              <a:gd name="connsiteX9" fmla="*/ 573088 w 2398045"/>
              <a:gd name="connsiteY9" fmla="*/ 1325562 h 1412875"/>
              <a:gd name="connsiteX10" fmla="*/ 508000 w 2398045"/>
              <a:gd name="connsiteY10" fmla="*/ 1231900 h 1412875"/>
              <a:gd name="connsiteX11" fmla="*/ 439738 w 2398045"/>
              <a:gd name="connsiteY11" fmla="*/ 1154112 h 1412875"/>
              <a:gd name="connsiteX12" fmla="*/ 250825 w 2398045"/>
              <a:gd name="connsiteY12" fmla="*/ 1039812 h 1412875"/>
              <a:gd name="connsiteX13" fmla="*/ 138113 w 2398045"/>
              <a:gd name="connsiteY13" fmla="*/ 969962 h 1412875"/>
              <a:gd name="connsiteX14" fmla="*/ 53975 w 2398045"/>
              <a:gd name="connsiteY14" fmla="*/ 869950 h 1412875"/>
              <a:gd name="connsiteX15" fmla="*/ 7938 w 2398045"/>
              <a:gd name="connsiteY15" fmla="*/ 741362 h 1412875"/>
              <a:gd name="connsiteX16" fmla="*/ 39688 w 2398045"/>
              <a:gd name="connsiteY16" fmla="*/ 608012 h 1412875"/>
              <a:gd name="connsiteX17" fmla="*/ 188913 w 2398045"/>
              <a:gd name="connsiteY17" fmla="*/ 427037 h 1412875"/>
              <a:gd name="connsiteX18" fmla="*/ 442913 w 2398045"/>
              <a:gd name="connsiteY18" fmla="*/ 223837 h 1412875"/>
              <a:gd name="connsiteX19" fmla="*/ 692150 w 2398045"/>
              <a:gd name="connsiteY19" fmla="*/ 85725 h 1412875"/>
              <a:gd name="connsiteX20" fmla="*/ 942975 w 2398045"/>
              <a:gd name="connsiteY20" fmla="*/ 19050 h 1412875"/>
              <a:gd name="connsiteX21" fmla="*/ 1162050 w 2398045"/>
              <a:gd name="connsiteY21" fmla="*/ 0 h 1412875"/>
              <a:gd name="connsiteX22" fmla="*/ 1589088 w 2398045"/>
              <a:gd name="connsiteY22" fmla="*/ 14287 h 1412875"/>
              <a:gd name="connsiteX23" fmla="*/ 1968500 w 2398045"/>
              <a:gd name="connsiteY23" fmla="*/ 101600 h 1412875"/>
              <a:gd name="connsiteX24" fmla="*/ 2200275 w 2398045"/>
              <a:gd name="connsiteY24" fmla="*/ 222250 h 1412875"/>
              <a:gd name="connsiteX25" fmla="*/ 2333625 w 2398045"/>
              <a:gd name="connsiteY25" fmla="*/ 396875 h 1412875"/>
              <a:gd name="connsiteX26" fmla="*/ 2395538 w 2398045"/>
              <a:gd name="connsiteY26" fmla="*/ 609600 h 1412875"/>
              <a:gd name="connsiteX27" fmla="*/ 2378075 w 2398045"/>
              <a:gd name="connsiteY27" fmla="*/ 850900 h 1412875"/>
              <a:gd name="connsiteX28" fmla="*/ 2300288 w 2398045"/>
              <a:gd name="connsiteY28" fmla="*/ 1017587 h 1412875"/>
              <a:gd name="connsiteX29" fmla="*/ 2232025 w 2398045"/>
              <a:gd name="connsiteY29" fmla="*/ 1133475 h 1412875"/>
              <a:gd name="connsiteX30" fmla="*/ 2181225 w 2398045"/>
              <a:gd name="connsiteY30" fmla="*/ 1201737 h 1412875"/>
              <a:gd name="connsiteX31" fmla="*/ 2184400 w 2398045"/>
              <a:gd name="connsiteY31" fmla="*/ 1231900 h 1412875"/>
              <a:gd name="connsiteX0" fmla="*/ 0 w 2398045"/>
              <a:gd name="connsiteY0" fmla="*/ 1125537 h 1412875"/>
              <a:gd name="connsiteX1" fmla="*/ 61913 w 2398045"/>
              <a:gd name="connsiteY1" fmla="*/ 1138237 h 1412875"/>
              <a:gd name="connsiteX2" fmla="*/ 98425 w 2398045"/>
              <a:gd name="connsiteY2" fmla="*/ 1209675 h 1412875"/>
              <a:gd name="connsiteX3" fmla="*/ 123825 w 2398045"/>
              <a:gd name="connsiteY3" fmla="*/ 1262062 h 1412875"/>
              <a:gd name="connsiteX4" fmla="*/ 242888 w 2398045"/>
              <a:gd name="connsiteY4" fmla="*/ 1309687 h 1412875"/>
              <a:gd name="connsiteX5" fmla="*/ 328613 w 2398045"/>
              <a:gd name="connsiteY5" fmla="*/ 1343025 h 1412875"/>
              <a:gd name="connsiteX6" fmla="*/ 401638 w 2398045"/>
              <a:gd name="connsiteY6" fmla="*/ 1398587 h 1412875"/>
              <a:gd name="connsiteX7" fmla="*/ 515938 w 2398045"/>
              <a:gd name="connsiteY7" fmla="*/ 1412875 h 1412875"/>
              <a:gd name="connsiteX8" fmla="*/ 566738 w 2398045"/>
              <a:gd name="connsiteY8" fmla="*/ 1385887 h 1412875"/>
              <a:gd name="connsiteX9" fmla="*/ 573088 w 2398045"/>
              <a:gd name="connsiteY9" fmla="*/ 1325562 h 1412875"/>
              <a:gd name="connsiteX10" fmla="*/ 508000 w 2398045"/>
              <a:gd name="connsiteY10" fmla="*/ 1231900 h 1412875"/>
              <a:gd name="connsiteX11" fmla="*/ 439738 w 2398045"/>
              <a:gd name="connsiteY11" fmla="*/ 1154112 h 1412875"/>
              <a:gd name="connsiteX12" fmla="*/ 250825 w 2398045"/>
              <a:gd name="connsiteY12" fmla="*/ 1039812 h 1412875"/>
              <a:gd name="connsiteX13" fmla="*/ 138113 w 2398045"/>
              <a:gd name="connsiteY13" fmla="*/ 969962 h 1412875"/>
              <a:gd name="connsiteX14" fmla="*/ 53975 w 2398045"/>
              <a:gd name="connsiteY14" fmla="*/ 869950 h 1412875"/>
              <a:gd name="connsiteX15" fmla="*/ 7938 w 2398045"/>
              <a:gd name="connsiteY15" fmla="*/ 741362 h 1412875"/>
              <a:gd name="connsiteX16" fmla="*/ 39688 w 2398045"/>
              <a:gd name="connsiteY16" fmla="*/ 608012 h 1412875"/>
              <a:gd name="connsiteX17" fmla="*/ 188913 w 2398045"/>
              <a:gd name="connsiteY17" fmla="*/ 427037 h 1412875"/>
              <a:gd name="connsiteX18" fmla="*/ 442913 w 2398045"/>
              <a:gd name="connsiteY18" fmla="*/ 223837 h 1412875"/>
              <a:gd name="connsiteX19" fmla="*/ 692150 w 2398045"/>
              <a:gd name="connsiteY19" fmla="*/ 85725 h 1412875"/>
              <a:gd name="connsiteX20" fmla="*/ 942975 w 2398045"/>
              <a:gd name="connsiteY20" fmla="*/ 19050 h 1412875"/>
              <a:gd name="connsiteX21" fmla="*/ 1162050 w 2398045"/>
              <a:gd name="connsiteY21" fmla="*/ 0 h 1412875"/>
              <a:gd name="connsiteX22" fmla="*/ 1589088 w 2398045"/>
              <a:gd name="connsiteY22" fmla="*/ 14287 h 1412875"/>
              <a:gd name="connsiteX23" fmla="*/ 1968500 w 2398045"/>
              <a:gd name="connsiteY23" fmla="*/ 101600 h 1412875"/>
              <a:gd name="connsiteX24" fmla="*/ 2200275 w 2398045"/>
              <a:gd name="connsiteY24" fmla="*/ 222250 h 1412875"/>
              <a:gd name="connsiteX25" fmla="*/ 2333625 w 2398045"/>
              <a:gd name="connsiteY25" fmla="*/ 396875 h 1412875"/>
              <a:gd name="connsiteX26" fmla="*/ 2395538 w 2398045"/>
              <a:gd name="connsiteY26" fmla="*/ 609600 h 1412875"/>
              <a:gd name="connsiteX27" fmla="*/ 2378075 w 2398045"/>
              <a:gd name="connsiteY27" fmla="*/ 850900 h 1412875"/>
              <a:gd name="connsiteX28" fmla="*/ 2300288 w 2398045"/>
              <a:gd name="connsiteY28" fmla="*/ 1017587 h 1412875"/>
              <a:gd name="connsiteX29" fmla="*/ 2232025 w 2398045"/>
              <a:gd name="connsiteY29" fmla="*/ 1133475 h 1412875"/>
              <a:gd name="connsiteX30" fmla="*/ 2181225 w 2398045"/>
              <a:gd name="connsiteY30" fmla="*/ 1201737 h 1412875"/>
              <a:gd name="connsiteX31" fmla="*/ 2184400 w 2398045"/>
              <a:gd name="connsiteY31" fmla="*/ 1231900 h 1412875"/>
              <a:gd name="connsiteX0" fmla="*/ 0 w 2398045"/>
              <a:gd name="connsiteY0" fmla="*/ 1125537 h 1412875"/>
              <a:gd name="connsiteX1" fmla="*/ 61913 w 2398045"/>
              <a:gd name="connsiteY1" fmla="*/ 1138237 h 1412875"/>
              <a:gd name="connsiteX2" fmla="*/ 98425 w 2398045"/>
              <a:gd name="connsiteY2" fmla="*/ 1209675 h 1412875"/>
              <a:gd name="connsiteX3" fmla="*/ 123825 w 2398045"/>
              <a:gd name="connsiteY3" fmla="*/ 1262062 h 1412875"/>
              <a:gd name="connsiteX4" fmla="*/ 242888 w 2398045"/>
              <a:gd name="connsiteY4" fmla="*/ 1309687 h 1412875"/>
              <a:gd name="connsiteX5" fmla="*/ 328613 w 2398045"/>
              <a:gd name="connsiteY5" fmla="*/ 1343025 h 1412875"/>
              <a:gd name="connsiteX6" fmla="*/ 401638 w 2398045"/>
              <a:gd name="connsiteY6" fmla="*/ 1398587 h 1412875"/>
              <a:gd name="connsiteX7" fmla="*/ 515938 w 2398045"/>
              <a:gd name="connsiteY7" fmla="*/ 1412875 h 1412875"/>
              <a:gd name="connsiteX8" fmla="*/ 566738 w 2398045"/>
              <a:gd name="connsiteY8" fmla="*/ 1385887 h 1412875"/>
              <a:gd name="connsiteX9" fmla="*/ 573088 w 2398045"/>
              <a:gd name="connsiteY9" fmla="*/ 1325562 h 1412875"/>
              <a:gd name="connsiteX10" fmla="*/ 508000 w 2398045"/>
              <a:gd name="connsiteY10" fmla="*/ 1231900 h 1412875"/>
              <a:gd name="connsiteX11" fmla="*/ 439738 w 2398045"/>
              <a:gd name="connsiteY11" fmla="*/ 1154112 h 1412875"/>
              <a:gd name="connsiteX12" fmla="*/ 250825 w 2398045"/>
              <a:gd name="connsiteY12" fmla="*/ 1039812 h 1412875"/>
              <a:gd name="connsiteX13" fmla="*/ 138113 w 2398045"/>
              <a:gd name="connsiteY13" fmla="*/ 969962 h 1412875"/>
              <a:gd name="connsiteX14" fmla="*/ 53975 w 2398045"/>
              <a:gd name="connsiteY14" fmla="*/ 869950 h 1412875"/>
              <a:gd name="connsiteX15" fmla="*/ 7938 w 2398045"/>
              <a:gd name="connsiteY15" fmla="*/ 741362 h 1412875"/>
              <a:gd name="connsiteX16" fmla="*/ 39688 w 2398045"/>
              <a:gd name="connsiteY16" fmla="*/ 608012 h 1412875"/>
              <a:gd name="connsiteX17" fmla="*/ 188913 w 2398045"/>
              <a:gd name="connsiteY17" fmla="*/ 427037 h 1412875"/>
              <a:gd name="connsiteX18" fmla="*/ 442913 w 2398045"/>
              <a:gd name="connsiteY18" fmla="*/ 223837 h 1412875"/>
              <a:gd name="connsiteX19" fmla="*/ 692150 w 2398045"/>
              <a:gd name="connsiteY19" fmla="*/ 85725 h 1412875"/>
              <a:gd name="connsiteX20" fmla="*/ 942975 w 2398045"/>
              <a:gd name="connsiteY20" fmla="*/ 19050 h 1412875"/>
              <a:gd name="connsiteX21" fmla="*/ 1162050 w 2398045"/>
              <a:gd name="connsiteY21" fmla="*/ 0 h 1412875"/>
              <a:gd name="connsiteX22" fmla="*/ 1589088 w 2398045"/>
              <a:gd name="connsiteY22" fmla="*/ 14287 h 1412875"/>
              <a:gd name="connsiteX23" fmla="*/ 1968500 w 2398045"/>
              <a:gd name="connsiteY23" fmla="*/ 101600 h 1412875"/>
              <a:gd name="connsiteX24" fmla="*/ 2200275 w 2398045"/>
              <a:gd name="connsiteY24" fmla="*/ 222250 h 1412875"/>
              <a:gd name="connsiteX25" fmla="*/ 2333625 w 2398045"/>
              <a:gd name="connsiteY25" fmla="*/ 396875 h 1412875"/>
              <a:gd name="connsiteX26" fmla="*/ 2395538 w 2398045"/>
              <a:gd name="connsiteY26" fmla="*/ 609600 h 1412875"/>
              <a:gd name="connsiteX27" fmla="*/ 2378075 w 2398045"/>
              <a:gd name="connsiteY27" fmla="*/ 850900 h 1412875"/>
              <a:gd name="connsiteX28" fmla="*/ 2300288 w 2398045"/>
              <a:gd name="connsiteY28" fmla="*/ 1017587 h 1412875"/>
              <a:gd name="connsiteX29" fmla="*/ 2232025 w 2398045"/>
              <a:gd name="connsiteY29" fmla="*/ 1133475 h 1412875"/>
              <a:gd name="connsiteX30" fmla="*/ 2181225 w 2398045"/>
              <a:gd name="connsiteY30" fmla="*/ 1201737 h 1412875"/>
              <a:gd name="connsiteX31" fmla="*/ 2184400 w 2398045"/>
              <a:gd name="connsiteY31" fmla="*/ 1231900 h 1412875"/>
              <a:gd name="connsiteX0" fmla="*/ 0 w 2398045"/>
              <a:gd name="connsiteY0" fmla="*/ 1125537 h 1412875"/>
              <a:gd name="connsiteX1" fmla="*/ 61913 w 2398045"/>
              <a:gd name="connsiteY1" fmla="*/ 1138237 h 1412875"/>
              <a:gd name="connsiteX2" fmla="*/ 98425 w 2398045"/>
              <a:gd name="connsiteY2" fmla="*/ 1209675 h 1412875"/>
              <a:gd name="connsiteX3" fmla="*/ 123825 w 2398045"/>
              <a:gd name="connsiteY3" fmla="*/ 1262062 h 1412875"/>
              <a:gd name="connsiteX4" fmla="*/ 242888 w 2398045"/>
              <a:gd name="connsiteY4" fmla="*/ 1309687 h 1412875"/>
              <a:gd name="connsiteX5" fmla="*/ 328613 w 2398045"/>
              <a:gd name="connsiteY5" fmla="*/ 1343025 h 1412875"/>
              <a:gd name="connsiteX6" fmla="*/ 401638 w 2398045"/>
              <a:gd name="connsiteY6" fmla="*/ 1398587 h 1412875"/>
              <a:gd name="connsiteX7" fmla="*/ 515938 w 2398045"/>
              <a:gd name="connsiteY7" fmla="*/ 1412875 h 1412875"/>
              <a:gd name="connsiteX8" fmla="*/ 566738 w 2398045"/>
              <a:gd name="connsiteY8" fmla="*/ 1385887 h 1412875"/>
              <a:gd name="connsiteX9" fmla="*/ 573088 w 2398045"/>
              <a:gd name="connsiteY9" fmla="*/ 1325562 h 1412875"/>
              <a:gd name="connsiteX10" fmla="*/ 508000 w 2398045"/>
              <a:gd name="connsiteY10" fmla="*/ 1231900 h 1412875"/>
              <a:gd name="connsiteX11" fmla="*/ 439738 w 2398045"/>
              <a:gd name="connsiteY11" fmla="*/ 1154112 h 1412875"/>
              <a:gd name="connsiteX12" fmla="*/ 250825 w 2398045"/>
              <a:gd name="connsiteY12" fmla="*/ 1039812 h 1412875"/>
              <a:gd name="connsiteX13" fmla="*/ 138113 w 2398045"/>
              <a:gd name="connsiteY13" fmla="*/ 969962 h 1412875"/>
              <a:gd name="connsiteX14" fmla="*/ 53975 w 2398045"/>
              <a:gd name="connsiteY14" fmla="*/ 869950 h 1412875"/>
              <a:gd name="connsiteX15" fmla="*/ 7938 w 2398045"/>
              <a:gd name="connsiteY15" fmla="*/ 741362 h 1412875"/>
              <a:gd name="connsiteX16" fmla="*/ 39688 w 2398045"/>
              <a:gd name="connsiteY16" fmla="*/ 608012 h 1412875"/>
              <a:gd name="connsiteX17" fmla="*/ 188913 w 2398045"/>
              <a:gd name="connsiteY17" fmla="*/ 427037 h 1412875"/>
              <a:gd name="connsiteX18" fmla="*/ 442913 w 2398045"/>
              <a:gd name="connsiteY18" fmla="*/ 223837 h 1412875"/>
              <a:gd name="connsiteX19" fmla="*/ 692150 w 2398045"/>
              <a:gd name="connsiteY19" fmla="*/ 85725 h 1412875"/>
              <a:gd name="connsiteX20" fmla="*/ 942975 w 2398045"/>
              <a:gd name="connsiteY20" fmla="*/ 19050 h 1412875"/>
              <a:gd name="connsiteX21" fmla="*/ 1162050 w 2398045"/>
              <a:gd name="connsiteY21" fmla="*/ 0 h 1412875"/>
              <a:gd name="connsiteX22" fmla="*/ 1589088 w 2398045"/>
              <a:gd name="connsiteY22" fmla="*/ 14287 h 1412875"/>
              <a:gd name="connsiteX23" fmla="*/ 1968500 w 2398045"/>
              <a:gd name="connsiteY23" fmla="*/ 101600 h 1412875"/>
              <a:gd name="connsiteX24" fmla="*/ 2200275 w 2398045"/>
              <a:gd name="connsiteY24" fmla="*/ 222250 h 1412875"/>
              <a:gd name="connsiteX25" fmla="*/ 2333625 w 2398045"/>
              <a:gd name="connsiteY25" fmla="*/ 396875 h 1412875"/>
              <a:gd name="connsiteX26" fmla="*/ 2395538 w 2398045"/>
              <a:gd name="connsiteY26" fmla="*/ 609600 h 1412875"/>
              <a:gd name="connsiteX27" fmla="*/ 2378075 w 2398045"/>
              <a:gd name="connsiteY27" fmla="*/ 850900 h 1412875"/>
              <a:gd name="connsiteX28" fmla="*/ 2300288 w 2398045"/>
              <a:gd name="connsiteY28" fmla="*/ 1017587 h 1412875"/>
              <a:gd name="connsiteX29" fmla="*/ 2232025 w 2398045"/>
              <a:gd name="connsiteY29" fmla="*/ 1133475 h 1412875"/>
              <a:gd name="connsiteX30" fmla="*/ 2181225 w 2398045"/>
              <a:gd name="connsiteY30" fmla="*/ 1201737 h 1412875"/>
              <a:gd name="connsiteX31" fmla="*/ 2184400 w 2398045"/>
              <a:gd name="connsiteY31" fmla="*/ 1231900 h 1412875"/>
              <a:gd name="connsiteX0" fmla="*/ 0 w 2398045"/>
              <a:gd name="connsiteY0" fmla="*/ 1125537 h 1412875"/>
              <a:gd name="connsiteX1" fmla="*/ 61913 w 2398045"/>
              <a:gd name="connsiteY1" fmla="*/ 1138237 h 1412875"/>
              <a:gd name="connsiteX2" fmla="*/ 98425 w 2398045"/>
              <a:gd name="connsiteY2" fmla="*/ 1209675 h 1412875"/>
              <a:gd name="connsiteX3" fmla="*/ 123825 w 2398045"/>
              <a:gd name="connsiteY3" fmla="*/ 1262062 h 1412875"/>
              <a:gd name="connsiteX4" fmla="*/ 242888 w 2398045"/>
              <a:gd name="connsiteY4" fmla="*/ 1309687 h 1412875"/>
              <a:gd name="connsiteX5" fmla="*/ 328613 w 2398045"/>
              <a:gd name="connsiteY5" fmla="*/ 1343025 h 1412875"/>
              <a:gd name="connsiteX6" fmla="*/ 401638 w 2398045"/>
              <a:gd name="connsiteY6" fmla="*/ 1398587 h 1412875"/>
              <a:gd name="connsiteX7" fmla="*/ 515938 w 2398045"/>
              <a:gd name="connsiteY7" fmla="*/ 1412875 h 1412875"/>
              <a:gd name="connsiteX8" fmla="*/ 566738 w 2398045"/>
              <a:gd name="connsiteY8" fmla="*/ 1385887 h 1412875"/>
              <a:gd name="connsiteX9" fmla="*/ 573088 w 2398045"/>
              <a:gd name="connsiteY9" fmla="*/ 1325562 h 1412875"/>
              <a:gd name="connsiteX10" fmla="*/ 508000 w 2398045"/>
              <a:gd name="connsiteY10" fmla="*/ 1231900 h 1412875"/>
              <a:gd name="connsiteX11" fmla="*/ 439738 w 2398045"/>
              <a:gd name="connsiteY11" fmla="*/ 1154112 h 1412875"/>
              <a:gd name="connsiteX12" fmla="*/ 250825 w 2398045"/>
              <a:gd name="connsiteY12" fmla="*/ 1039812 h 1412875"/>
              <a:gd name="connsiteX13" fmla="*/ 138113 w 2398045"/>
              <a:gd name="connsiteY13" fmla="*/ 969962 h 1412875"/>
              <a:gd name="connsiteX14" fmla="*/ 53975 w 2398045"/>
              <a:gd name="connsiteY14" fmla="*/ 869950 h 1412875"/>
              <a:gd name="connsiteX15" fmla="*/ 7938 w 2398045"/>
              <a:gd name="connsiteY15" fmla="*/ 741362 h 1412875"/>
              <a:gd name="connsiteX16" fmla="*/ 39688 w 2398045"/>
              <a:gd name="connsiteY16" fmla="*/ 608012 h 1412875"/>
              <a:gd name="connsiteX17" fmla="*/ 188913 w 2398045"/>
              <a:gd name="connsiteY17" fmla="*/ 427037 h 1412875"/>
              <a:gd name="connsiteX18" fmla="*/ 442913 w 2398045"/>
              <a:gd name="connsiteY18" fmla="*/ 223837 h 1412875"/>
              <a:gd name="connsiteX19" fmla="*/ 692150 w 2398045"/>
              <a:gd name="connsiteY19" fmla="*/ 85725 h 1412875"/>
              <a:gd name="connsiteX20" fmla="*/ 942975 w 2398045"/>
              <a:gd name="connsiteY20" fmla="*/ 19050 h 1412875"/>
              <a:gd name="connsiteX21" fmla="*/ 1162050 w 2398045"/>
              <a:gd name="connsiteY21" fmla="*/ 0 h 1412875"/>
              <a:gd name="connsiteX22" fmla="*/ 1589088 w 2398045"/>
              <a:gd name="connsiteY22" fmla="*/ 14287 h 1412875"/>
              <a:gd name="connsiteX23" fmla="*/ 1968500 w 2398045"/>
              <a:gd name="connsiteY23" fmla="*/ 101600 h 1412875"/>
              <a:gd name="connsiteX24" fmla="*/ 2200275 w 2398045"/>
              <a:gd name="connsiteY24" fmla="*/ 222250 h 1412875"/>
              <a:gd name="connsiteX25" fmla="*/ 2333625 w 2398045"/>
              <a:gd name="connsiteY25" fmla="*/ 396875 h 1412875"/>
              <a:gd name="connsiteX26" fmla="*/ 2395538 w 2398045"/>
              <a:gd name="connsiteY26" fmla="*/ 609600 h 1412875"/>
              <a:gd name="connsiteX27" fmla="*/ 2378075 w 2398045"/>
              <a:gd name="connsiteY27" fmla="*/ 850900 h 1412875"/>
              <a:gd name="connsiteX28" fmla="*/ 2300288 w 2398045"/>
              <a:gd name="connsiteY28" fmla="*/ 1017587 h 1412875"/>
              <a:gd name="connsiteX29" fmla="*/ 2232025 w 2398045"/>
              <a:gd name="connsiteY29" fmla="*/ 1133475 h 1412875"/>
              <a:gd name="connsiteX30" fmla="*/ 2181225 w 2398045"/>
              <a:gd name="connsiteY30" fmla="*/ 1201737 h 1412875"/>
              <a:gd name="connsiteX31" fmla="*/ 2184400 w 2398045"/>
              <a:gd name="connsiteY31" fmla="*/ 1231900 h 1412875"/>
              <a:gd name="connsiteX0" fmla="*/ 0 w 2398045"/>
              <a:gd name="connsiteY0" fmla="*/ 1125537 h 1412875"/>
              <a:gd name="connsiteX1" fmla="*/ 61913 w 2398045"/>
              <a:gd name="connsiteY1" fmla="*/ 1138237 h 1412875"/>
              <a:gd name="connsiteX2" fmla="*/ 98425 w 2398045"/>
              <a:gd name="connsiteY2" fmla="*/ 1209675 h 1412875"/>
              <a:gd name="connsiteX3" fmla="*/ 123825 w 2398045"/>
              <a:gd name="connsiteY3" fmla="*/ 1262062 h 1412875"/>
              <a:gd name="connsiteX4" fmla="*/ 242888 w 2398045"/>
              <a:gd name="connsiteY4" fmla="*/ 1309687 h 1412875"/>
              <a:gd name="connsiteX5" fmla="*/ 328613 w 2398045"/>
              <a:gd name="connsiteY5" fmla="*/ 1343025 h 1412875"/>
              <a:gd name="connsiteX6" fmla="*/ 401638 w 2398045"/>
              <a:gd name="connsiteY6" fmla="*/ 1398587 h 1412875"/>
              <a:gd name="connsiteX7" fmla="*/ 515938 w 2398045"/>
              <a:gd name="connsiteY7" fmla="*/ 1412875 h 1412875"/>
              <a:gd name="connsiteX8" fmla="*/ 566738 w 2398045"/>
              <a:gd name="connsiteY8" fmla="*/ 1385887 h 1412875"/>
              <a:gd name="connsiteX9" fmla="*/ 573088 w 2398045"/>
              <a:gd name="connsiteY9" fmla="*/ 1325562 h 1412875"/>
              <a:gd name="connsiteX10" fmla="*/ 508000 w 2398045"/>
              <a:gd name="connsiteY10" fmla="*/ 1231900 h 1412875"/>
              <a:gd name="connsiteX11" fmla="*/ 439738 w 2398045"/>
              <a:gd name="connsiteY11" fmla="*/ 1154112 h 1412875"/>
              <a:gd name="connsiteX12" fmla="*/ 250825 w 2398045"/>
              <a:gd name="connsiteY12" fmla="*/ 1039812 h 1412875"/>
              <a:gd name="connsiteX13" fmla="*/ 138113 w 2398045"/>
              <a:gd name="connsiteY13" fmla="*/ 969962 h 1412875"/>
              <a:gd name="connsiteX14" fmla="*/ 53975 w 2398045"/>
              <a:gd name="connsiteY14" fmla="*/ 869950 h 1412875"/>
              <a:gd name="connsiteX15" fmla="*/ 7938 w 2398045"/>
              <a:gd name="connsiteY15" fmla="*/ 741362 h 1412875"/>
              <a:gd name="connsiteX16" fmla="*/ 39688 w 2398045"/>
              <a:gd name="connsiteY16" fmla="*/ 608012 h 1412875"/>
              <a:gd name="connsiteX17" fmla="*/ 188913 w 2398045"/>
              <a:gd name="connsiteY17" fmla="*/ 427037 h 1412875"/>
              <a:gd name="connsiteX18" fmla="*/ 442913 w 2398045"/>
              <a:gd name="connsiteY18" fmla="*/ 223837 h 1412875"/>
              <a:gd name="connsiteX19" fmla="*/ 692150 w 2398045"/>
              <a:gd name="connsiteY19" fmla="*/ 85725 h 1412875"/>
              <a:gd name="connsiteX20" fmla="*/ 942975 w 2398045"/>
              <a:gd name="connsiteY20" fmla="*/ 19050 h 1412875"/>
              <a:gd name="connsiteX21" fmla="*/ 1162050 w 2398045"/>
              <a:gd name="connsiteY21" fmla="*/ 0 h 1412875"/>
              <a:gd name="connsiteX22" fmla="*/ 1589088 w 2398045"/>
              <a:gd name="connsiteY22" fmla="*/ 14287 h 1412875"/>
              <a:gd name="connsiteX23" fmla="*/ 1968500 w 2398045"/>
              <a:gd name="connsiteY23" fmla="*/ 101600 h 1412875"/>
              <a:gd name="connsiteX24" fmla="*/ 2200275 w 2398045"/>
              <a:gd name="connsiteY24" fmla="*/ 222250 h 1412875"/>
              <a:gd name="connsiteX25" fmla="*/ 2333625 w 2398045"/>
              <a:gd name="connsiteY25" fmla="*/ 396875 h 1412875"/>
              <a:gd name="connsiteX26" fmla="*/ 2395538 w 2398045"/>
              <a:gd name="connsiteY26" fmla="*/ 609600 h 1412875"/>
              <a:gd name="connsiteX27" fmla="*/ 2378075 w 2398045"/>
              <a:gd name="connsiteY27" fmla="*/ 850900 h 1412875"/>
              <a:gd name="connsiteX28" fmla="*/ 2300288 w 2398045"/>
              <a:gd name="connsiteY28" fmla="*/ 1017587 h 1412875"/>
              <a:gd name="connsiteX29" fmla="*/ 2232025 w 2398045"/>
              <a:gd name="connsiteY29" fmla="*/ 1133475 h 1412875"/>
              <a:gd name="connsiteX30" fmla="*/ 2181225 w 2398045"/>
              <a:gd name="connsiteY30" fmla="*/ 1201737 h 1412875"/>
              <a:gd name="connsiteX31" fmla="*/ 2184400 w 2398045"/>
              <a:gd name="connsiteY31" fmla="*/ 1231900 h 141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398045" h="1412875">
                <a:moveTo>
                  <a:pt x="0" y="1125537"/>
                </a:moveTo>
                <a:cubicBezTo>
                  <a:pt x="20638" y="1129770"/>
                  <a:pt x="43657" y="1125670"/>
                  <a:pt x="61913" y="1138237"/>
                </a:cubicBezTo>
                <a:cubicBezTo>
                  <a:pt x="84800" y="1158478"/>
                  <a:pt x="86254" y="1185862"/>
                  <a:pt x="98425" y="1209675"/>
                </a:cubicBezTo>
                <a:cubicBezTo>
                  <a:pt x="106892" y="1227137"/>
                  <a:pt x="108214" y="1249363"/>
                  <a:pt x="123825" y="1262062"/>
                </a:cubicBezTo>
                <a:cubicBezTo>
                  <a:pt x="158750" y="1289843"/>
                  <a:pt x="203200" y="1293812"/>
                  <a:pt x="242888" y="1309687"/>
                </a:cubicBezTo>
                <a:lnTo>
                  <a:pt x="328613" y="1343025"/>
                </a:lnTo>
                <a:cubicBezTo>
                  <a:pt x="352955" y="1361546"/>
                  <a:pt x="370152" y="1387210"/>
                  <a:pt x="401638" y="1398587"/>
                </a:cubicBezTo>
                <a:cubicBezTo>
                  <a:pt x="445692" y="1412875"/>
                  <a:pt x="477838" y="1408112"/>
                  <a:pt x="515938" y="1412875"/>
                </a:cubicBezTo>
                <a:cubicBezTo>
                  <a:pt x="532871" y="1403879"/>
                  <a:pt x="554568" y="1403217"/>
                  <a:pt x="566738" y="1385887"/>
                </a:cubicBezTo>
                <a:cubicBezTo>
                  <a:pt x="572427" y="1365779"/>
                  <a:pt x="575734" y="1346860"/>
                  <a:pt x="573088" y="1325562"/>
                </a:cubicBezTo>
                <a:cubicBezTo>
                  <a:pt x="562108" y="1291960"/>
                  <a:pt x="529696" y="1263121"/>
                  <a:pt x="508000" y="1231900"/>
                </a:cubicBezTo>
                <a:cubicBezTo>
                  <a:pt x="485246" y="1205971"/>
                  <a:pt x="473208" y="1178850"/>
                  <a:pt x="439738" y="1154112"/>
                </a:cubicBezTo>
                <a:cubicBezTo>
                  <a:pt x="388673" y="1105297"/>
                  <a:pt x="313796" y="1077912"/>
                  <a:pt x="250825" y="1039812"/>
                </a:cubicBezTo>
                <a:lnTo>
                  <a:pt x="138113" y="969962"/>
                </a:lnTo>
                <a:cubicBezTo>
                  <a:pt x="110067" y="936625"/>
                  <a:pt x="76068" y="911621"/>
                  <a:pt x="53975" y="869950"/>
                </a:cubicBezTo>
                <a:cubicBezTo>
                  <a:pt x="26722" y="827087"/>
                  <a:pt x="18521" y="790178"/>
                  <a:pt x="7938" y="741362"/>
                </a:cubicBezTo>
                <a:cubicBezTo>
                  <a:pt x="7805" y="696912"/>
                  <a:pt x="19580" y="641746"/>
                  <a:pt x="39688" y="608012"/>
                </a:cubicBezTo>
                <a:cubicBezTo>
                  <a:pt x="83477" y="539353"/>
                  <a:pt x="129646" y="480218"/>
                  <a:pt x="188913" y="427037"/>
                </a:cubicBezTo>
                <a:cubicBezTo>
                  <a:pt x="270008" y="352160"/>
                  <a:pt x="347530" y="284426"/>
                  <a:pt x="442913" y="223837"/>
                </a:cubicBezTo>
                <a:cubicBezTo>
                  <a:pt x="524802" y="174228"/>
                  <a:pt x="601927" y="127000"/>
                  <a:pt x="692150" y="85725"/>
                </a:cubicBezTo>
                <a:cubicBezTo>
                  <a:pt x="773377" y="50403"/>
                  <a:pt x="856986" y="23416"/>
                  <a:pt x="942975" y="19050"/>
                </a:cubicBezTo>
                <a:cubicBezTo>
                  <a:pt x="1020762" y="4366"/>
                  <a:pt x="1089025" y="6350"/>
                  <a:pt x="1162050" y="0"/>
                </a:cubicBezTo>
                <a:cubicBezTo>
                  <a:pt x="1304396" y="4762"/>
                  <a:pt x="1446742" y="0"/>
                  <a:pt x="1589088" y="14287"/>
                </a:cubicBezTo>
                <a:cubicBezTo>
                  <a:pt x="1727466" y="33866"/>
                  <a:pt x="1842029" y="58208"/>
                  <a:pt x="1968500" y="101600"/>
                </a:cubicBezTo>
                <a:cubicBezTo>
                  <a:pt x="2055283" y="132292"/>
                  <a:pt x="2124208" y="168936"/>
                  <a:pt x="2200275" y="222250"/>
                </a:cubicBezTo>
                <a:cubicBezTo>
                  <a:pt x="2257822" y="274505"/>
                  <a:pt x="2299891" y="329142"/>
                  <a:pt x="2333625" y="396875"/>
                </a:cubicBezTo>
                <a:cubicBezTo>
                  <a:pt x="2363788" y="467783"/>
                  <a:pt x="2383235" y="535120"/>
                  <a:pt x="2395538" y="609600"/>
                </a:cubicBezTo>
                <a:cubicBezTo>
                  <a:pt x="2402814" y="690033"/>
                  <a:pt x="2393421" y="770467"/>
                  <a:pt x="2378075" y="850900"/>
                </a:cubicBezTo>
                <a:cubicBezTo>
                  <a:pt x="2361671" y="920750"/>
                  <a:pt x="2326217" y="962025"/>
                  <a:pt x="2300288" y="1017587"/>
                </a:cubicBezTo>
                <a:lnTo>
                  <a:pt x="2232025" y="1133475"/>
                </a:lnTo>
                <a:lnTo>
                  <a:pt x="2181225" y="1201737"/>
                </a:lnTo>
                <a:lnTo>
                  <a:pt x="2184400" y="1231900"/>
                </a:ln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7C625F09-5E35-E54C-B37E-9177B557FBE9}"/>
              </a:ext>
            </a:extLst>
          </p:cNvPr>
          <p:cNvSpPr/>
          <p:nvPr/>
        </p:nvSpPr>
        <p:spPr>
          <a:xfrm>
            <a:off x="6738938" y="3805236"/>
            <a:ext cx="452741" cy="1050131"/>
          </a:xfrm>
          <a:custGeom>
            <a:avLst/>
            <a:gdLst>
              <a:gd name="connsiteX0" fmla="*/ 433388 w 883444"/>
              <a:gd name="connsiteY0" fmla="*/ 516731 h 2800350"/>
              <a:gd name="connsiteX1" fmla="*/ 578644 w 883444"/>
              <a:gd name="connsiteY1" fmla="*/ 392906 h 2800350"/>
              <a:gd name="connsiteX2" fmla="*/ 690563 w 883444"/>
              <a:gd name="connsiteY2" fmla="*/ 250031 h 2800350"/>
              <a:gd name="connsiteX3" fmla="*/ 740569 w 883444"/>
              <a:gd name="connsiteY3" fmla="*/ 111918 h 2800350"/>
              <a:gd name="connsiteX4" fmla="*/ 809625 w 883444"/>
              <a:gd name="connsiteY4" fmla="*/ 9525 h 2800350"/>
              <a:gd name="connsiteX5" fmla="*/ 823913 w 883444"/>
              <a:gd name="connsiteY5" fmla="*/ 0 h 2800350"/>
              <a:gd name="connsiteX6" fmla="*/ 859631 w 883444"/>
              <a:gd name="connsiteY6" fmla="*/ 14287 h 2800350"/>
              <a:gd name="connsiteX7" fmla="*/ 873919 w 883444"/>
              <a:gd name="connsiteY7" fmla="*/ 95250 h 2800350"/>
              <a:gd name="connsiteX8" fmla="*/ 883444 w 883444"/>
              <a:gd name="connsiteY8" fmla="*/ 319087 h 2800350"/>
              <a:gd name="connsiteX9" fmla="*/ 754856 w 883444"/>
              <a:gd name="connsiteY9" fmla="*/ 642937 h 2800350"/>
              <a:gd name="connsiteX10" fmla="*/ 454819 w 883444"/>
              <a:gd name="connsiteY10" fmla="*/ 1050131 h 2800350"/>
              <a:gd name="connsiteX11" fmla="*/ 185738 w 883444"/>
              <a:gd name="connsiteY11" fmla="*/ 1319212 h 2800350"/>
              <a:gd name="connsiteX12" fmla="*/ 38100 w 883444"/>
              <a:gd name="connsiteY12" fmla="*/ 1493043 h 2800350"/>
              <a:gd name="connsiteX13" fmla="*/ 0 w 883444"/>
              <a:gd name="connsiteY13" fmla="*/ 1743075 h 2800350"/>
              <a:gd name="connsiteX14" fmla="*/ 121444 w 883444"/>
              <a:gd name="connsiteY14" fmla="*/ 2152650 h 2800350"/>
              <a:gd name="connsiteX15" fmla="*/ 197644 w 883444"/>
              <a:gd name="connsiteY15" fmla="*/ 2383631 h 2800350"/>
              <a:gd name="connsiteX16" fmla="*/ 378619 w 883444"/>
              <a:gd name="connsiteY16" fmla="*/ 2800350 h 2800350"/>
              <a:gd name="connsiteX0" fmla="*/ 433893 w 883949"/>
              <a:gd name="connsiteY0" fmla="*/ 516731 h 2800350"/>
              <a:gd name="connsiteX1" fmla="*/ 579149 w 883949"/>
              <a:gd name="connsiteY1" fmla="*/ 392906 h 2800350"/>
              <a:gd name="connsiteX2" fmla="*/ 691068 w 883949"/>
              <a:gd name="connsiteY2" fmla="*/ 250031 h 2800350"/>
              <a:gd name="connsiteX3" fmla="*/ 741074 w 883949"/>
              <a:gd name="connsiteY3" fmla="*/ 111918 h 2800350"/>
              <a:gd name="connsiteX4" fmla="*/ 810130 w 883949"/>
              <a:gd name="connsiteY4" fmla="*/ 9525 h 2800350"/>
              <a:gd name="connsiteX5" fmla="*/ 824418 w 883949"/>
              <a:gd name="connsiteY5" fmla="*/ 0 h 2800350"/>
              <a:gd name="connsiteX6" fmla="*/ 860136 w 883949"/>
              <a:gd name="connsiteY6" fmla="*/ 14287 h 2800350"/>
              <a:gd name="connsiteX7" fmla="*/ 874424 w 883949"/>
              <a:gd name="connsiteY7" fmla="*/ 95250 h 2800350"/>
              <a:gd name="connsiteX8" fmla="*/ 883949 w 883949"/>
              <a:gd name="connsiteY8" fmla="*/ 319087 h 2800350"/>
              <a:gd name="connsiteX9" fmla="*/ 755361 w 883949"/>
              <a:gd name="connsiteY9" fmla="*/ 642937 h 2800350"/>
              <a:gd name="connsiteX10" fmla="*/ 455324 w 883949"/>
              <a:gd name="connsiteY10" fmla="*/ 1050131 h 2800350"/>
              <a:gd name="connsiteX11" fmla="*/ 186243 w 883949"/>
              <a:gd name="connsiteY11" fmla="*/ 1319212 h 2800350"/>
              <a:gd name="connsiteX12" fmla="*/ 38605 w 883949"/>
              <a:gd name="connsiteY12" fmla="*/ 1493043 h 2800350"/>
              <a:gd name="connsiteX13" fmla="*/ 505 w 883949"/>
              <a:gd name="connsiteY13" fmla="*/ 1743075 h 2800350"/>
              <a:gd name="connsiteX14" fmla="*/ 121949 w 883949"/>
              <a:gd name="connsiteY14" fmla="*/ 2152650 h 2800350"/>
              <a:gd name="connsiteX15" fmla="*/ 198149 w 883949"/>
              <a:gd name="connsiteY15" fmla="*/ 2383631 h 2800350"/>
              <a:gd name="connsiteX16" fmla="*/ 379124 w 883949"/>
              <a:gd name="connsiteY16" fmla="*/ 2800350 h 2800350"/>
              <a:gd name="connsiteX0" fmla="*/ 433893 w 883949"/>
              <a:gd name="connsiteY0" fmla="*/ 516731 h 2800350"/>
              <a:gd name="connsiteX1" fmla="*/ 579149 w 883949"/>
              <a:gd name="connsiteY1" fmla="*/ 392906 h 2800350"/>
              <a:gd name="connsiteX2" fmla="*/ 691068 w 883949"/>
              <a:gd name="connsiteY2" fmla="*/ 250031 h 2800350"/>
              <a:gd name="connsiteX3" fmla="*/ 741074 w 883949"/>
              <a:gd name="connsiteY3" fmla="*/ 111918 h 2800350"/>
              <a:gd name="connsiteX4" fmla="*/ 810130 w 883949"/>
              <a:gd name="connsiteY4" fmla="*/ 9525 h 2800350"/>
              <a:gd name="connsiteX5" fmla="*/ 824418 w 883949"/>
              <a:gd name="connsiteY5" fmla="*/ 0 h 2800350"/>
              <a:gd name="connsiteX6" fmla="*/ 860136 w 883949"/>
              <a:gd name="connsiteY6" fmla="*/ 14287 h 2800350"/>
              <a:gd name="connsiteX7" fmla="*/ 874424 w 883949"/>
              <a:gd name="connsiteY7" fmla="*/ 95250 h 2800350"/>
              <a:gd name="connsiteX8" fmla="*/ 883949 w 883949"/>
              <a:gd name="connsiteY8" fmla="*/ 319087 h 2800350"/>
              <a:gd name="connsiteX9" fmla="*/ 755361 w 883949"/>
              <a:gd name="connsiteY9" fmla="*/ 642937 h 2800350"/>
              <a:gd name="connsiteX10" fmla="*/ 455324 w 883949"/>
              <a:gd name="connsiteY10" fmla="*/ 1050131 h 2800350"/>
              <a:gd name="connsiteX11" fmla="*/ 186243 w 883949"/>
              <a:gd name="connsiteY11" fmla="*/ 1319212 h 2800350"/>
              <a:gd name="connsiteX12" fmla="*/ 38605 w 883949"/>
              <a:gd name="connsiteY12" fmla="*/ 1493043 h 2800350"/>
              <a:gd name="connsiteX13" fmla="*/ 505 w 883949"/>
              <a:gd name="connsiteY13" fmla="*/ 1743075 h 2800350"/>
              <a:gd name="connsiteX14" fmla="*/ 121949 w 883949"/>
              <a:gd name="connsiteY14" fmla="*/ 2152650 h 2800350"/>
              <a:gd name="connsiteX15" fmla="*/ 198149 w 883949"/>
              <a:gd name="connsiteY15" fmla="*/ 2383631 h 2800350"/>
              <a:gd name="connsiteX16" fmla="*/ 379124 w 883949"/>
              <a:gd name="connsiteY16" fmla="*/ 2800350 h 2800350"/>
              <a:gd name="connsiteX0" fmla="*/ 434171 w 884227"/>
              <a:gd name="connsiteY0" fmla="*/ 516731 h 2800350"/>
              <a:gd name="connsiteX1" fmla="*/ 579427 w 884227"/>
              <a:gd name="connsiteY1" fmla="*/ 392906 h 2800350"/>
              <a:gd name="connsiteX2" fmla="*/ 691346 w 884227"/>
              <a:gd name="connsiteY2" fmla="*/ 250031 h 2800350"/>
              <a:gd name="connsiteX3" fmla="*/ 741352 w 884227"/>
              <a:gd name="connsiteY3" fmla="*/ 111918 h 2800350"/>
              <a:gd name="connsiteX4" fmla="*/ 810408 w 884227"/>
              <a:gd name="connsiteY4" fmla="*/ 9525 h 2800350"/>
              <a:gd name="connsiteX5" fmla="*/ 824696 w 884227"/>
              <a:gd name="connsiteY5" fmla="*/ 0 h 2800350"/>
              <a:gd name="connsiteX6" fmla="*/ 860414 w 884227"/>
              <a:gd name="connsiteY6" fmla="*/ 14287 h 2800350"/>
              <a:gd name="connsiteX7" fmla="*/ 874702 w 884227"/>
              <a:gd name="connsiteY7" fmla="*/ 95250 h 2800350"/>
              <a:gd name="connsiteX8" fmla="*/ 884227 w 884227"/>
              <a:gd name="connsiteY8" fmla="*/ 319087 h 2800350"/>
              <a:gd name="connsiteX9" fmla="*/ 755639 w 884227"/>
              <a:gd name="connsiteY9" fmla="*/ 642937 h 2800350"/>
              <a:gd name="connsiteX10" fmla="*/ 455602 w 884227"/>
              <a:gd name="connsiteY10" fmla="*/ 1050131 h 2800350"/>
              <a:gd name="connsiteX11" fmla="*/ 186521 w 884227"/>
              <a:gd name="connsiteY11" fmla="*/ 1319212 h 2800350"/>
              <a:gd name="connsiteX12" fmla="*/ 38883 w 884227"/>
              <a:gd name="connsiteY12" fmla="*/ 1493043 h 2800350"/>
              <a:gd name="connsiteX13" fmla="*/ 783 w 884227"/>
              <a:gd name="connsiteY13" fmla="*/ 1743075 h 2800350"/>
              <a:gd name="connsiteX14" fmla="*/ 122227 w 884227"/>
              <a:gd name="connsiteY14" fmla="*/ 2152650 h 2800350"/>
              <a:gd name="connsiteX15" fmla="*/ 198427 w 884227"/>
              <a:gd name="connsiteY15" fmla="*/ 2383631 h 2800350"/>
              <a:gd name="connsiteX16" fmla="*/ 379402 w 884227"/>
              <a:gd name="connsiteY16" fmla="*/ 2800350 h 2800350"/>
              <a:gd name="connsiteX0" fmla="*/ 434171 w 884227"/>
              <a:gd name="connsiteY0" fmla="*/ 516731 h 2800350"/>
              <a:gd name="connsiteX1" fmla="*/ 579427 w 884227"/>
              <a:gd name="connsiteY1" fmla="*/ 392906 h 2800350"/>
              <a:gd name="connsiteX2" fmla="*/ 691346 w 884227"/>
              <a:gd name="connsiteY2" fmla="*/ 250031 h 2800350"/>
              <a:gd name="connsiteX3" fmla="*/ 741352 w 884227"/>
              <a:gd name="connsiteY3" fmla="*/ 111918 h 2800350"/>
              <a:gd name="connsiteX4" fmla="*/ 810408 w 884227"/>
              <a:gd name="connsiteY4" fmla="*/ 9525 h 2800350"/>
              <a:gd name="connsiteX5" fmla="*/ 824696 w 884227"/>
              <a:gd name="connsiteY5" fmla="*/ 0 h 2800350"/>
              <a:gd name="connsiteX6" fmla="*/ 860414 w 884227"/>
              <a:gd name="connsiteY6" fmla="*/ 14287 h 2800350"/>
              <a:gd name="connsiteX7" fmla="*/ 874702 w 884227"/>
              <a:gd name="connsiteY7" fmla="*/ 95250 h 2800350"/>
              <a:gd name="connsiteX8" fmla="*/ 884227 w 884227"/>
              <a:gd name="connsiteY8" fmla="*/ 319087 h 2800350"/>
              <a:gd name="connsiteX9" fmla="*/ 755639 w 884227"/>
              <a:gd name="connsiteY9" fmla="*/ 642937 h 2800350"/>
              <a:gd name="connsiteX10" fmla="*/ 455602 w 884227"/>
              <a:gd name="connsiteY10" fmla="*/ 1050131 h 2800350"/>
              <a:gd name="connsiteX11" fmla="*/ 186521 w 884227"/>
              <a:gd name="connsiteY11" fmla="*/ 1319212 h 2800350"/>
              <a:gd name="connsiteX12" fmla="*/ 38883 w 884227"/>
              <a:gd name="connsiteY12" fmla="*/ 1493043 h 2800350"/>
              <a:gd name="connsiteX13" fmla="*/ 783 w 884227"/>
              <a:gd name="connsiteY13" fmla="*/ 1743075 h 2800350"/>
              <a:gd name="connsiteX14" fmla="*/ 122227 w 884227"/>
              <a:gd name="connsiteY14" fmla="*/ 2152650 h 2800350"/>
              <a:gd name="connsiteX15" fmla="*/ 198427 w 884227"/>
              <a:gd name="connsiteY15" fmla="*/ 2383631 h 2800350"/>
              <a:gd name="connsiteX16" fmla="*/ 379402 w 884227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5538"/>
              <a:gd name="connsiteY0" fmla="*/ 516731 h 2800350"/>
              <a:gd name="connsiteX1" fmla="*/ 579427 w 885538"/>
              <a:gd name="connsiteY1" fmla="*/ 392906 h 2800350"/>
              <a:gd name="connsiteX2" fmla="*/ 691346 w 885538"/>
              <a:gd name="connsiteY2" fmla="*/ 250031 h 2800350"/>
              <a:gd name="connsiteX3" fmla="*/ 741352 w 885538"/>
              <a:gd name="connsiteY3" fmla="*/ 111918 h 2800350"/>
              <a:gd name="connsiteX4" fmla="*/ 810408 w 885538"/>
              <a:gd name="connsiteY4" fmla="*/ 9525 h 2800350"/>
              <a:gd name="connsiteX5" fmla="*/ 824696 w 885538"/>
              <a:gd name="connsiteY5" fmla="*/ 0 h 2800350"/>
              <a:gd name="connsiteX6" fmla="*/ 860414 w 885538"/>
              <a:gd name="connsiteY6" fmla="*/ 14287 h 2800350"/>
              <a:gd name="connsiteX7" fmla="*/ 874702 w 885538"/>
              <a:gd name="connsiteY7" fmla="*/ 95250 h 2800350"/>
              <a:gd name="connsiteX8" fmla="*/ 884227 w 885538"/>
              <a:gd name="connsiteY8" fmla="*/ 319087 h 2800350"/>
              <a:gd name="connsiteX9" fmla="*/ 755639 w 885538"/>
              <a:gd name="connsiteY9" fmla="*/ 642937 h 2800350"/>
              <a:gd name="connsiteX10" fmla="*/ 455602 w 885538"/>
              <a:gd name="connsiteY10" fmla="*/ 1050131 h 2800350"/>
              <a:gd name="connsiteX11" fmla="*/ 186521 w 885538"/>
              <a:gd name="connsiteY11" fmla="*/ 1319212 h 2800350"/>
              <a:gd name="connsiteX12" fmla="*/ 38883 w 885538"/>
              <a:gd name="connsiteY12" fmla="*/ 1493043 h 2800350"/>
              <a:gd name="connsiteX13" fmla="*/ 783 w 885538"/>
              <a:gd name="connsiteY13" fmla="*/ 1743075 h 2800350"/>
              <a:gd name="connsiteX14" fmla="*/ 122227 w 885538"/>
              <a:gd name="connsiteY14" fmla="*/ 2152650 h 2800350"/>
              <a:gd name="connsiteX15" fmla="*/ 198427 w 885538"/>
              <a:gd name="connsiteY15" fmla="*/ 2383631 h 2800350"/>
              <a:gd name="connsiteX16" fmla="*/ 379402 w 885538"/>
              <a:gd name="connsiteY16" fmla="*/ 2800350 h 2800350"/>
              <a:gd name="connsiteX0" fmla="*/ 434171 w 886912"/>
              <a:gd name="connsiteY0" fmla="*/ 516731 h 2800350"/>
              <a:gd name="connsiteX1" fmla="*/ 579427 w 886912"/>
              <a:gd name="connsiteY1" fmla="*/ 392906 h 2800350"/>
              <a:gd name="connsiteX2" fmla="*/ 691346 w 886912"/>
              <a:gd name="connsiteY2" fmla="*/ 250031 h 2800350"/>
              <a:gd name="connsiteX3" fmla="*/ 741352 w 886912"/>
              <a:gd name="connsiteY3" fmla="*/ 111918 h 2800350"/>
              <a:gd name="connsiteX4" fmla="*/ 810408 w 886912"/>
              <a:gd name="connsiteY4" fmla="*/ 9525 h 2800350"/>
              <a:gd name="connsiteX5" fmla="*/ 824696 w 886912"/>
              <a:gd name="connsiteY5" fmla="*/ 0 h 2800350"/>
              <a:gd name="connsiteX6" fmla="*/ 860414 w 886912"/>
              <a:gd name="connsiteY6" fmla="*/ 14287 h 2800350"/>
              <a:gd name="connsiteX7" fmla="*/ 874702 w 886912"/>
              <a:gd name="connsiteY7" fmla="*/ 95250 h 2800350"/>
              <a:gd name="connsiteX8" fmla="*/ 884227 w 886912"/>
              <a:gd name="connsiteY8" fmla="*/ 319087 h 2800350"/>
              <a:gd name="connsiteX9" fmla="*/ 755639 w 886912"/>
              <a:gd name="connsiteY9" fmla="*/ 642937 h 2800350"/>
              <a:gd name="connsiteX10" fmla="*/ 455602 w 886912"/>
              <a:gd name="connsiteY10" fmla="*/ 1050131 h 2800350"/>
              <a:gd name="connsiteX11" fmla="*/ 186521 w 886912"/>
              <a:gd name="connsiteY11" fmla="*/ 1319212 h 2800350"/>
              <a:gd name="connsiteX12" fmla="*/ 38883 w 886912"/>
              <a:gd name="connsiteY12" fmla="*/ 1493043 h 2800350"/>
              <a:gd name="connsiteX13" fmla="*/ 783 w 886912"/>
              <a:gd name="connsiteY13" fmla="*/ 1743075 h 2800350"/>
              <a:gd name="connsiteX14" fmla="*/ 122227 w 886912"/>
              <a:gd name="connsiteY14" fmla="*/ 2152650 h 2800350"/>
              <a:gd name="connsiteX15" fmla="*/ 198427 w 886912"/>
              <a:gd name="connsiteY15" fmla="*/ 2383631 h 2800350"/>
              <a:gd name="connsiteX16" fmla="*/ 379402 w 886912"/>
              <a:gd name="connsiteY16" fmla="*/ 2800350 h 2800350"/>
              <a:gd name="connsiteX0" fmla="*/ 434171 w 886912"/>
              <a:gd name="connsiteY0" fmla="*/ 516731 h 2800350"/>
              <a:gd name="connsiteX1" fmla="*/ 579427 w 886912"/>
              <a:gd name="connsiteY1" fmla="*/ 392906 h 2800350"/>
              <a:gd name="connsiteX2" fmla="*/ 691346 w 886912"/>
              <a:gd name="connsiteY2" fmla="*/ 250031 h 2800350"/>
              <a:gd name="connsiteX3" fmla="*/ 741352 w 886912"/>
              <a:gd name="connsiteY3" fmla="*/ 111918 h 2800350"/>
              <a:gd name="connsiteX4" fmla="*/ 810408 w 886912"/>
              <a:gd name="connsiteY4" fmla="*/ 9525 h 2800350"/>
              <a:gd name="connsiteX5" fmla="*/ 824696 w 886912"/>
              <a:gd name="connsiteY5" fmla="*/ 0 h 2800350"/>
              <a:gd name="connsiteX6" fmla="*/ 860414 w 886912"/>
              <a:gd name="connsiteY6" fmla="*/ 14287 h 2800350"/>
              <a:gd name="connsiteX7" fmla="*/ 874702 w 886912"/>
              <a:gd name="connsiteY7" fmla="*/ 95250 h 2800350"/>
              <a:gd name="connsiteX8" fmla="*/ 884227 w 886912"/>
              <a:gd name="connsiteY8" fmla="*/ 319087 h 2800350"/>
              <a:gd name="connsiteX9" fmla="*/ 755639 w 886912"/>
              <a:gd name="connsiteY9" fmla="*/ 642937 h 2800350"/>
              <a:gd name="connsiteX10" fmla="*/ 455602 w 886912"/>
              <a:gd name="connsiteY10" fmla="*/ 1050131 h 2800350"/>
              <a:gd name="connsiteX11" fmla="*/ 186521 w 886912"/>
              <a:gd name="connsiteY11" fmla="*/ 1319212 h 2800350"/>
              <a:gd name="connsiteX12" fmla="*/ 38883 w 886912"/>
              <a:gd name="connsiteY12" fmla="*/ 1493043 h 2800350"/>
              <a:gd name="connsiteX13" fmla="*/ 783 w 886912"/>
              <a:gd name="connsiteY13" fmla="*/ 1743075 h 2800350"/>
              <a:gd name="connsiteX14" fmla="*/ 122227 w 886912"/>
              <a:gd name="connsiteY14" fmla="*/ 2152650 h 2800350"/>
              <a:gd name="connsiteX15" fmla="*/ 198427 w 886912"/>
              <a:gd name="connsiteY15" fmla="*/ 2383631 h 2800350"/>
              <a:gd name="connsiteX16" fmla="*/ 379402 w 886912"/>
              <a:gd name="connsiteY16" fmla="*/ 2800350 h 2800350"/>
              <a:gd name="connsiteX0" fmla="*/ 434171 w 886912"/>
              <a:gd name="connsiteY0" fmla="*/ 516731 h 2800350"/>
              <a:gd name="connsiteX1" fmla="*/ 579427 w 886912"/>
              <a:gd name="connsiteY1" fmla="*/ 392906 h 2800350"/>
              <a:gd name="connsiteX2" fmla="*/ 691346 w 886912"/>
              <a:gd name="connsiteY2" fmla="*/ 250031 h 2800350"/>
              <a:gd name="connsiteX3" fmla="*/ 741352 w 886912"/>
              <a:gd name="connsiteY3" fmla="*/ 111918 h 2800350"/>
              <a:gd name="connsiteX4" fmla="*/ 810408 w 886912"/>
              <a:gd name="connsiteY4" fmla="*/ 9525 h 2800350"/>
              <a:gd name="connsiteX5" fmla="*/ 824696 w 886912"/>
              <a:gd name="connsiteY5" fmla="*/ 0 h 2800350"/>
              <a:gd name="connsiteX6" fmla="*/ 860414 w 886912"/>
              <a:gd name="connsiteY6" fmla="*/ 14287 h 2800350"/>
              <a:gd name="connsiteX7" fmla="*/ 874702 w 886912"/>
              <a:gd name="connsiteY7" fmla="*/ 95250 h 2800350"/>
              <a:gd name="connsiteX8" fmla="*/ 884227 w 886912"/>
              <a:gd name="connsiteY8" fmla="*/ 319087 h 2800350"/>
              <a:gd name="connsiteX9" fmla="*/ 755639 w 886912"/>
              <a:gd name="connsiteY9" fmla="*/ 642937 h 2800350"/>
              <a:gd name="connsiteX10" fmla="*/ 455602 w 886912"/>
              <a:gd name="connsiteY10" fmla="*/ 1050131 h 2800350"/>
              <a:gd name="connsiteX11" fmla="*/ 186521 w 886912"/>
              <a:gd name="connsiteY11" fmla="*/ 1319212 h 2800350"/>
              <a:gd name="connsiteX12" fmla="*/ 38883 w 886912"/>
              <a:gd name="connsiteY12" fmla="*/ 1493043 h 2800350"/>
              <a:gd name="connsiteX13" fmla="*/ 783 w 886912"/>
              <a:gd name="connsiteY13" fmla="*/ 1743075 h 2800350"/>
              <a:gd name="connsiteX14" fmla="*/ 122227 w 886912"/>
              <a:gd name="connsiteY14" fmla="*/ 2152650 h 2800350"/>
              <a:gd name="connsiteX15" fmla="*/ 379402 w 886912"/>
              <a:gd name="connsiteY15" fmla="*/ 2800350 h 2800350"/>
              <a:gd name="connsiteX0" fmla="*/ 434171 w 886912"/>
              <a:gd name="connsiteY0" fmla="*/ 516731 h 2152650"/>
              <a:gd name="connsiteX1" fmla="*/ 579427 w 886912"/>
              <a:gd name="connsiteY1" fmla="*/ 392906 h 2152650"/>
              <a:gd name="connsiteX2" fmla="*/ 691346 w 886912"/>
              <a:gd name="connsiteY2" fmla="*/ 250031 h 2152650"/>
              <a:gd name="connsiteX3" fmla="*/ 741352 w 886912"/>
              <a:gd name="connsiteY3" fmla="*/ 111918 h 2152650"/>
              <a:gd name="connsiteX4" fmla="*/ 810408 w 886912"/>
              <a:gd name="connsiteY4" fmla="*/ 9525 h 2152650"/>
              <a:gd name="connsiteX5" fmla="*/ 824696 w 886912"/>
              <a:gd name="connsiteY5" fmla="*/ 0 h 2152650"/>
              <a:gd name="connsiteX6" fmla="*/ 860414 w 886912"/>
              <a:gd name="connsiteY6" fmla="*/ 14287 h 2152650"/>
              <a:gd name="connsiteX7" fmla="*/ 874702 w 886912"/>
              <a:gd name="connsiteY7" fmla="*/ 95250 h 2152650"/>
              <a:gd name="connsiteX8" fmla="*/ 884227 w 886912"/>
              <a:gd name="connsiteY8" fmla="*/ 319087 h 2152650"/>
              <a:gd name="connsiteX9" fmla="*/ 755639 w 886912"/>
              <a:gd name="connsiteY9" fmla="*/ 642937 h 2152650"/>
              <a:gd name="connsiteX10" fmla="*/ 455602 w 886912"/>
              <a:gd name="connsiteY10" fmla="*/ 1050131 h 2152650"/>
              <a:gd name="connsiteX11" fmla="*/ 186521 w 886912"/>
              <a:gd name="connsiteY11" fmla="*/ 1319212 h 2152650"/>
              <a:gd name="connsiteX12" fmla="*/ 38883 w 886912"/>
              <a:gd name="connsiteY12" fmla="*/ 1493043 h 2152650"/>
              <a:gd name="connsiteX13" fmla="*/ 783 w 886912"/>
              <a:gd name="connsiteY13" fmla="*/ 1743075 h 2152650"/>
              <a:gd name="connsiteX14" fmla="*/ 122227 w 886912"/>
              <a:gd name="connsiteY14" fmla="*/ 2152650 h 2152650"/>
              <a:gd name="connsiteX0" fmla="*/ 434171 w 886912"/>
              <a:gd name="connsiteY0" fmla="*/ 516731 h 1743075"/>
              <a:gd name="connsiteX1" fmla="*/ 579427 w 886912"/>
              <a:gd name="connsiteY1" fmla="*/ 392906 h 1743075"/>
              <a:gd name="connsiteX2" fmla="*/ 691346 w 886912"/>
              <a:gd name="connsiteY2" fmla="*/ 250031 h 1743075"/>
              <a:gd name="connsiteX3" fmla="*/ 741352 w 886912"/>
              <a:gd name="connsiteY3" fmla="*/ 111918 h 1743075"/>
              <a:gd name="connsiteX4" fmla="*/ 810408 w 886912"/>
              <a:gd name="connsiteY4" fmla="*/ 9525 h 1743075"/>
              <a:gd name="connsiteX5" fmla="*/ 824696 w 886912"/>
              <a:gd name="connsiteY5" fmla="*/ 0 h 1743075"/>
              <a:gd name="connsiteX6" fmla="*/ 860414 w 886912"/>
              <a:gd name="connsiteY6" fmla="*/ 14287 h 1743075"/>
              <a:gd name="connsiteX7" fmla="*/ 874702 w 886912"/>
              <a:gd name="connsiteY7" fmla="*/ 95250 h 1743075"/>
              <a:gd name="connsiteX8" fmla="*/ 884227 w 886912"/>
              <a:gd name="connsiteY8" fmla="*/ 319087 h 1743075"/>
              <a:gd name="connsiteX9" fmla="*/ 755639 w 886912"/>
              <a:gd name="connsiteY9" fmla="*/ 642937 h 1743075"/>
              <a:gd name="connsiteX10" fmla="*/ 455602 w 886912"/>
              <a:gd name="connsiteY10" fmla="*/ 1050131 h 1743075"/>
              <a:gd name="connsiteX11" fmla="*/ 186521 w 886912"/>
              <a:gd name="connsiteY11" fmla="*/ 1319212 h 1743075"/>
              <a:gd name="connsiteX12" fmla="*/ 38883 w 886912"/>
              <a:gd name="connsiteY12" fmla="*/ 1493043 h 1743075"/>
              <a:gd name="connsiteX13" fmla="*/ 783 w 886912"/>
              <a:gd name="connsiteY13" fmla="*/ 1743075 h 1743075"/>
              <a:gd name="connsiteX0" fmla="*/ 395288 w 848029"/>
              <a:gd name="connsiteY0" fmla="*/ 516731 h 1493043"/>
              <a:gd name="connsiteX1" fmla="*/ 540544 w 848029"/>
              <a:gd name="connsiteY1" fmla="*/ 392906 h 1493043"/>
              <a:gd name="connsiteX2" fmla="*/ 652463 w 848029"/>
              <a:gd name="connsiteY2" fmla="*/ 250031 h 1493043"/>
              <a:gd name="connsiteX3" fmla="*/ 702469 w 848029"/>
              <a:gd name="connsiteY3" fmla="*/ 111918 h 1493043"/>
              <a:gd name="connsiteX4" fmla="*/ 771525 w 848029"/>
              <a:gd name="connsiteY4" fmla="*/ 9525 h 1493043"/>
              <a:gd name="connsiteX5" fmla="*/ 785813 w 848029"/>
              <a:gd name="connsiteY5" fmla="*/ 0 h 1493043"/>
              <a:gd name="connsiteX6" fmla="*/ 821531 w 848029"/>
              <a:gd name="connsiteY6" fmla="*/ 14287 h 1493043"/>
              <a:gd name="connsiteX7" fmla="*/ 835819 w 848029"/>
              <a:gd name="connsiteY7" fmla="*/ 95250 h 1493043"/>
              <a:gd name="connsiteX8" fmla="*/ 845344 w 848029"/>
              <a:gd name="connsiteY8" fmla="*/ 319087 h 1493043"/>
              <a:gd name="connsiteX9" fmla="*/ 716756 w 848029"/>
              <a:gd name="connsiteY9" fmla="*/ 642937 h 1493043"/>
              <a:gd name="connsiteX10" fmla="*/ 416719 w 848029"/>
              <a:gd name="connsiteY10" fmla="*/ 1050131 h 1493043"/>
              <a:gd name="connsiteX11" fmla="*/ 147638 w 848029"/>
              <a:gd name="connsiteY11" fmla="*/ 1319212 h 1493043"/>
              <a:gd name="connsiteX12" fmla="*/ 0 w 848029"/>
              <a:gd name="connsiteY12" fmla="*/ 1493043 h 1493043"/>
              <a:gd name="connsiteX0" fmla="*/ 247650 w 700391"/>
              <a:gd name="connsiteY0" fmla="*/ 516731 h 1319212"/>
              <a:gd name="connsiteX1" fmla="*/ 392906 w 700391"/>
              <a:gd name="connsiteY1" fmla="*/ 392906 h 1319212"/>
              <a:gd name="connsiteX2" fmla="*/ 504825 w 700391"/>
              <a:gd name="connsiteY2" fmla="*/ 250031 h 1319212"/>
              <a:gd name="connsiteX3" fmla="*/ 554831 w 700391"/>
              <a:gd name="connsiteY3" fmla="*/ 111918 h 1319212"/>
              <a:gd name="connsiteX4" fmla="*/ 623887 w 700391"/>
              <a:gd name="connsiteY4" fmla="*/ 9525 h 1319212"/>
              <a:gd name="connsiteX5" fmla="*/ 638175 w 700391"/>
              <a:gd name="connsiteY5" fmla="*/ 0 h 1319212"/>
              <a:gd name="connsiteX6" fmla="*/ 673893 w 700391"/>
              <a:gd name="connsiteY6" fmla="*/ 14287 h 1319212"/>
              <a:gd name="connsiteX7" fmla="*/ 688181 w 700391"/>
              <a:gd name="connsiteY7" fmla="*/ 95250 h 1319212"/>
              <a:gd name="connsiteX8" fmla="*/ 697706 w 700391"/>
              <a:gd name="connsiteY8" fmla="*/ 319087 h 1319212"/>
              <a:gd name="connsiteX9" fmla="*/ 569118 w 700391"/>
              <a:gd name="connsiteY9" fmla="*/ 642937 h 1319212"/>
              <a:gd name="connsiteX10" fmla="*/ 269081 w 700391"/>
              <a:gd name="connsiteY10" fmla="*/ 1050131 h 1319212"/>
              <a:gd name="connsiteX11" fmla="*/ 0 w 700391"/>
              <a:gd name="connsiteY11" fmla="*/ 1319212 h 1319212"/>
              <a:gd name="connsiteX0" fmla="*/ 0 w 452741"/>
              <a:gd name="connsiteY0" fmla="*/ 516731 h 1050131"/>
              <a:gd name="connsiteX1" fmla="*/ 145256 w 452741"/>
              <a:gd name="connsiteY1" fmla="*/ 392906 h 1050131"/>
              <a:gd name="connsiteX2" fmla="*/ 257175 w 452741"/>
              <a:gd name="connsiteY2" fmla="*/ 250031 h 1050131"/>
              <a:gd name="connsiteX3" fmla="*/ 307181 w 452741"/>
              <a:gd name="connsiteY3" fmla="*/ 111918 h 1050131"/>
              <a:gd name="connsiteX4" fmla="*/ 376237 w 452741"/>
              <a:gd name="connsiteY4" fmla="*/ 9525 h 1050131"/>
              <a:gd name="connsiteX5" fmla="*/ 390525 w 452741"/>
              <a:gd name="connsiteY5" fmla="*/ 0 h 1050131"/>
              <a:gd name="connsiteX6" fmla="*/ 426243 w 452741"/>
              <a:gd name="connsiteY6" fmla="*/ 14287 h 1050131"/>
              <a:gd name="connsiteX7" fmla="*/ 440531 w 452741"/>
              <a:gd name="connsiteY7" fmla="*/ 95250 h 1050131"/>
              <a:gd name="connsiteX8" fmla="*/ 450056 w 452741"/>
              <a:gd name="connsiteY8" fmla="*/ 319087 h 1050131"/>
              <a:gd name="connsiteX9" fmla="*/ 321468 w 452741"/>
              <a:gd name="connsiteY9" fmla="*/ 642937 h 1050131"/>
              <a:gd name="connsiteX10" fmla="*/ 21431 w 452741"/>
              <a:gd name="connsiteY10" fmla="*/ 1050131 h 1050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2741" h="1050131">
                <a:moveTo>
                  <a:pt x="0" y="516731"/>
                </a:moveTo>
                <a:cubicBezTo>
                  <a:pt x="48419" y="475456"/>
                  <a:pt x="93265" y="450850"/>
                  <a:pt x="145256" y="392906"/>
                </a:cubicBezTo>
                <a:cubicBezTo>
                  <a:pt x="188515" y="346472"/>
                  <a:pt x="222250" y="301228"/>
                  <a:pt x="257175" y="250031"/>
                </a:cubicBezTo>
                <a:cubicBezTo>
                  <a:pt x="286941" y="206374"/>
                  <a:pt x="290512" y="157956"/>
                  <a:pt x="307181" y="111918"/>
                </a:cubicBezTo>
                <a:lnTo>
                  <a:pt x="376237" y="9525"/>
                </a:lnTo>
                <a:lnTo>
                  <a:pt x="390525" y="0"/>
                </a:lnTo>
                <a:lnTo>
                  <a:pt x="426243" y="14287"/>
                </a:lnTo>
                <a:lnTo>
                  <a:pt x="440531" y="95250"/>
                </a:lnTo>
                <a:cubicBezTo>
                  <a:pt x="443706" y="169862"/>
                  <a:pt x="458788" y="244475"/>
                  <a:pt x="450056" y="319087"/>
                </a:cubicBezTo>
                <a:cubicBezTo>
                  <a:pt x="426244" y="438944"/>
                  <a:pt x="375047" y="536178"/>
                  <a:pt x="321468" y="642937"/>
                </a:cubicBezTo>
                <a:cubicBezTo>
                  <a:pt x="227409" y="796527"/>
                  <a:pt x="123824" y="923925"/>
                  <a:pt x="21431" y="1050131"/>
                </a:cubicBez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187D46E2-4756-761E-CDBE-FAD2B07EAF34}"/>
              </a:ext>
            </a:extLst>
          </p:cNvPr>
          <p:cNvSpPr/>
          <p:nvPr/>
        </p:nvSpPr>
        <p:spPr>
          <a:xfrm>
            <a:off x="7396163" y="5110163"/>
            <a:ext cx="652462" cy="1489075"/>
          </a:xfrm>
          <a:custGeom>
            <a:avLst/>
            <a:gdLst>
              <a:gd name="connsiteX0" fmla="*/ 334962 w 652462"/>
              <a:gd name="connsiteY0" fmla="*/ 1489075 h 1489075"/>
              <a:gd name="connsiteX1" fmla="*/ 219075 w 652462"/>
              <a:gd name="connsiteY1" fmla="*/ 1103312 h 1489075"/>
              <a:gd name="connsiteX2" fmla="*/ 93662 w 652462"/>
              <a:gd name="connsiteY2" fmla="*/ 620712 h 1489075"/>
              <a:gd name="connsiteX3" fmla="*/ 15875 w 652462"/>
              <a:gd name="connsiteY3" fmla="*/ 295275 h 1489075"/>
              <a:gd name="connsiteX4" fmla="*/ 0 w 652462"/>
              <a:gd name="connsiteY4" fmla="*/ 142875 h 1489075"/>
              <a:gd name="connsiteX5" fmla="*/ 9525 w 652462"/>
              <a:gd name="connsiteY5" fmla="*/ 65087 h 1489075"/>
              <a:gd name="connsiteX6" fmla="*/ 44450 w 652462"/>
              <a:gd name="connsiteY6" fmla="*/ 17462 h 1489075"/>
              <a:gd name="connsiteX7" fmla="*/ 84137 w 652462"/>
              <a:gd name="connsiteY7" fmla="*/ 0 h 1489075"/>
              <a:gd name="connsiteX8" fmla="*/ 152400 w 652462"/>
              <a:gd name="connsiteY8" fmla="*/ 33337 h 1489075"/>
              <a:gd name="connsiteX9" fmla="*/ 247650 w 652462"/>
              <a:gd name="connsiteY9" fmla="*/ 174625 h 1489075"/>
              <a:gd name="connsiteX10" fmla="*/ 330200 w 652462"/>
              <a:gd name="connsiteY10" fmla="*/ 441325 h 1489075"/>
              <a:gd name="connsiteX11" fmla="*/ 468312 w 652462"/>
              <a:gd name="connsiteY11" fmla="*/ 900112 h 1489075"/>
              <a:gd name="connsiteX12" fmla="*/ 600075 w 652462"/>
              <a:gd name="connsiteY12" fmla="*/ 1320800 h 1489075"/>
              <a:gd name="connsiteX13" fmla="*/ 652462 w 652462"/>
              <a:gd name="connsiteY13" fmla="*/ 1485900 h 1489075"/>
              <a:gd name="connsiteX0" fmla="*/ 334962 w 652462"/>
              <a:gd name="connsiteY0" fmla="*/ 1489075 h 1489075"/>
              <a:gd name="connsiteX1" fmla="*/ 219075 w 652462"/>
              <a:gd name="connsiteY1" fmla="*/ 1103312 h 1489075"/>
              <a:gd name="connsiteX2" fmla="*/ 93662 w 652462"/>
              <a:gd name="connsiteY2" fmla="*/ 620712 h 1489075"/>
              <a:gd name="connsiteX3" fmla="*/ 15875 w 652462"/>
              <a:gd name="connsiteY3" fmla="*/ 295275 h 1489075"/>
              <a:gd name="connsiteX4" fmla="*/ 0 w 652462"/>
              <a:gd name="connsiteY4" fmla="*/ 142875 h 1489075"/>
              <a:gd name="connsiteX5" fmla="*/ 9525 w 652462"/>
              <a:gd name="connsiteY5" fmla="*/ 65087 h 1489075"/>
              <a:gd name="connsiteX6" fmla="*/ 44450 w 652462"/>
              <a:gd name="connsiteY6" fmla="*/ 17462 h 1489075"/>
              <a:gd name="connsiteX7" fmla="*/ 84137 w 652462"/>
              <a:gd name="connsiteY7" fmla="*/ 0 h 1489075"/>
              <a:gd name="connsiteX8" fmla="*/ 152400 w 652462"/>
              <a:gd name="connsiteY8" fmla="*/ 33337 h 1489075"/>
              <a:gd name="connsiteX9" fmla="*/ 247650 w 652462"/>
              <a:gd name="connsiteY9" fmla="*/ 174625 h 1489075"/>
              <a:gd name="connsiteX10" fmla="*/ 330200 w 652462"/>
              <a:gd name="connsiteY10" fmla="*/ 441325 h 1489075"/>
              <a:gd name="connsiteX11" fmla="*/ 468312 w 652462"/>
              <a:gd name="connsiteY11" fmla="*/ 900112 h 1489075"/>
              <a:gd name="connsiteX12" fmla="*/ 600075 w 652462"/>
              <a:gd name="connsiteY12" fmla="*/ 1320800 h 1489075"/>
              <a:gd name="connsiteX13" fmla="*/ 652462 w 652462"/>
              <a:gd name="connsiteY13" fmla="*/ 1485900 h 1489075"/>
              <a:gd name="connsiteX0" fmla="*/ 334962 w 652462"/>
              <a:gd name="connsiteY0" fmla="*/ 1489075 h 1489075"/>
              <a:gd name="connsiteX1" fmla="*/ 219075 w 652462"/>
              <a:gd name="connsiteY1" fmla="*/ 1103312 h 1489075"/>
              <a:gd name="connsiteX2" fmla="*/ 93662 w 652462"/>
              <a:gd name="connsiteY2" fmla="*/ 620712 h 1489075"/>
              <a:gd name="connsiteX3" fmla="*/ 15875 w 652462"/>
              <a:gd name="connsiteY3" fmla="*/ 295275 h 1489075"/>
              <a:gd name="connsiteX4" fmla="*/ 0 w 652462"/>
              <a:gd name="connsiteY4" fmla="*/ 142875 h 1489075"/>
              <a:gd name="connsiteX5" fmla="*/ 9525 w 652462"/>
              <a:gd name="connsiteY5" fmla="*/ 65087 h 1489075"/>
              <a:gd name="connsiteX6" fmla="*/ 44450 w 652462"/>
              <a:gd name="connsiteY6" fmla="*/ 17462 h 1489075"/>
              <a:gd name="connsiteX7" fmla="*/ 84137 w 652462"/>
              <a:gd name="connsiteY7" fmla="*/ 0 h 1489075"/>
              <a:gd name="connsiteX8" fmla="*/ 152400 w 652462"/>
              <a:gd name="connsiteY8" fmla="*/ 33337 h 1489075"/>
              <a:gd name="connsiteX9" fmla="*/ 247650 w 652462"/>
              <a:gd name="connsiteY9" fmla="*/ 174625 h 1489075"/>
              <a:gd name="connsiteX10" fmla="*/ 330200 w 652462"/>
              <a:gd name="connsiteY10" fmla="*/ 441325 h 1489075"/>
              <a:gd name="connsiteX11" fmla="*/ 468312 w 652462"/>
              <a:gd name="connsiteY11" fmla="*/ 900112 h 1489075"/>
              <a:gd name="connsiteX12" fmla="*/ 600075 w 652462"/>
              <a:gd name="connsiteY12" fmla="*/ 1320800 h 1489075"/>
              <a:gd name="connsiteX13" fmla="*/ 652462 w 652462"/>
              <a:gd name="connsiteY13" fmla="*/ 1485900 h 1489075"/>
              <a:gd name="connsiteX0" fmla="*/ 334962 w 652462"/>
              <a:gd name="connsiteY0" fmla="*/ 1489075 h 1489075"/>
              <a:gd name="connsiteX1" fmla="*/ 219075 w 652462"/>
              <a:gd name="connsiteY1" fmla="*/ 1103312 h 1489075"/>
              <a:gd name="connsiteX2" fmla="*/ 93662 w 652462"/>
              <a:gd name="connsiteY2" fmla="*/ 620712 h 1489075"/>
              <a:gd name="connsiteX3" fmla="*/ 15875 w 652462"/>
              <a:gd name="connsiteY3" fmla="*/ 295275 h 1489075"/>
              <a:gd name="connsiteX4" fmla="*/ 0 w 652462"/>
              <a:gd name="connsiteY4" fmla="*/ 142875 h 1489075"/>
              <a:gd name="connsiteX5" fmla="*/ 9525 w 652462"/>
              <a:gd name="connsiteY5" fmla="*/ 65087 h 1489075"/>
              <a:gd name="connsiteX6" fmla="*/ 44450 w 652462"/>
              <a:gd name="connsiteY6" fmla="*/ 17462 h 1489075"/>
              <a:gd name="connsiteX7" fmla="*/ 84137 w 652462"/>
              <a:gd name="connsiteY7" fmla="*/ 0 h 1489075"/>
              <a:gd name="connsiteX8" fmla="*/ 152400 w 652462"/>
              <a:gd name="connsiteY8" fmla="*/ 33337 h 1489075"/>
              <a:gd name="connsiteX9" fmla="*/ 247650 w 652462"/>
              <a:gd name="connsiteY9" fmla="*/ 174625 h 1489075"/>
              <a:gd name="connsiteX10" fmla="*/ 330200 w 652462"/>
              <a:gd name="connsiteY10" fmla="*/ 441325 h 1489075"/>
              <a:gd name="connsiteX11" fmla="*/ 468312 w 652462"/>
              <a:gd name="connsiteY11" fmla="*/ 900112 h 1489075"/>
              <a:gd name="connsiteX12" fmla="*/ 600075 w 652462"/>
              <a:gd name="connsiteY12" fmla="*/ 1320800 h 1489075"/>
              <a:gd name="connsiteX13" fmla="*/ 652462 w 652462"/>
              <a:gd name="connsiteY13" fmla="*/ 1485900 h 1489075"/>
              <a:gd name="connsiteX0" fmla="*/ 334962 w 652462"/>
              <a:gd name="connsiteY0" fmla="*/ 1489075 h 1489075"/>
              <a:gd name="connsiteX1" fmla="*/ 219075 w 652462"/>
              <a:gd name="connsiteY1" fmla="*/ 1103312 h 1489075"/>
              <a:gd name="connsiteX2" fmla="*/ 93662 w 652462"/>
              <a:gd name="connsiteY2" fmla="*/ 620712 h 1489075"/>
              <a:gd name="connsiteX3" fmla="*/ 15875 w 652462"/>
              <a:gd name="connsiteY3" fmla="*/ 295275 h 1489075"/>
              <a:gd name="connsiteX4" fmla="*/ 0 w 652462"/>
              <a:gd name="connsiteY4" fmla="*/ 142875 h 1489075"/>
              <a:gd name="connsiteX5" fmla="*/ 9525 w 652462"/>
              <a:gd name="connsiteY5" fmla="*/ 65087 h 1489075"/>
              <a:gd name="connsiteX6" fmla="*/ 44450 w 652462"/>
              <a:gd name="connsiteY6" fmla="*/ 17462 h 1489075"/>
              <a:gd name="connsiteX7" fmla="*/ 84137 w 652462"/>
              <a:gd name="connsiteY7" fmla="*/ 0 h 1489075"/>
              <a:gd name="connsiteX8" fmla="*/ 152400 w 652462"/>
              <a:gd name="connsiteY8" fmla="*/ 33337 h 1489075"/>
              <a:gd name="connsiteX9" fmla="*/ 247650 w 652462"/>
              <a:gd name="connsiteY9" fmla="*/ 174625 h 1489075"/>
              <a:gd name="connsiteX10" fmla="*/ 330200 w 652462"/>
              <a:gd name="connsiteY10" fmla="*/ 441325 h 1489075"/>
              <a:gd name="connsiteX11" fmla="*/ 468312 w 652462"/>
              <a:gd name="connsiteY11" fmla="*/ 900112 h 1489075"/>
              <a:gd name="connsiteX12" fmla="*/ 600075 w 652462"/>
              <a:gd name="connsiteY12" fmla="*/ 1320800 h 1489075"/>
              <a:gd name="connsiteX13" fmla="*/ 652462 w 652462"/>
              <a:gd name="connsiteY13" fmla="*/ 1485900 h 1489075"/>
              <a:gd name="connsiteX0" fmla="*/ 334962 w 652462"/>
              <a:gd name="connsiteY0" fmla="*/ 1489075 h 1489075"/>
              <a:gd name="connsiteX1" fmla="*/ 219075 w 652462"/>
              <a:gd name="connsiteY1" fmla="*/ 1103312 h 1489075"/>
              <a:gd name="connsiteX2" fmla="*/ 93662 w 652462"/>
              <a:gd name="connsiteY2" fmla="*/ 620712 h 1489075"/>
              <a:gd name="connsiteX3" fmla="*/ 15875 w 652462"/>
              <a:gd name="connsiteY3" fmla="*/ 295275 h 1489075"/>
              <a:gd name="connsiteX4" fmla="*/ 0 w 652462"/>
              <a:gd name="connsiteY4" fmla="*/ 142875 h 1489075"/>
              <a:gd name="connsiteX5" fmla="*/ 9525 w 652462"/>
              <a:gd name="connsiteY5" fmla="*/ 65087 h 1489075"/>
              <a:gd name="connsiteX6" fmla="*/ 44450 w 652462"/>
              <a:gd name="connsiteY6" fmla="*/ 17462 h 1489075"/>
              <a:gd name="connsiteX7" fmla="*/ 84137 w 652462"/>
              <a:gd name="connsiteY7" fmla="*/ 0 h 1489075"/>
              <a:gd name="connsiteX8" fmla="*/ 152400 w 652462"/>
              <a:gd name="connsiteY8" fmla="*/ 33337 h 1489075"/>
              <a:gd name="connsiteX9" fmla="*/ 247650 w 652462"/>
              <a:gd name="connsiteY9" fmla="*/ 174625 h 1489075"/>
              <a:gd name="connsiteX10" fmla="*/ 330200 w 652462"/>
              <a:gd name="connsiteY10" fmla="*/ 441325 h 1489075"/>
              <a:gd name="connsiteX11" fmla="*/ 468312 w 652462"/>
              <a:gd name="connsiteY11" fmla="*/ 900112 h 1489075"/>
              <a:gd name="connsiteX12" fmla="*/ 600075 w 652462"/>
              <a:gd name="connsiteY12" fmla="*/ 1320800 h 1489075"/>
              <a:gd name="connsiteX13" fmla="*/ 652462 w 652462"/>
              <a:gd name="connsiteY13" fmla="*/ 1485900 h 1489075"/>
              <a:gd name="connsiteX0" fmla="*/ 334962 w 652462"/>
              <a:gd name="connsiteY0" fmla="*/ 1489075 h 1489075"/>
              <a:gd name="connsiteX1" fmla="*/ 219075 w 652462"/>
              <a:gd name="connsiteY1" fmla="*/ 1103312 h 1489075"/>
              <a:gd name="connsiteX2" fmla="*/ 93662 w 652462"/>
              <a:gd name="connsiteY2" fmla="*/ 620712 h 1489075"/>
              <a:gd name="connsiteX3" fmla="*/ 15875 w 652462"/>
              <a:gd name="connsiteY3" fmla="*/ 295275 h 1489075"/>
              <a:gd name="connsiteX4" fmla="*/ 0 w 652462"/>
              <a:gd name="connsiteY4" fmla="*/ 142875 h 1489075"/>
              <a:gd name="connsiteX5" fmla="*/ 9525 w 652462"/>
              <a:gd name="connsiteY5" fmla="*/ 65087 h 1489075"/>
              <a:gd name="connsiteX6" fmla="*/ 44450 w 652462"/>
              <a:gd name="connsiteY6" fmla="*/ 17462 h 1489075"/>
              <a:gd name="connsiteX7" fmla="*/ 84137 w 652462"/>
              <a:gd name="connsiteY7" fmla="*/ 0 h 1489075"/>
              <a:gd name="connsiteX8" fmla="*/ 152400 w 652462"/>
              <a:gd name="connsiteY8" fmla="*/ 33337 h 1489075"/>
              <a:gd name="connsiteX9" fmla="*/ 247650 w 652462"/>
              <a:gd name="connsiteY9" fmla="*/ 174625 h 1489075"/>
              <a:gd name="connsiteX10" fmla="*/ 330200 w 652462"/>
              <a:gd name="connsiteY10" fmla="*/ 441325 h 1489075"/>
              <a:gd name="connsiteX11" fmla="*/ 468312 w 652462"/>
              <a:gd name="connsiteY11" fmla="*/ 900112 h 1489075"/>
              <a:gd name="connsiteX12" fmla="*/ 600075 w 652462"/>
              <a:gd name="connsiteY12" fmla="*/ 1320800 h 1489075"/>
              <a:gd name="connsiteX13" fmla="*/ 652462 w 652462"/>
              <a:gd name="connsiteY13" fmla="*/ 1485900 h 1489075"/>
              <a:gd name="connsiteX0" fmla="*/ 334962 w 652462"/>
              <a:gd name="connsiteY0" fmla="*/ 1489075 h 1489075"/>
              <a:gd name="connsiteX1" fmla="*/ 219075 w 652462"/>
              <a:gd name="connsiteY1" fmla="*/ 1103312 h 1489075"/>
              <a:gd name="connsiteX2" fmla="*/ 93662 w 652462"/>
              <a:gd name="connsiteY2" fmla="*/ 620712 h 1489075"/>
              <a:gd name="connsiteX3" fmla="*/ 15875 w 652462"/>
              <a:gd name="connsiteY3" fmla="*/ 295275 h 1489075"/>
              <a:gd name="connsiteX4" fmla="*/ 0 w 652462"/>
              <a:gd name="connsiteY4" fmla="*/ 142875 h 1489075"/>
              <a:gd name="connsiteX5" fmla="*/ 9525 w 652462"/>
              <a:gd name="connsiteY5" fmla="*/ 65087 h 1489075"/>
              <a:gd name="connsiteX6" fmla="*/ 44450 w 652462"/>
              <a:gd name="connsiteY6" fmla="*/ 17462 h 1489075"/>
              <a:gd name="connsiteX7" fmla="*/ 84137 w 652462"/>
              <a:gd name="connsiteY7" fmla="*/ 0 h 1489075"/>
              <a:gd name="connsiteX8" fmla="*/ 152400 w 652462"/>
              <a:gd name="connsiteY8" fmla="*/ 33337 h 1489075"/>
              <a:gd name="connsiteX9" fmla="*/ 247650 w 652462"/>
              <a:gd name="connsiteY9" fmla="*/ 174625 h 1489075"/>
              <a:gd name="connsiteX10" fmla="*/ 330200 w 652462"/>
              <a:gd name="connsiteY10" fmla="*/ 441325 h 1489075"/>
              <a:gd name="connsiteX11" fmla="*/ 468312 w 652462"/>
              <a:gd name="connsiteY11" fmla="*/ 900112 h 1489075"/>
              <a:gd name="connsiteX12" fmla="*/ 600075 w 652462"/>
              <a:gd name="connsiteY12" fmla="*/ 1320800 h 1489075"/>
              <a:gd name="connsiteX13" fmla="*/ 652462 w 652462"/>
              <a:gd name="connsiteY13" fmla="*/ 1485900 h 1489075"/>
              <a:gd name="connsiteX0" fmla="*/ 334962 w 652462"/>
              <a:gd name="connsiteY0" fmla="*/ 1489075 h 1489075"/>
              <a:gd name="connsiteX1" fmla="*/ 219075 w 652462"/>
              <a:gd name="connsiteY1" fmla="*/ 1103312 h 1489075"/>
              <a:gd name="connsiteX2" fmla="*/ 93662 w 652462"/>
              <a:gd name="connsiteY2" fmla="*/ 620712 h 1489075"/>
              <a:gd name="connsiteX3" fmla="*/ 15875 w 652462"/>
              <a:gd name="connsiteY3" fmla="*/ 295275 h 1489075"/>
              <a:gd name="connsiteX4" fmla="*/ 0 w 652462"/>
              <a:gd name="connsiteY4" fmla="*/ 142875 h 1489075"/>
              <a:gd name="connsiteX5" fmla="*/ 9525 w 652462"/>
              <a:gd name="connsiteY5" fmla="*/ 65087 h 1489075"/>
              <a:gd name="connsiteX6" fmla="*/ 44450 w 652462"/>
              <a:gd name="connsiteY6" fmla="*/ 17462 h 1489075"/>
              <a:gd name="connsiteX7" fmla="*/ 84137 w 652462"/>
              <a:gd name="connsiteY7" fmla="*/ 0 h 1489075"/>
              <a:gd name="connsiteX8" fmla="*/ 152400 w 652462"/>
              <a:gd name="connsiteY8" fmla="*/ 33337 h 1489075"/>
              <a:gd name="connsiteX9" fmla="*/ 247650 w 652462"/>
              <a:gd name="connsiteY9" fmla="*/ 174625 h 1489075"/>
              <a:gd name="connsiteX10" fmla="*/ 330200 w 652462"/>
              <a:gd name="connsiteY10" fmla="*/ 441325 h 1489075"/>
              <a:gd name="connsiteX11" fmla="*/ 468312 w 652462"/>
              <a:gd name="connsiteY11" fmla="*/ 900112 h 1489075"/>
              <a:gd name="connsiteX12" fmla="*/ 600075 w 652462"/>
              <a:gd name="connsiteY12" fmla="*/ 1320800 h 1489075"/>
              <a:gd name="connsiteX13" fmla="*/ 652462 w 652462"/>
              <a:gd name="connsiteY13" fmla="*/ 1485900 h 148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2462" h="1489075">
                <a:moveTo>
                  <a:pt x="334962" y="1489075"/>
                </a:moveTo>
                <a:lnTo>
                  <a:pt x="219075" y="1103312"/>
                </a:lnTo>
                <a:lnTo>
                  <a:pt x="93662" y="620712"/>
                </a:lnTo>
                <a:cubicBezTo>
                  <a:pt x="67733" y="512233"/>
                  <a:pt x="33470" y="408516"/>
                  <a:pt x="15875" y="295275"/>
                </a:cubicBezTo>
                <a:cubicBezTo>
                  <a:pt x="7012" y="244475"/>
                  <a:pt x="5292" y="193675"/>
                  <a:pt x="0" y="142875"/>
                </a:cubicBezTo>
                <a:cubicBezTo>
                  <a:pt x="3175" y="116946"/>
                  <a:pt x="-794" y="96969"/>
                  <a:pt x="9525" y="65087"/>
                </a:cubicBezTo>
                <a:cubicBezTo>
                  <a:pt x="18786" y="46831"/>
                  <a:pt x="32808" y="33337"/>
                  <a:pt x="44450" y="17462"/>
                </a:cubicBezTo>
                <a:lnTo>
                  <a:pt x="84137" y="0"/>
                </a:lnTo>
                <a:cubicBezTo>
                  <a:pt x="106891" y="11112"/>
                  <a:pt x="129646" y="13891"/>
                  <a:pt x="152400" y="33337"/>
                </a:cubicBezTo>
                <a:cubicBezTo>
                  <a:pt x="198437" y="78052"/>
                  <a:pt x="221853" y="126338"/>
                  <a:pt x="247650" y="174625"/>
                </a:cubicBezTo>
                <a:cubicBezTo>
                  <a:pt x="279929" y="263525"/>
                  <a:pt x="302683" y="352425"/>
                  <a:pt x="330200" y="441325"/>
                </a:cubicBezTo>
                <a:lnTo>
                  <a:pt x="468312" y="900112"/>
                </a:lnTo>
                <a:lnTo>
                  <a:pt x="600075" y="1320800"/>
                </a:lnTo>
                <a:lnTo>
                  <a:pt x="652462" y="1485900"/>
                </a:ln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586D773A-E6CA-AB3A-F3C8-03E5F4728AFB}"/>
              </a:ext>
            </a:extLst>
          </p:cNvPr>
          <p:cNvSpPr/>
          <p:nvPr/>
        </p:nvSpPr>
        <p:spPr>
          <a:xfrm>
            <a:off x="7540626" y="5610226"/>
            <a:ext cx="303420" cy="798560"/>
          </a:xfrm>
          <a:custGeom>
            <a:avLst/>
            <a:gdLst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13"/>
              <a:gd name="connsiteX1" fmla="*/ 303213 w 303213"/>
              <a:gd name="connsiteY1" fmla="*/ 733425 h 798513"/>
              <a:gd name="connsiteX2" fmla="*/ 271463 w 303213"/>
              <a:gd name="connsiteY2" fmla="*/ 788988 h 798513"/>
              <a:gd name="connsiteX3" fmla="*/ 223838 w 303213"/>
              <a:gd name="connsiteY3" fmla="*/ 798513 h 798513"/>
              <a:gd name="connsiteX4" fmla="*/ 182563 w 303213"/>
              <a:gd name="connsiteY4" fmla="*/ 742950 h 798513"/>
              <a:gd name="connsiteX5" fmla="*/ 152400 w 303213"/>
              <a:gd name="connsiteY5" fmla="*/ 674688 h 798513"/>
              <a:gd name="connsiteX6" fmla="*/ 120650 w 303213"/>
              <a:gd name="connsiteY6" fmla="*/ 458788 h 798513"/>
              <a:gd name="connsiteX7" fmla="*/ 58738 w 303213"/>
              <a:gd name="connsiteY7" fmla="*/ 247650 h 798513"/>
              <a:gd name="connsiteX8" fmla="*/ 0 w 303213"/>
              <a:gd name="connsiteY8" fmla="*/ 90488 h 798513"/>
              <a:gd name="connsiteX9" fmla="*/ 17463 w 303213"/>
              <a:gd name="connsiteY9" fmla="*/ 22225 h 798513"/>
              <a:gd name="connsiteX10" fmla="*/ 82550 w 303213"/>
              <a:gd name="connsiteY10" fmla="*/ 0 h 798513"/>
              <a:gd name="connsiteX11" fmla="*/ 131763 w 303213"/>
              <a:gd name="connsiteY11" fmla="*/ 20638 h 798513"/>
              <a:gd name="connsiteX12" fmla="*/ 166688 w 303213"/>
              <a:gd name="connsiteY12" fmla="*/ 101600 h 798513"/>
              <a:gd name="connsiteX13" fmla="*/ 204788 w 303213"/>
              <a:gd name="connsiteY13" fmla="*/ 276225 h 798513"/>
              <a:gd name="connsiteX14" fmla="*/ 257175 w 303213"/>
              <a:gd name="connsiteY14" fmla="*/ 488950 h 798513"/>
              <a:gd name="connsiteX15" fmla="*/ 293688 w 303213"/>
              <a:gd name="connsiteY15" fmla="*/ 625475 h 798513"/>
              <a:gd name="connsiteX0" fmla="*/ 293688 w 303213"/>
              <a:gd name="connsiteY0" fmla="*/ 625475 h 798529"/>
              <a:gd name="connsiteX1" fmla="*/ 303213 w 303213"/>
              <a:gd name="connsiteY1" fmla="*/ 733425 h 798529"/>
              <a:gd name="connsiteX2" fmla="*/ 271463 w 303213"/>
              <a:gd name="connsiteY2" fmla="*/ 788988 h 798529"/>
              <a:gd name="connsiteX3" fmla="*/ 223838 w 303213"/>
              <a:gd name="connsiteY3" fmla="*/ 798513 h 798529"/>
              <a:gd name="connsiteX4" fmla="*/ 182563 w 303213"/>
              <a:gd name="connsiteY4" fmla="*/ 742950 h 798529"/>
              <a:gd name="connsiteX5" fmla="*/ 152400 w 303213"/>
              <a:gd name="connsiteY5" fmla="*/ 674688 h 798529"/>
              <a:gd name="connsiteX6" fmla="*/ 120650 w 303213"/>
              <a:gd name="connsiteY6" fmla="*/ 458788 h 798529"/>
              <a:gd name="connsiteX7" fmla="*/ 58738 w 303213"/>
              <a:gd name="connsiteY7" fmla="*/ 247650 h 798529"/>
              <a:gd name="connsiteX8" fmla="*/ 0 w 303213"/>
              <a:gd name="connsiteY8" fmla="*/ 90488 h 798529"/>
              <a:gd name="connsiteX9" fmla="*/ 17463 w 303213"/>
              <a:gd name="connsiteY9" fmla="*/ 22225 h 798529"/>
              <a:gd name="connsiteX10" fmla="*/ 82550 w 303213"/>
              <a:gd name="connsiteY10" fmla="*/ 0 h 798529"/>
              <a:gd name="connsiteX11" fmla="*/ 131763 w 303213"/>
              <a:gd name="connsiteY11" fmla="*/ 20638 h 798529"/>
              <a:gd name="connsiteX12" fmla="*/ 166688 w 303213"/>
              <a:gd name="connsiteY12" fmla="*/ 101600 h 798529"/>
              <a:gd name="connsiteX13" fmla="*/ 204788 w 303213"/>
              <a:gd name="connsiteY13" fmla="*/ 276225 h 798529"/>
              <a:gd name="connsiteX14" fmla="*/ 257175 w 303213"/>
              <a:gd name="connsiteY14" fmla="*/ 488950 h 798529"/>
              <a:gd name="connsiteX15" fmla="*/ 293688 w 303213"/>
              <a:gd name="connsiteY15" fmla="*/ 625475 h 798529"/>
              <a:gd name="connsiteX0" fmla="*/ 293688 w 303420"/>
              <a:gd name="connsiteY0" fmla="*/ 625475 h 798529"/>
              <a:gd name="connsiteX1" fmla="*/ 303213 w 303420"/>
              <a:gd name="connsiteY1" fmla="*/ 733425 h 798529"/>
              <a:gd name="connsiteX2" fmla="*/ 271463 w 303420"/>
              <a:gd name="connsiteY2" fmla="*/ 788988 h 798529"/>
              <a:gd name="connsiteX3" fmla="*/ 223838 w 303420"/>
              <a:gd name="connsiteY3" fmla="*/ 798513 h 798529"/>
              <a:gd name="connsiteX4" fmla="*/ 182563 w 303420"/>
              <a:gd name="connsiteY4" fmla="*/ 742950 h 798529"/>
              <a:gd name="connsiteX5" fmla="*/ 152400 w 303420"/>
              <a:gd name="connsiteY5" fmla="*/ 674688 h 798529"/>
              <a:gd name="connsiteX6" fmla="*/ 120650 w 303420"/>
              <a:gd name="connsiteY6" fmla="*/ 458788 h 798529"/>
              <a:gd name="connsiteX7" fmla="*/ 58738 w 303420"/>
              <a:gd name="connsiteY7" fmla="*/ 247650 h 798529"/>
              <a:gd name="connsiteX8" fmla="*/ 0 w 303420"/>
              <a:gd name="connsiteY8" fmla="*/ 90488 h 798529"/>
              <a:gd name="connsiteX9" fmla="*/ 17463 w 303420"/>
              <a:gd name="connsiteY9" fmla="*/ 22225 h 798529"/>
              <a:gd name="connsiteX10" fmla="*/ 82550 w 303420"/>
              <a:gd name="connsiteY10" fmla="*/ 0 h 798529"/>
              <a:gd name="connsiteX11" fmla="*/ 131763 w 303420"/>
              <a:gd name="connsiteY11" fmla="*/ 20638 h 798529"/>
              <a:gd name="connsiteX12" fmla="*/ 166688 w 303420"/>
              <a:gd name="connsiteY12" fmla="*/ 101600 h 798529"/>
              <a:gd name="connsiteX13" fmla="*/ 204788 w 303420"/>
              <a:gd name="connsiteY13" fmla="*/ 276225 h 798529"/>
              <a:gd name="connsiteX14" fmla="*/ 257175 w 303420"/>
              <a:gd name="connsiteY14" fmla="*/ 488950 h 798529"/>
              <a:gd name="connsiteX15" fmla="*/ 293688 w 303420"/>
              <a:gd name="connsiteY15" fmla="*/ 625475 h 798529"/>
              <a:gd name="connsiteX0" fmla="*/ 293688 w 303420"/>
              <a:gd name="connsiteY0" fmla="*/ 625475 h 798529"/>
              <a:gd name="connsiteX1" fmla="*/ 303213 w 303420"/>
              <a:gd name="connsiteY1" fmla="*/ 733425 h 798529"/>
              <a:gd name="connsiteX2" fmla="*/ 271463 w 303420"/>
              <a:gd name="connsiteY2" fmla="*/ 788988 h 798529"/>
              <a:gd name="connsiteX3" fmla="*/ 223838 w 303420"/>
              <a:gd name="connsiteY3" fmla="*/ 798513 h 798529"/>
              <a:gd name="connsiteX4" fmla="*/ 182563 w 303420"/>
              <a:gd name="connsiteY4" fmla="*/ 742950 h 798529"/>
              <a:gd name="connsiteX5" fmla="*/ 152400 w 303420"/>
              <a:gd name="connsiteY5" fmla="*/ 674688 h 798529"/>
              <a:gd name="connsiteX6" fmla="*/ 120650 w 303420"/>
              <a:gd name="connsiteY6" fmla="*/ 458788 h 798529"/>
              <a:gd name="connsiteX7" fmla="*/ 58738 w 303420"/>
              <a:gd name="connsiteY7" fmla="*/ 247650 h 798529"/>
              <a:gd name="connsiteX8" fmla="*/ 0 w 303420"/>
              <a:gd name="connsiteY8" fmla="*/ 90488 h 798529"/>
              <a:gd name="connsiteX9" fmla="*/ 17463 w 303420"/>
              <a:gd name="connsiteY9" fmla="*/ 22225 h 798529"/>
              <a:gd name="connsiteX10" fmla="*/ 82550 w 303420"/>
              <a:gd name="connsiteY10" fmla="*/ 0 h 798529"/>
              <a:gd name="connsiteX11" fmla="*/ 131763 w 303420"/>
              <a:gd name="connsiteY11" fmla="*/ 20638 h 798529"/>
              <a:gd name="connsiteX12" fmla="*/ 166688 w 303420"/>
              <a:gd name="connsiteY12" fmla="*/ 101600 h 798529"/>
              <a:gd name="connsiteX13" fmla="*/ 204788 w 303420"/>
              <a:gd name="connsiteY13" fmla="*/ 276225 h 798529"/>
              <a:gd name="connsiteX14" fmla="*/ 257175 w 303420"/>
              <a:gd name="connsiteY14" fmla="*/ 488950 h 798529"/>
              <a:gd name="connsiteX15" fmla="*/ 293688 w 303420"/>
              <a:gd name="connsiteY15" fmla="*/ 625475 h 798529"/>
              <a:gd name="connsiteX0" fmla="*/ 293688 w 303420"/>
              <a:gd name="connsiteY0" fmla="*/ 625475 h 798529"/>
              <a:gd name="connsiteX1" fmla="*/ 303213 w 303420"/>
              <a:gd name="connsiteY1" fmla="*/ 733425 h 798529"/>
              <a:gd name="connsiteX2" fmla="*/ 271463 w 303420"/>
              <a:gd name="connsiteY2" fmla="*/ 788988 h 798529"/>
              <a:gd name="connsiteX3" fmla="*/ 223838 w 303420"/>
              <a:gd name="connsiteY3" fmla="*/ 798513 h 798529"/>
              <a:gd name="connsiteX4" fmla="*/ 182563 w 303420"/>
              <a:gd name="connsiteY4" fmla="*/ 742950 h 798529"/>
              <a:gd name="connsiteX5" fmla="*/ 152400 w 303420"/>
              <a:gd name="connsiteY5" fmla="*/ 674688 h 798529"/>
              <a:gd name="connsiteX6" fmla="*/ 120650 w 303420"/>
              <a:gd name="connsiteY6" fmla="*/ 458788 h 798529"/>
              <a:gd name="connsiteX7" fmla="*/ 58738 w 303420"/>
              <a:gd name="connsiteY7" fmla="*/ 247650 h 798529"/>
              <a:gd name="connsiteX8" fmla="*/ 0 w 303420"/>
              <a:gd name="connsiteY8" fmla="*/ 90488 h 798529"/>
              <a:gd name="connsiteX9" fmla="*/ 17463 w 303420"/>
              <a:gd name="connsiteY9" fmla="*/ 22225 h 798529"/>
              <a:gd name="connsiteX10" fmla="*/ 82550 w 303420"/>
              <a:gd name="connsiteY10" fmla="*/ 0 h 798529"/>
              <a:gd name="connsiteX11" fmla="*/ 131763 w 303420"/>
              <a:gd name="connsiteY11" fmla="*/ 20638 h 798529"/>
              <a:gd name="connsiteX12" fmla="*/ 166688 w 303420"/>
              <a:gd name="connsiteY12" fmla="*/ 101600 h 798529"/>
              <a:gd name="connsiteX13" fmla="*/ 204788 w 303420"/>
              <a:gd name="connsiteY13" fmla="*/ 276225 h 798529"/>
              <a:gd name="connsiteX14" fmla="*/ 257175 w 303420"/>
              <a:gd name="connsiteY14" fmla="*/ 488950 h 798529"/>
              <a:gd name="connsiteX15" fmla="*/ 293688 w 303420"/>
              <a:gd name="connsiteY15" fmla="*/ 625475 h 798529"/>
              <a:gd name="connsiteX0" fmla="*/ 293688 w 303420"/>
              <a:gd name="connsiteY0" fmla="*/ 625475 h 798560"/>
              <a:gd name="connsiteX1" fmla="*/ 303213 w 303420"/>
              <a:gd name="connsiteY1" fmla="*/ 733425 h 798560"/>
              <a:gd name="connsiteX2" fmla="*/ 271463 w 303420"/>
              <a:gd name="connsiteY2" fmla="*/ 788988 h 798560"/>
              <a:gd name="connsiteX3" fmla="*/ 223838 w 303420"/>
              <a:gd name="connsiteY3" fmla="*/ 798513 h 798560"/>
              <a:gd name="connsiteX4" fmla="*/ 182563 w 303420"/>
              <a:gd name="connsiteY4" fmla="*/ 742950 h 798560"/>
              <a:gd name="connsiteX5" fmla="*/ 152400 w 303420"/>
              <a:gd name="connsiteY5" fmla="*/ 674688 h 798560"/>
              <a:gd name="connsiteX6" fmla="*/ 120650 w 303420"/>
              <a:gd name="connsiteY6" fmla="*/ 458788 h 798560"/>
              <a:gd name="connsiteX7" fmla="*/ 58738 w 303420"/>
              <a:gd name="connsiteY7" fmla="*/ 247650 h 798560"/>
              <a:gd name="connsiteX8" fmla="*/ 0 w 303420"/>
              <a:gd name="connsiteY8" fmla="*/ 90488 h 798560"/>
              <a:gd name="connsiteX9" fmla="*/ 17463 w 303420"/>
              <a:gd name="connsiteY9" fmla="*/ 22225 h 798560"/>
              <a:gd name="connsiteX10" fmla="*/ 82550 w 303420"/>
              <a:gd name="connsiteY10" fmla="*/ 0 h 798560"/>
              <a:gd name="connsiteX11" fmla="*/ 131763 w 303420"/>
              <a:gd name="connsiteY11" fmla="*/ 20638 h 798560"/>
              <a:gd name="connsiteX12" fmla="*/ 166688 w 303420"/>
              <a:gd name="connsiteY12" fmla="*/ 101600 h 798560"/>
              <a:gd name="connsiteX13" fmla="*/ 204788 w 303420"/>
              <a:gd name="connsiteY13" fmla="*/ 276225 h 798560"/>
              <a:gd name="connsiteX14" fmla="*/ 257175 w 303420"/>
              <a:gd name="connsiteY14" fmla="*/ 488950 h 798560"/>
              <a:gd name="connsiteX15" fmla="*/ 293688 w 303420"/>
              <a:gd name="connsiteY15" fmla="*/ 625475 h 798560"/>
              <a:gd name="connsiteX0" fmla="*/ 293688 w 303420"/>
              <a:gd name="connsiteY0" fmla="*/ 625475 h 798560"/>
              <a:gd name="connsiteX1" fmla="*/ 303213 w 303420"/>
              <a:gd name="connsiteY1" fmla="*/ 733425 h 798560"/>
              <a:gd name="connsiteX2" fmla="*/ 271463 w 303420"/>
              <a:gd name="connsiteY2" fmla="*/ 788988 h 798560"/>
              <a:gd name="connsiteX3" fmla="*/ 223838 w 303420"/>
              <a:gd name="connsiteY3" fmla="*/ 798513 h 798560"/>
              <a:gd name="connsiteX4" fmla="*/ 182563 w 303420"/>
              <a:gd name="connsiteY4" fmla="*/ 742950 h 798560"/>
              <a:gd name="connsiteX5" fmla="*/ 152400 w 303420"/>
              <a:gd name="connsiteY5" fmla="*/ 674688 h 798560"/>
              <a:gd name="connsiteX6" fmla="*/ 120650 w 303420"/>
              <a:gd name="connsiteY6" fmla="*/ 458788 h 798560"/>
              <a:gd name="connsiteX7" fmla="*/ 58738 w 303420"/>
              <a:gd name="connsiteY7" fmla="*/ 247650 h 798560"/>
              <a:gd name="connsiteX8" fmla="*/ 0 w 303420"/>
              <a:gd name="connsiteY8" fmla="*/ 90488 h 798560"/>
              <a:gd name="connsiteX9" fmla="*/ 17463 w 303420"/>
              <a:gd name="connsiteY9" fmla="*/ 22225 h 798560"/>
              <a:gd name="connsiteX10" fmla="*/ 82550 w 303420"/>
              <a:gd name="connsiteY10" fmla="*/ 0 h 798560"/>
              <a:gd name="connsiteX11" fmla="*/ 131763 w 303420"/>
              <a:gd name="connsiteY11" fmla="*/ 20638 h 798560"/>
              <a:gd name="connsiteX12" fmla="*/ 166688 w 303420"/>
              <a:gd name="connsiteY12" fmla="*/ 101600 h 798560"/>
              <a:gd name="connsiteX13" fmla="*/ 204788 w 303420"/>
              <a:gd name="connsiteY13" fmla="*/ 276225 h 798560"/>
              <a:gd name="connsiteX14" fmla="*/ 257175 w 303420"/>
              <a:gd name="connsiteY14" fmla="*/ 488950 h 798560"/>
              <a:gd name="connsiteX15" fmla="*/ 293688 w 303420"/>
              <a:gd name="connsiteY15" fmla="*/ 625475 h 798560"/>
              <a:gd name="connsiteX0" fmla="*/ 293688 w 303420"/>
              <a:gd name="connsiteY0" fmla="*/ 625475 h 798560"/>
              <a:gd name="connsiteX1" fmla="*/ 303213 w 303420"/>
              <a:gd name="connsiteY1" fmla="*/ 733425 h 798560"/>
              <a:gd name="connsiteX2" fmla="*/ 271463 w 303420"/>
              <a:gd name="connsiteY2" fmla="*/ 788988 h 798560"/>
              <a:gd name="connsiteX3" fmla="*/ 223838 w 303420"/>
              <a:gd name="connsiteY3" fmla="*/ 798513 h 798560"/>
              <a:gd name="connsiteX4" fmla="*/ 182563 w 303420"/>
              <a:gd name="connsiteY4" fmla="*/ 742950 h 798560"/>
              <a:gd name="connsiteX5" fmla="*/ 152400 w 303420"/>
              <a:gd name="connsiteY5" fmla="*/ 674688 h 798560"/>
              <a:gd name="connsiteX6" fmla="*/ 120650 w 303420"/>
              <a:gd name="connsiteY6" fmla="*/ 458788 h 798560"/>
              <a:gd name="connsiteX7" fmla="*/ 58738 w 303420"/>
              <a:gd name="connsiteY7" fmla="*/ 247650 h 798560"/>
              <a:gd name="connsiteX8" fmla="*/ 0 w 303420"/>
              <a:gd name="connsiteY8" fmla="*/ 90488 h 798560"/>
              <a:gd name="connsiteX9" fmla="*/ 17463 w 303420"/>
              <a:gd name="connsiteY9" fmla="*/ 22225 h 798560"/>
              <a:gd name="connsiteX10" fmla="*/ 82550 w 303420"/>
              <a:gd name="connsiteY10" fmla="*/ 0 h 798560"/>
              <a:gd name="connsiteX11" fmla="*/ 131763 w 303420"/>
              <a:gd name="connsiteY11" fmla="*/ 20638 h 798560"/>
              <a:gd name="connsiteX12" fmla="*/ 166688 w 303420"/>
              <a:gd name="connsiteY12" fmla="*/ 101600 h 798560"/>
              <a:gd name="connsiteX13" fmla="*/ 204788 w 303420"/>
              <a:gd name="connsiteY13" fmla="*/ 276225 h 798560"/>
              <a:gd name="connsiteX14" fmla="*/ 257175 w 303420"/>
              <a:gd name="connsiteY14" fmla="*/ 488950 h 798560"/>
              <a:gd name="connsiteX15" fmla="*/ 293688 w 303420"/>
              <a:gd name="connsiteY15" fmla="*/ 625475 h 79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3420" h="798560">
                <a:moveTo>
                  <a:pt x="293688" y="625475"/>
                </a:moveTo>
                <a:cubicBezTo>
                  <a:pt x="296863" y="661458"/>
                  <a:pt x="304800" y="697442"/>
                  <a:pt x="303213" y="733425"/>
                </a:cubicBezTo>
                <a:cubicBezTo>
                  <a:pt x="304537" y="765042"/>
                  <a:pt x="289190" y="772848"/>
                  <a:pt x="271463" y="788988"/>
                </a:cubicBezTo>
                <a:cubicBezTo>
                  <a:pt x="255588" y="796925"/>
                  <a:pt x="245666" y="798910"/>
                  <a:pt x="223838" y="798513"/>
                </a:cubicBezTo>
                <a:cubicBezTo>
                  <a:pt x="200555" y="782373"/>
                  <a:pt x="196321" y="761471"/>
                  <a:pt x="182563" y="742950"/>
                </a:cubicBezTo>
                <a:cubicBezTo>
                  <a:pt x="172509" y="720196"/>
                  <a:pt x="154120" y="701014"/>
                  <a:pt x="152400" y="674688"/>
                </a:cubicBezTo>
                <a:cubicBezTo>
                  <a:pt x="137055" y="602721"/>
                  <a:pt x="137186" y="530755"/>
                  <a:pt x="120650" y="458788"/>
                </a:cubicBezTo>
                <a:cubicBezTo>
                  <a:pt x="109538" y="388409"/>
                  <a:pt x="79375" y="318029"/>
                  <a:pt x="58738" y="247650"/>
                </a:cubicBezTo>
                <a:cubicBezTo>
                  <a:pt x="39159" y="195263"/>
                  <a:pt x="18388" y="153591"/>
                  <a:pt x="0" y="90488"/>
                </a:cubicBezTo>
                <a:cubicBezTo>
                  <a:pt x="2249" y="66543"/>
                  <a:pt x="5689" y="44979"/>
                  <a:pt x="17463" y="22225"/>
                </a:cubicBezTo>
                <a:cubicBezTo>
                  <a:pt x="34396" y="1719"/>
                  <a:pt x="60854" y="7408"/>
                  <a:pt x="82550" y="0"/>
                </a:cubicBezTo>
                <a:cubicBezTo>
                  <a:pt x="98954" y="6879"/>
                  <a:pt x="115359" y="7806"/>
                  <a:pt x="131763" y="20638"/>
                </a:cubicBezTo>
                <a:cubicBezTo>
                  <a:pt x="149358" y="47625"/>
                  <a:pt x="155046" y="74613"/>
                  <a:pt x="166688" y="101600"/>
                </a:cubicBezTo>
                <a:lnTo>
                  <a:pt x="204788" y="276225"/>
                </a:lnTo>
                <a:lnTo>
                  <a:pt x="257175" y="488950"/>
                </a:lnTo>
                <a:lnTo>
                  <a:pt x="293688" y="62547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599461B7-0E09-CD2B-59C4-8EECB5DFCB10}"/>
              </a:ext>
            </a:extLst>
          </p:cNvPr>
          <p:cNvSpPr/>
          <p:nvPr/>
        </p:nvSpPr>
        <p:spPr>
          <a:xfrm>
            <a:off x="5863330" y="4565650"/>
            <a:ext cx="336170" cy="511175"/>
          </a:xfrm>
          <a:custGeom>
            <a:avLst/>
            <a:gdLst>
              <a:gd name="connsiteX0" fmla="*/ 298450 w 333375"/>
              <a:gd name="connsiteY0" fmla="*/ 180975 h 511175"/>
              <a:gd name="connsiteX1" fmla="*/ 280987 w 333375"/>
              <a:gd name="connsiteY1" fmla="*/ 282575 h 511175"/>
              <a:gd name="connsiteX2" fmla="*/ 301625 w 333375"/>
              <a:gd name="connsiteY2" fmla="*/ 428625 h 511175"/>
              <a:gd name="connsiteX3" fmla="*/ 284162 w 333375"/>
              <a:gd name="connsiteY3" fmla="*/ 487363 h 511175"/>
              <a:gd name="connsiteX4" fmla="*/ 233362 w 333375"/>
              <a:gd name="connsiteY4" fmla="*/ 511175 h 511175"/>
              <a:gd name="connsiteX5" fmla="*/ 134937 w 333375"/>
              <a:gd name="connsiteY5" fmla="*/ 471488 h 511175"/>
              <a:gd name="connsiteX6" fmla="*/ 0 w 333375"/>
              <a:gd name="connsiteY6" fmla="*/ 360363 h 511175"/>
              <a:gd name="connsiteX7" fmla="*/ 7937 w 333375"/>
              <a:gd name="connsiteY7" fmla="*/ 284163 h 511175"/>
              <a:gd name="connsiteX8" fmla="*/ 84137 w 333375"/>
              <a:gd name="connsiteY8" fmla="*/ 141288 h 511175"/>
              <a:gd name="connsiteX9" fmla="*/ 201612 w 333375"/>
              <a:gd name="connsiteY9" fmla="*/ 22225 h 511175"/>
              <a:gd name="connsiteX10" fmla="*/ 260350 w 333375"/>
              <a:gd name="connsiteY10" fmla="*/ 0 h 511175"/>
              <a:gd name="connsiteX11" fmla="*/ 295275 w 333375"/>
              <a:gd name="connsiteY11" fmla="*/ 1588 h 511175"/>
              <a:gd name="connsiteX12" fmla="*/ 319087 w 333375"/>
              <a:gd name="connsiteY12" fmla="*/ 28575 h 511175"/>
              <a:gd name="connsiteX13" fmla="*/ 333375 w 333375"/>
              <a:gd name="connsiteY13" fmla="*/ 85725 h 511175"/>
              <a:gd name="connsiteX14" fmla="*/ 298450 w 333375"/>
              <a:gd name="connsiteY14" fmla="*/ 180975 h 511175"/>
              <a:gd name="connsiteX0" fmla="*/ 299196 w 334121"/>
              <a:gd name="connsiteY0" fmla="*/ 180975 h 511175"/>
              <a:gd name="connsiteX1" fmla="*/ 281733 w 334121"/>
              <a:gd name="connsiteY1" fmla="*/ 282575 h 511175"/>
              <a:gd name="connsiteX2" fmla="*/ 302371 w 334121"/>
              <a:gd name="connsiteY2" fmla="*/ 428625 h 511175"/>
              <a:gd name="connsiteX3" fmla="*/ 284908 w 334121"/>
              <a:gd name="connsiteY3" fmla="*/ 487363 h 511175"/>
              <a:gd name="connsiteX4" fmla="*/ 234108 w 334121"/>
              <a:gd name="connsiteY4" fmla="*/ 511175 h 511175"/>
              <a:gd name="connsiteX5" fmla="*/ 135683 w 334121"/>
              <a:gd name="connsiteY5" fmla="*/ 471488 h 511175"/>
              <a:gd name="connsiteX6" fmla="*/ 746 w 334121"/>
              <a:gd name="connsiteY6" fmla="*/ 360363 h 511175"/>
              <a:gd name="connsiteX7" fmla="*/ 8683 w 334121"/>
              <a:gd name="connsiteY7" fmla="*/ 284163 h 511175"/>
              <a:gd name="connsiteX8" fmla="*/ 84883 w 334121"/>
              <a:gd name="connsiteY8" fmla="*/ 141288 h 511175"/>
              <a:gd name="connsiteX9" fmla="*/ 202358 w 334121"/>
              <a:gd name="connsiteY9" fmla="*/ 22225 h 511175"/>
              <a:gd name="connsiteX10" fmla="*/ 261096 w 334121"/>
              <a:gd name="connsiteY10" fmla="*/ 0 h 511175"/>
              <a:gd name="connsiteX11" fmla="*/ 296021 w 334121"/>
              <a:gd name="connsiteY11" fmla="*/ 1588 h 511175"/>
              <a:gd name="connsiteX12" fmla="*/ 319833 w 334121"/>
              <a:gd name="connsiteY12" fmla="*/ 28575 h 511175"/>
              <a:gd name="connsiteX13" fmla="*/ 334121 w 334121"/>
              <a:gd name="connsiteY13" fmla="*/ 85725 h 511175"/>
              <a:gd name="connsiteX14" fmla="*/ 299196 w 334121"/>
              <a:gd name="connsiteY14" fmla="*/ 180975 h 511175"/>
              <a:gd name="connsiteX0" fmla="*/ 299196 w 334121"/>
              <a:gd name="connsiteY0" fmla="*/ 180975 h 511175"/>
              <a:gd name="connsiteX1" fmla="*/ 281733 w 334121"/>
              <a:gd name="connsiteY1" fmla="*/ 282575 h 511175"/>
              <a:gd name="connsiteX2" fmla="*/ 302371 w 334121"/>
              <a:gd name="connsiteY2" fmla="*/ 428625 h 511175"/>
              <a:gd name="connsiteX3" fmla="*/ 284908 w 334121"/>
              <a:gd name="connsiteY3" fmla="*/ 487363 h 511175"/>
              <a:gd name="connsiteX4" fmla="*/ 234108 w 334121"/>
              <a:gd name="connsiteY4" fmla="*/ 511175 h 511175"/>
              <a:gd name="connsiteX5" fmla="*/ 135683 w 334121"/>
              <a:gd name="connsiteY5" fmla="*/ 471488 h 511175"/>
              <a:gd name="connsiteX6" fmla="*/ 746 w 334121"/>
              <a:gd name="connsiteY6" fmla="*/ 360363 h 511175"/>
              <a:gd name="connsiteX7" fmla="*/ 8683 w 334121"/>
              <a:gd name="connsiteY7" fmla="*/ 284163 h 511175"/>
              <a:gd name="connsiteX8" fmla="*/ 84883 w 334121"/>
              <a:gd name="connsiteY8" fmla="*/ 141288 h 511175"/>
              <a:gd name="connsiteX9" fmla="*/ 202358 w 334121"/>
              <a:gd name="connsiteY9" fmla="*/ 22225 h 511175"/>
              <a:gd name="connsiteX10" fmla="*/ 261096 w 334121"/>
              <a:gd name="connsiteY10" fmla="*/ 0 h 511175"/>
              <a:gd name="connsiteX11" fmla="*/ 296021 w 334121"/>
              <a:gd name="connsiteY11" fmla="*/ 1588 h 511175"/>
              <a:gd name="connsiteX12" fmla="*/ 319833 w 334121"/>
              <a:gd name="connsiteY12" fmla="*/ 28575 h 511175"/>
              <a:gd name="connsiteX13" fmla="*/ 334121 w 334121"/>
              <a:gd name="connsiteY13" fmla="*/ 85725 h 511175"/>
              <a:gd name="connsiteX14" fmla="*/ 299196 w 334121"/>
              <a:gd name="connsiteY14" fmla="*/ 180975 h 511175"/>
              <a:gd name="connsiteX0" fmla="*/ 299196 w 334121"/>
              <a:gd name="connsiteY0" fmla="*/ 180975 h 511175"/>
              <a:gd name="connsiteX1" fmla="*/ 281733 w 334121"/>
              <a:gd name="connsiteY1" fmla="*/ 282575 h 511175"/>
              <a:gd name="connsiteX2" fmla="*/ 302371 w 334121"/>
              <a:gd name="connsiteY2" fmla="*/ 428625 h 511175"/>
              <a:gd name="connsiteX3" fmla="*/ 284908 w 334121"/>
              <a:gd name="connsiteY3" fmla="*/ 487363 h 511175"/>
              <a:gd name="connsiteX4" fmla="*/ 234108 w 334121"/>
              <a:gd name="connsiteY4" fmla="*/ 511175 h 511175"/>
              <a:gd name="connsiteX5" fmla="*/ 135683 w 334121"/>
              <a:gd name="connsiteY5" fmla="*/ 471488 h 511175"/>
              <a:gd name="connsiteX6" fmla="*/ 746 w 334121"/>
              <a:gd name="connsiteY6" fmla="*/ 360363 h 511175"/>
              <a:gd name="connsiteX7" fmla="*/ 8683 w 334121"/>
              <a:gd name="connsiteY7" fmla="*/ 284163 h 511175"/>
              <a:gd name="connsiteX8" fmla="*/ 84883 w 334121"/>
              <a:gd name="connsiteY8" fmla="*/ 141288 h 511175"/>
              <a:gd name="connsiteX9" fmla="*/ 202358 w 334121"/>
              <a:gd name="connsiteY9" fmla="*/ 22225 h 511175"/>
              <a:gd name="connsiteX10" fmla="*/ 261096 w 334121"/>
              <a:gd name="connsiteY10" fmla="*/ 0 h 511175"/>
              <a:gd name="connsiteX11" fmla="*/ 296021 w 334121"/>
              <a:gd name="connsiteY11" fmla="*/ 1588 h 511175"/>
              <a:gd name="connsiteX12" fmla="*/ 319833 w 334121"/>
              <a:gd name="connsiteY12" fmla="*/ 28575 h 511175"/>
              <a:gd name="connsiteX13" fmla="*/ 334121 w 334121"/>
              <a:gd name="connsiteY13" fmla="*/ 85725 h 511175"/>
              <a:gd name="connsiteX14" fmla="*/ 299196 w 334121"/>
              <a:gd name="connsiteY14" fmla="*/ 180975 h 511175"/>
              <a:gd name="connsiteX0" fmla="*/ 299196 w 334121"/>
              <a:gd name="connsiteY0" fmla="*/ 180975 h 511175"/>
              <a:gd name="connsiteX1" fmla="*/ 281733 w 334121"/>
              <a:gd name="connsiteY1" fmla="*/ 282575 h 511175"/>
              <a:gd name="connsiteX2" fmla="*/ 302371 w 334121"/>
              <a:gd name="connsiteY2" fmla="*/ 428625 h 511175"/>
              <a:gd name="connsiteX3" fmla="*/ 284908 w 334121"/>
              <a:gd name="connsiteY3" fmla="*/ 487363 h 511175"/>
              <a:gd name="connsiteX4" fmla="*/ 234108 w 334121"/>
              <a:gd name="connsiteY4" fmla="*/ 511175 h 511175"/>
              <a:gd name="connsiteX5" fmla="*/ 135683 w 334121"/>
              <a:gd name="connsiteY5" fmla="*/ 471488 h 511175"/>
              <a:gd name="connsiteX6" fmla="*/ 746 w 334121"/>
              <a:gd name="connsiteY6" fmla="*/ 360363 h 511175"/>
              <a:gd name="connsiteX7" fmla="*/ 8683 w 334121"/>
              <a:gd name="connsiteY7" fmla="*/ 284163 h 511175"/>
              <a:gd name="connsiteX8" fmla="*/ 84883 w 334121"/>
              <a:gd name="connsiteY8" fmla="*/ 141288 h 511175"/>
              <a:gd name="connsiteX9" fmla="*/ 202358 w 334121"/>
              <a:gd name="connsiteY9" fmla="*/ 22225 h 511175"/>
              <a:gd name="connsiteX10" fmla="*/ 261096 w 334121"/>
              <a:gd name="connsiteY10" fmla="*/ 0 h 511175"/>
              <a:gd name="connsiteX11" fmla="*/ 296021 w 334121"/>
              <a:gd name="connsiteY11" fmla="*/ 1588 h 511175"/>
              <a:gd name="connsiteX12" fmla="*/ 319833 w 334121"/>
              <a:gd name="connsiteY12" fmla="*/ 28575 h 511175"/>
              <a:gd name="connsiteX13" fmla="*/ 334121 w 334121"/>
              <a:gd name="connsiteY13" fmla="*/ 85725 h 511175"/>
              <a:gd name="connsiteX14" fmla="*/ 299196 w 334121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5859"/>
              <a:gd name="connsiteY0" fmla="*/ 180975 h 511175"/>
              <a:gd name="connsiteX1" fmla="*/ 283471 w 335859"/>
              <a:gd name="connsiteY1" fmla="*/ 282575 h 511175"/>
              <a:gd name="connsiteX2" fmla="*/ 304109 w 335859"/>
              <a:gd name="connsiteY2" fmla="*/ 428625 h 511175"/>
              <a:gd name="connsiteX3" fmla="*/ 286646 w 335859"/>
              <a:gd name="connsiteY3" fmla="*/ 487363 h 511175"/>
              <a:gd name="connsiteX4" fmla="*/ 235846 w 335859"/>
              <a:gd name="connsiteY4" fmla="*/ 511175 h 511175"/>
              <a:gd name="connsiteX5" fmla="*/ 137421 w 335859"/>
              <a:gd name="connsiteY5" fmla="*/ 471488 h 511175"/>
              <a:gd name="connsiteX6" fmla="*/ 2484 w 335859"/>
              <a:gd name="connsiteY6" fmla="*/ 360363 h 511175"/>
              <a:gd name="connsiteX7" fmla="*/ 10421 w 335859"/>
              <a:gd name="connsiteY7" fmla="*/ 284163 h 511175"/>
              <a:gd name="connsiteX8" fmla="*/ 86621 w 335859"/>
              <a:gd name="connsiteY8" fmla="*/ 141288 h 511175"/>
              <a:gd name="connsiteX9" fmla="*/ 204096 w 335859"/>
              <a:gd name="connsiteY9" fmla="*/ 22225 h 511175"/>
              <a:gd name="connsiteX10" fmla="*/ 262834 w 335859"/>
              <a:gd name="connsiteY10" fmla="*/ 0 h 511175"/>
              <a:gd name="connsiteX11" fmla="*/ 297759 w 335859"/>
              <a:gd name="connsiteY11" fmla="*/ 1588 h 511175"/>
              <a:gd name="connsiteX12" fmla="*/ 321571 w 335859"/>
              <a:gd name="connsiteY12" fmla="*/ 28575 h 511175"/>
              <a:gd name="connsiteX13" fmla="*/ 335859 w 335859"/>
              <a:gd name="connsiteY13" fmla="*/ 85725 h 511175"/>
              <a:gd name="connsiteX14" fmla="*/ 300934 w 335859"/>
              <a:gd name="connsiteY14" fmla="*/ 180975 h 511175"/>
              <a:gd name="connsiteX0" fmla="*/ 300934 w 336170"/>
              <a:gd name="connsiteY0" fmla="*/ 180975 h 511175"/>
              <a:gd name="connsiteX1" fmla="*/ 283471 w 336170"/>
              <a:gd name="connsiteY1" fmla="*/ 282575 h 511175"/>
              <a:gd name="connsiteX2" fmla="*/ 304109 w 336170"/>
              <a:gd name="connsiteY2" fmla="*/ 428625 h 511175"/>
              <a:gd name="connsiteX3" fmla="*/ 286646 w 336170"/>
              <a:gd name="connsiteY3" fmla="*/ 487363 h 511175"/>
              <a:gd name="connsiteX4" fmla="*/ 235846 w 336170"/>
              <a:gd name="connsiteY4" fmla="*/ 511175 h 511175"/>
              <a:gd name="connsiteX5" fmla="*/ 137421 w 336170"/>
              <a:gd name="connsiteY5" fmla="*/ 471488 h 511175"/>
              <a:gd name="connsiteX6" fmla="*/ 2484 w 336170"/>
              <a:gd name="connsiteY6" fmla="*/ 360363 h 511175"/>
              <a:gd name="connsiteX7" fmla="*/ 10421 w 336170"/>
              <a:gd name="connsiteY7" fmla="*/ 284163 h 511175"/>
              <a:gd name="connsiteX8" fmla="*/ 86621 w 336170"/>
              <a:gd name="connsiteY8" fmla="*/ 141288 h 511175"/>
              <a:gd name="connsiteX9" fmla="*/ 204096 w 336170"/>
              <a:gd name="connsiteY9" fmla="*/ 22225 h 511175"/>
              <a:gd name="connsiteX10" fmla="*/ 262834 w 336170"/>
              <a:gd name="connsiteY10" fmla="*/ 0 h 511175"/>
              <a:gd name="connsiteX11" fmla="*/ 297759 w 336170"/>
              <a:gd name="connsiteY11" fmla="*/ 1588 h 511175"/>
              <a:gd name="connsiteX12" fmla="*/ 321571 w 336170"/>
              <a:gd name="connsiteY12" fmla="*/ 28575 h 511175"/>
              <a:gd name="connsiteX13" fmla="*/ 335859 w 336170"/>
              <a:gd name="connsiteY13" fmla="*/ 85725 h 511175"/>
              <a:gd name="connsiteX14" fmla="*/ 300934 w 336170"/>
              <a:gd name="connsiteY14" fmla="*/ 180975 h 511175"/>
              <a:gd name="connsiteX0" fmla="*/ 300934 w 336170"/>
              <a:gd name="connsiteY0" fmla="*/ 180975 h 511175"/>
              <a:gd name="connsiteX1" fmla="*/ 283471 w 336170"/>
              <a:gd name="connsiteY1" fmla="*/ 282575 h 511175"/>
              <a:gd name="connsiteX2" fmla="*/ 304109 w 336170"/>
              <a:gd name="connsiteY2" fmla="*/ 428625 h 511175"/>
              <a:gd name="connsiteX3" fmla="*/ 286646 w 336170"/>
              <a:gd name="connsiteY3" fmla="*/ 487363 h 511175"/>
              <a:gd name="connsiteX4" fmla="*/ 235846 w 336170"/>
              <a:gd name="connsiteY4" fmla="*/ 511175 h 511175"/>
              <a:gd name="connsiteX5" fmla="*/ 137421 w 336170"/>
              <a:gd name="connsiteY5" fmla="*/ 471488 h 511175"/>
              <a:gd name="connsiteX6" fmla="*/ 2484 w 336170"/>
              <a:gd name="connsiteY6" fmla="*/ 360363 h 511175"/>
              <a:gd name="connsiteX7" fmla="*/ 10421 w 336170"/>
              <a:gd name="connsiteY7" fmla="*/ 284163 h 511175"/>
              <a:gd name="connsiteX8" fmla="*/ 86621 w 336170"/>
              <a:gd name="connsiteY8" fmla="*/ 141288 h 511175"/>
              <a:gd name="connsiteX9" fmla="*/ 204096 w 336170"/>
              <a:gd name="connsiteY9" fmla="*/ 22225 h 511175"/>
              <a:gd name="connsiteX10" fmla="*/ 262834 w 336170"/>
              <a:gd name="connsiteY10" fmla="*/ 0 h 511175"/>
              <a:gd name="connsiteX11" fmla="*/ 297759 w 336170"/>
              <a:gd name="connsiteY11" fmla="*/ 1588 h 511175"/>
              <a:gd name="connsiteX12" fmla="*/ 321571 w 336170"/>
              <a:gd name="connsiteY12" fmla="*/ 28575 h 511175"/>
              <a:gd name="connsiteX13" fmla="*/ 335859 w 336170"/>
              <a:gd name="connsiteY13" fmla="*/ 85725 h 511175"/>
              <a:gd name="connsiteX14" fmla="*/ 300934 w 336170"/>
              <a:gd name="connsiteY14" fmla="*/ 180975 h 51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6170" h="511175">
                <a:moveTo>
                  <a:pt x="300934" y="180975"/>
                </a:moveTo>
                <a:cubicBezTo>
                  <a:pt x="295113" y="214842"/>
                  <a:pt x="285720" y="248708"/>
                  <a:pt x="283471" y="282575"/>
                </a:cubicBezTo>
                <a:cubicBezTo>
                  <a:pt x="283206" y="336020"/>
                  <a:pt x="306755" y="379942"/>
                  <a:pt x="304109" y="428625"/>
                </a:cubicBezTo>
                <a:cubicBezTo>
                  <a:pt x="305432" y="454157"/>
                  <a:pt x="296039" y="467784"/>
                  <a:pt x="286646" y="487363"/>
                </a:cubicBezTo>
                <a:cubicBezTo>
                  <a:pt x="269713" y="503634"/>
                  <a:pt x="258732" y="508001"/>
                  <a:pt x="235846" y="511175"/>
                </a:cubicBezTo>
                <a:cubicBezTo>
                  <a:pt x="193513" y="507471"/>
                  <a:pt x="170229" y="484717"/>
                  <a:pt x="137421" y="471488"/>
                </a:cubicBezTo>
                <a:cubicBezTo>
                  <a:pt x="92442" y="434446"/>
                  <a:pt x="45082" y="414074"/>
                  <a:pt x="2484" y="360363"/>
                </a:cubicBezTo>
                <a:cubicBezTo>
                  <a:pt x="-824" y="334963"/>
                  <a:pt x="-2941" y="311944"/>
                  <a:pt x="10421" y="284163"/>
                </a:cubicBezTo>
                <a:cubicBezTo>
                  <a:pt x="37011" y="229394"/>
                  <a:pt x="56458" y="185341"/>
                  <a:pt x="86621" y="141288"/>
                </a:cubicBezTo>
                <a:cubicBezTo>
                  <a:pt x="121016" y="93265"/>
                  <a:pt x="160176" y="59532"/>
                  <a:pt x="204096" y="22225"/>
                </a:cubicBezTo>
                <a:cubicBezTo>
                  <a:pt x="223675" y="8864"/>
                  <a:pt x="243255" y="7408"/>
                  <a:pt x="262834" y="0"/>
                </a:cubicBezTo>
                <a:lnTo>
                  <a:pt x="297759" y="1588"/>
                </a:lnTo>
                <a:lnTo>
                  <a:pt x="321571" y="28575"/>
                </a:lnTo>
                <a:cubicBezTo>
                  <a:pt x="326334" y="47625"/>
                  <a:pt x="338240" y="66675"/>
                  <a:pt x="335859" y="85725"/>
                </a:cubicBezTo>
                <a:cubicBezTo>
                  <a:pt x="333742" y="122238"/>
                  <a:pt x="312576" y="149225"/>
                  <a:pt x="300934" y="18097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2FAA7169-1FE6-A14D-A494-F34A514AF4D7}"/>
              </a:ext>
            </a:extLst>
          </p:cNvPr>
          <p:cNvSpPr/>
          <p:nvPr/>
        </p:nvSpPr>
        <p:spPr>
          <a:xfrm>
            <a:off x="6265863" y="3976688"/>
            <a:ext cx="865657" cy="1090612"/>
          </a:xfrm>
          <a:custGeom>
            <a:avLst/>
            <a:gdLst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746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627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187"/>
              <a:gd name="connsiteY0" fmla="*/ 471487 h 1090612"/>
              <a:gd name="connsiteX1" fmla="*/ 160337 w 865187"/>
              <a:gd name="connsiteY1" fmla="*/ 803275 h 1090612"/>
              <a:gd name="connsiteX2" fmla="*/ 74612 w 865187"/>
              <a:gd name="connsiteY2" fmla="*/ 914400 h 1090612"/>
              <a:gd name="connsiteX3" fmla="*/ 0 w 865187"/>
              <a:gd name="connsiteY3" fmla="*/ 1020762 h 1090612"/>
              <a:gd name="connsiteX4" fmla="*/ 14287 w 865187"/>
              <a:gd name="connsiteY4" fmla="*/ 1068387 h 1090612"/>
              <a:gd name="connsiteX5" fmla="*/ 65087 w 865187"/>
              <a:gd name="connsiteY5" fmla="*/ 1090612 h 1090612"/>
              <a:gd name="connsiteX6" fmla="*/ 160337 w 865187"/>
              <a:gd name="connsiteY6" fmla="*/ 1054100 h 1090612"/>
              <a:gd name="connsiteX7" fmla="*/ 249237 w 865187"/>
              <a:gd name="connsiteY7" fmla="*/ 931862 h 1090612"/>
              <a:gd name="connsiteX8" fmla="*/ 452437 w 865187"/>
              <a:gd name="connsiteY8" fmla="*/ 701675 h 1090612"/>
              <a:gd name="connsiteX9" fmla="*/ 711200 w 865187"/>
              <a:gd name="connsiteY9" fmla="*/ 390525 h 1090612"/>
              <a:gd name="connsiteX10" fmla="*/ 815975 w 865187"/>
              <a:gd name="connsiteY10" fmla="*/ 230187 h 1090612"/>
              <a:gd name="connsiteX11" fmla="*/ 852487 w 865187"/>
              <a:gd name="connsiteY11" fmla="*/ 79375 h 1090612"/>
              <a:gd name="connsiteX12" fmla="*/ 865187 w 865187"/>
              <a:gd name="connsiteY12" fmla="*/ 16272 h 1090612"/>
              <a:gd name="connsiteX13" fmla="*/ 838200 w 865187"/>
              <a:gd name="connsiteY13" fmla="*/ 0 h 1090612"/>
              <a:gd name="connsiteX14" fmla="*/ 801687 w 865187"/>
              <a:gd name="connsiteY14" fmla="*/ 28575 h 1090612"/>
              <a:gd name="connsiteX15" fmla="*/ 762000 w 865187"/>
              <a:gd name="connsiteY15" fmla="*/ 103187 h 1090612"/>
              <a:gd name="connsiteX16" fmla="*/ 730250 w 865187"/>
              <a:gd name="connsiteY16" fmla="*/ 198437 h 1090612"/>
              <a:gd name="connsiteX17" fmla="*/ 577850 w 865187"/>
              <a:gd name="connsiteY17" fmla="*/ 395287 h 1090612"/>
              <a:gd name="connsiteX18" fmla="*/ 500062 w 865187"/>
              <a:gd name="connsiteY18" fmla="*/ 471487 h 1090612"/>
              <a:gd name="connsiteX0" fmla="*/ 500062 w 865657"/>
              <a:gd name="connsiteY0" fmla="*/ 471487 h 1090612"/>
              <a:gd name="connsiteX1" fmla="*/ 160337 w 865657"/>
              <a:gd name="connsiteY1" fmla="*/ 803275 h 1090612"/>
              <a:gd name="connsiteX2" fmla="*/ 74612 w 865657"/>
              <a:gd name="connsiteY2" fmla="*/ 914400 h 1090612"/>
              <a:gd name="connsiteX3" fmla="*/ 0 w 865657"/>
              <a:gd name="connsiteY3" fmla="*/ 1020762 h 1090612"/>
              <a:gd name="connsiteX4" fmla="*/ 14287 w 865657"/>
              <a:gd name="connsiteY4" fmla="*/ 1068387 h 1090612"/>
              <a:gd name="connsiteX5" fmla="*/ 65087 w 865657"/>
              <a:gd name="connsiteY5" fmla="*/ 1090612 h 1090612"/>
              <a:gd name="connsiteX6" fmla="*/ 160337 w 865657"/>
              <a:gd name="connsiteY6" fmla="*/ 1054100 h 1090612"/>
              <a:gd name="connsiteX7" fmla="*/ 249237 w 865657"/>
              <a:gd name="connsiteY7" fmla="*/ 931862 h 1090612"/>
              <a:gd name="connsiteX8" fmla="*/ 452437 w 865657"/>
              <a:gd name="connsiteY8" fmla="*/ 701675 h 1090612"/>
              <a:gd name="connsiteX9" fmla="*/ 711200 w 865657"/>
              <a:gd name="connsiteY9" fmla="*/ 390525 h 1090612"/>
              <a:gd name="connsiteX10" fmla="*/ 815975 w 865657"/>
              <a:gd name="connsiteY10" fmla="*/ 230187 h 1090612"/>
              <a:gd name="connsiteX11" fmla="*/ 852487 w 865657"/>
              <a:gd name="connsiteY11" fmla="*/ 79375 h 1090612"/>
              <a:gd name="connsiteX12" fmla="*/ 865187 w 865657"/>
              <a:gd name="connsiteY12" fmla="*/ 16272 h 1090612"/>
              <a:gd name="connsiteX13" fmla="*/ 838200 w 865657"/>
              <a:gd name="connsiteY13" fmla="*/ 0 h 1090612"/>
              <a:gd name="connsiteX14" fmla="*/ 801687 w 865657"/>
              <a:gd name="connsiteY14" fmla="*/ 28575 h 1090612"/>
              <a:gd name="connsiteX15" fmla="*/ 762000 w 865657"/>
              <a:gd name="connsiteY15" fmla="*/ 103187 h 1090612"/>
              <a:gd name="connsiteX16" fmla="*/ 730250 w 865657"/>
              <a:gd name="connsiteY16" fmla="*/ 198437 h 1090612"/>
              <a:gd name="connsiteX17" fmla="*/ 577850 w 865657"/>
              <a:gd name="connsiteY17" fmla="*/ 395287 h 1090612"/>
              <a:gd name="connsiteX18" fmla="*/ 500062 w 865657"/>
              <a:gd name="connsiteY18" fmla="*/ 471487 h 1090612"/>
              <a:gd name="connsiteX0" fmla="*/ 500062 w 865657"/>
              <a:gd name="connsiteY0" fmla="*/ 471487 h 1090612"/>
              <a:gd name="connsiteX1" fmla="*/ 160337 w 865657"/>
              <a:gd name="connsiteY1" fmla="*/ 803275 h 1090612"/>
              <a:gd name="connsiteX2" fmla="*/ 74612 w 865657"/>
              <a:gd name="connsiteY2" fmla="*/ 914400 h 1090612"/>
              <a:gd name="connsiteX3" fmla="*/ 0 w 865657"/>
              <a:gd name="connsiteY3" fmla="*/ 1020762 h 1090612"/>
              <a:gd name="connsiteX4" fmla="*/ 14287 w 865657"/>
              <a:gd name="connsiteY4" fmla="*/ 1068387 h 1090612"/>
              <a:gd name="connsiteX5" fmla="*/ 65087 w 865657"/>
              <a:gd name="connsiteY5" fmla="*/ 1090612 h 1090612"/>
              <a:gd name="connsiteX6" fmla="*/ 160337 w 865657"/>
              <a:gd name="connsiteY6" fmla="*/ 1054100 h 1090612"/>
              <a:gd name="connsiteX7" fmla="*/ 249237 w 865657"/>
              <a:gd name="connsiteY7" fmla="*/ 931862 h 1090612"/>
              <a:gd name="connsiteX8" fmla="*/ 452437 w 865657"/>
              <a:gd name="connsiteY8" fmla="*/ 701675 h 1090612"/>
              <a:gd name="connsiteX9" fmla="*/ 711200 w 865657"/>
              <a:gd name="connsiteY9" fmla="*/ 390525 h 1090612"/>
              <a:gd name="connsiteX10" fmla="*/ 815975 w 865657"/>
              <a:gd name="connsiteY10" fmla="*/ 230187 h 1090612"/>
              <a:gd name="connsiteX11" fmla="*/ 852487 w 865657"/>
              <a:gd name="connsiteY11" fmla="*/ 79375 h 1090612"/>
              <a:gd name="connsiteX12" fmla="*/ 865187 w 865657"/>
              <a:gd name="connsiteY12" fmla="*/ 16272 h 1090612"/>
              <a:gd name="connsiteX13" fmla="*/ 838200 w 865657"/>
              <a:gd name="connsiteY13" fmla="*/ 0 h 1090612"/>
              <a:gd name="connsiteX14" fmla="*/ 801687 w 865657"/>
              <a:gd name="connsiteY14" fmla="*/ 28575 h 1090612"/>
              <a:gd name="connsiteX15" fmla="*/ 762000 w 865657"/>
              <a:gd name="connsiteY15" fmla="*/ 103187 h 1090612"/>
              <a:gd name="connsiteX16" fmla="*/ 730250 w 865657"/>
              <a:gd name="connsiteY16" fmla="*/ 198437 h 1090612"/>
              <a:gd name="connsiteX17" fmla="*/ 577850 w 865657"/>
              <a:gd name="connsiteY17" fmla="*/ 395287 h 1090612"/>
              <a:gd name="connsiteX18" fmla="*/ 500062 w 865657"/>
              <a:gd name="connsiteY18" fmla="*/ 471487 h 1090612"/>
              <a:gd name="connsiteX0" fmla="*/ 500062 w 865657"/>
              <a:gd name="connsiteY0" fmla="*/ 471487 h 1090612"/>
              <a:gd name="connsiteX1" fmla="*/ 160337 w 865657"/>
              <a:gd name="connsiteY1" fmla="*/ 803275 h 1090612"/>
              <a:gd name="connsiteX2" fmla="*/ 74612 w 865657"/>
              <a:gd name="connsiteY2" fmla="*/ 914400 h 1090612"/>
              <a:gd name="connsiteX3" fmla="*/ 0 w 865657"/>
              <a:gd name="connsiteY3" fmla="*/ 1020762 h 1090612"/>
              <a:gd name="connsiteX4" fmla="*/ 14287 w 865657"/>
              <a:gd name="connsiteY4" fmla="*/ 1068387 h 1090612"/>
              <a:gd name="connsiteX5" fmla="*/ 65087 w 865657"/>
              <a:gd name="connsiteY5" fmla="*/ 1090612 h 1090612"/>
              <a:gd name="connsiteX6" fmla="*/ 160337 w 865657"/>
              <a:gd name="connsiteY6" fmla="*/ 1054100 h 1090612"/>
              <a:gd name="connsiteX7" fmla="*/ 249237 w 865657"/>
              <a:gd name="connsiteY7" fmla="*/ 931862 h 1090612"/>
              <a:gd name="connsiteX8" fmla="*/ 452437 w 865657"/>
              <a:gd name="connsiteY8" fmla="*/ 701675 h 1090612"/>
              <a:gd name="connsiteX9" fmla="*/ 711200 w 865657"/>
              <a:gd name="connsiteY9" fmla="*/ 390525 h 1090612"/>
              <a:gd name="connsiteX10" fmla="*/ 815975 w 865657"/>
              <a:gd name="connsiteY10" fmla="*/ 230187 h 1090612"/>
              <a:gd name="connsiteX11" fmla="*/ 852487 w 865657"/>
              <a:gd name="connsiteY11" fmla="*/ 79375 h 1090612"/>
              <a:gd name="connsiteX12" fmla="*/ 865187 w 865657"/>
              <a:gd name="connsiteY12" fmla="*/ 16272 h 1090612"/>
              <a:gd name="connsiteX13" fmla="*/ 838200 w 865657"/>
              <a:gd name="connsiteY13" fmla="*/ 0 h 1090612"/>
              <a:gd name="connsiteX14" fmla="*/ 801687 w 865657"/>
              <a:gd name="connsiteY14" fmla="*/ 28575 h 1090612"/>
              <a:gd name="connsiteX15" fmla="*/ 762000 w 865657"/>
              <a:gd name="connsiteY15" fmla="*/ 103187 h 1090612"/>
              <a:gd name="connsiteX16" fmla="*/ 730250 w 865657"/>
              <a:gd name="connsiteY16" fmla="*/ 198437 h 1090612"/>
              <a:gd name="connsiteX17" fmla="*/ 577850 w 865657"/>
              <a:gd name="connsiteY17" fmla="*/ 395287 h 1090612"/>
              <a:gd name="connsiteX18" fmla="*/ 500062 w 865657"/>
              <a:gd name="connsiteY18" fmla="*/ 471487 h 109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65657" h="1090612">
                <a:moveTo>
                  <a:pt x="500062" y="471487"/>
                </a:moveTo>
                <a:cubicBezTo>
                  <a:pt x="386820" y="582083"/>
                  <a:pt x="271198" y="685536"/>
                  <a:pt x="160337" y="803275"/>
                </a:cubicBezTo>
                <a:cubicBezTo>
                  <a:pt x="119855" y="840317"/>
                  <a:pt x="100806" y="870214"/>
                  <a:pt x="74612" y="914400"/>
                </a:cubicBezTo>
                <a:cubicBezTo>
                  <a:pt x="44979" y="949854"/>
                  <a:pt x="24871" y="985308"/>
                  <a:pt x="0" y="1020762"/>
                </a:cubicBezTo>
                <a:cubicBezTo>
                  <a:pt x="4762" y="1036637"/>
                  <a:pt x="-2381" y="1059655"/>
                  <a:pt x="14287" y="1068387"/>
                </a:cubicBezTo>
                <a:cubicBezTo>
                  <a:pt x="25267" y="1084129"/>
                  <a:pt x="33867" y="1087967"/>
                  <a:pt x="65087" y="1090612"/>
                </a:cubicBezTo>
                <a:cubicBezTo>
                  <a:pt x="93265" y="1086775"/>
                  <a:pt x="127396" y="1082940"/>
                  <a:pt x="160337" y="1054100"/>
                </a:cubicBezTo>
                <a:cubicBezTo>
                  <a:pt x="194733" y="1015736"/>
                  <a:pt x="219604" y="972608"/>
                  <a:pt x="249237" y="931862"/>
                </a:cubicBezTo>
                <a:lnTo>
                  <a:pt x="452437" y="701675"/>
                </a:lnTo>
                <a:lnTo>
                  <a:pt x="711200" y="390525"/>
                </a:lnTo>
                <a:cubicBezTo>
                  <a:pt x="746125" y="337079"/>
                  <a:pt x="784621" y="287205"/>
                  <a:pt x="815975" y="230187"/>
                </a:cubicBezTo>
                <a:cubicBezTo>
                  <a:pt x="832909" y="183488"/>
                  <a:pt x="840316" y="129646"/>
                  <a:pt x="852487" y="79375"/>
                </a:cubicBezTo>
                <a:cubicBezTo>
                  <a:pt x="856720" y="58341"/>
                  <a:pt x="868098" y="37306"/>
                  <a:pt x="865187" y="16272"/>
                </a:cubicBezTo>
                <a:cubicBezTo>
                  <a:pt x="856191" y="10848"/>
                  <a:pt x="855531" y="5424"/>
                  <a:pt x="838200" y="0"/>
                </a:cubicBezTo>
                <a:cubicBezTo>
                  <a:pt x="824838" y="9525"/>
                  <a:pt x="813858" y="19050"/>
                  <a:pt x="801687" y="28575"/>
                </a:cubicBezTo>
                <a:lnTo>
                  <a:pt x="762000" y="103187"/>
                </a:lnTo>
                <a:cubicBezTo>
                  <a:pt x="746654" y="134937"/>
                  <a:pt x="749167" y="166687"/>
                  <a:pt x="730250" y="198437"/>
                </a:cubicBezTo>
                <a:cubicBezTo>
                  <a:pt x="680640" y="275960"/>
                  <a:pt x="628650" y="329670"/>
                  <a:pt x="577850" y="395287"/>
                </a:cubicBezTo>
                <a:lnTo>
                  <a:pt x="500062" y="47148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FAFB01F7-D708-87F6-117E-83206820BF5C}"/>
              </a:ext>
            </a:extLst>
          </p:cNvPr>
          <p:cNvSpPr/>
          <p:nvPr/>
        </p:nvSpPr>
        <p:spPr>
          <a:xfrm>
            <a:off x="4244426" y="3157538"/>
            <a:ext cx="154933" cy="645318"/>
          </a:xfrm>
          <a:custGeom>
            <a:avLst/>
            <a:gdLst>
              <a:gd name="connsiteX0" fmla="*/ 39291 w 154781"/>
              <a:gd name="connsiteY0" fmla="*/ 186928 h 645318"/>
              <a:gd name="connsiteX1" fmla="*/ 0 w 154781"/>
              <a:gd name="connsiteY1" fmla="*/ 354806 h 645318"/>
              <a:gd name="connsiteX2" fmla="*/ 2381 w 154781"/>
              <a:gd name="connsiteY2" fmla="*/ 527446 h 645318"/>
              <a:gd name="connsiteX3" fmla="*/ 32147 w 154781"/>
              <a:gd name="connsiteY3" fmla="*/ 611981 h 645318"/>
              <a:gd name="connsiteX4" fmla="*/ 52388 w 154781"/>
              <a:gd name="connsiteY4" fmla="*/ 645318 h 645318"/>
              <a:gd name="connsiteX5" fmla="*/ 70247 w 154781"/>
              <a:gd name="connsiteY5" fmla="*/ 645318 h 645318"/>
              <a:gd name="connsiteX6" fmla="*/ 82153 w 154781"/>
              <a:gd name="connsiteY6" fmla="*/ 615553 h 645318"/>
              <a:gd name="connsiteX7" fmla="*/ 89297 w 154781"/>
              <a:gd name="connsiteY7" fmla="*/ 515540 h 645318"/>
              <a:gd name="connsiteX8" fmla="*/ 111919 w 154781"/>
              <a:gd name="connsiteY8" fmla="*/ 458390 h 645318"/>
              <a:gd name="connsiteX9" fmla="*/ 133350 w 154781"/>
              <a:gd name="connsiteY9" fmla="*/ 406003 h 645318"/>
              <a:gd name="connsiteX10" fmla="*/ 135731 w 154781"/>
              <a:gd name="connsiteY10" fmla="*/ 329803 h 645318"/>
              <a:gd name="connsiteX11" fmla="*/ 115491 w 154781"/>
              <a:gd name="connsiteY11" fmla="*/ 275034 h 645318"/>
              <a:gd name="connsiteX12" fmla="*/ 110728 w 154781"/>
              <a:gd name="connsiteY12" fmla="*/ 189309 h 645318"/>
              <a:gd name="connsiteX13" fmla="*/ 140494 w 154781"/>
              <a:gd name="connsiteY13" fmla="*/ 103584 h 645318"/>
              <a:gd name="connsiteX14" fmla="*/ 147638 w 154781"/>
              <a:gd name="connsiteY14" fmla="*/ 45243 h 645318"/>
              <a:gd name="connsiteX15" fmla="*/ 154781 w 154781"/>
              <a:gd name="connsiteY15" fmla="*/ 17859 h 645318"/>
              <a:gd name="connsiteX16" fmla="*/ 140494 w 154781"/>
              <a:gd name="connsiteY16" fmla="*/ 0 h 645318"/>
              <a:gd name="connsiteX17" fmla="*/ 103585 w 154781"/>
              <a:gd name="connsiteY17" fmla="*/ 36909 h 645318"/>
              <a:gd name="connsiteX18" fmla="*/ 39291 w 154781"/>
              <a:gd name="connsiteY18" fmla="*/ 186928 h 645318"/>
              <a:gd name="connsiteX0" fmla="*/ 39291 w 154781"/>
              <a:gd name="connsiteY0" fmla="*/ 186928 h 645318"/>
              <a:gd name="connsiteX1" fmla="*/ 0 w 154781"/>
              <a:gd name="connsiteY1" fmla="*/ 354806 h 645318"/>
              <a:gd name="connsiteX2" fmla="*/ 2381 w 154781"/>
              <a:gd name="connsiteY2" fmla="*/ 527446 h 645318"/>
              <a:gd name="connsiteX3" fmla="*/ 32147 w 154781"/>
              <a:gd name="connsiteY3" fmla="*/ 611981 h 645318"/>
              <a:gd name="connsiteX4" fmla="*/ 52388 w 154781"/>
              <a:gd name="connsiteY4" fmla="*/ 645318 h 645318"/>
              <a:gd name="connsiteX5" fmla="*/ 70247 w 154781"/>
              <a:gd name="connsiteY5" fmla="*/ 645318 h 645318"/>
              <a:gd name="connsiteX6" fmla="*/ 82153 w 154781"/>
              <a:gd name="connsiteY6" fmla="*/ 615553 h 645318"/>
              <a:gd name="connsiteX7" fmla="*/ 89297 w 154781"/>
              <a:gd name="connsiteY7" fmla="*/ 515540 h 645318"/>
              <a:gd name="connsiteX8" fmla="*/ 111919 w 154781"/>
              <a:gd name="connsiteY8" fmla="*/ 458390 h 645318"/>
              <a:gd name="connsiteX9" fmla="*/ 133350 w 154781"/>
              <a:gd name="connsiteY9" fmla="*/ 406003 h 645318"/>
              <a:gd name="connsiteX10" fmla="*/ 135731 w 154781"/>
              <a:gd name="connsiteY10" fmla="*/ 329803 h 645318"/>
              <a:gd name="connsiteX11" fmla="*/ 115491 w 154781"/>
              <a:gd name="connsiteY11" fmla="*/ 275034 h 645318"/>
              <a:gd name="connsiteX12" fmla="*/ 110728 w 154781"/>
              <a:gd name="connsiteY12" fmla="*/ 189309 h 645318"/>
              <a:gd name="connsiteX13" fmla="*/ 140494 w 154781"/>
              <a:gd name="connsiteY13" fmla="*/ 103584 h 645318"/>
              <a:gd name="connsiteX14" fmla="*/ 147638 w 154781"/>
              <a:gd name="connsiteY14" fmla="*/ 45243 h 645318"/>
              <a:gd name="connsiteX15" fmla="*/ 154781 w 154781"/>
              <a:gd name="connsiteY15" fmla="*/ 17859 h 645318"/>
              <a:gd name="connsiteX16" fmla="*/ 140494 w 154781"/>
              <a:gd name="connsiteY16" fmla="*/ 0 h 645318"/>
              <a:gd name="connsiteX17" fmla="*/ 103585 w 154781"/>
              <a:gd name="connsiteY17" fmla="*/ 36909 h 645318"/>
              <a:gd name="connsiteX18" fmla="*/ 39291 w 154781"/>
              <a:gd name="connsiteY18" fmla="*/ 186928 h 645318"/>
              <a:gd name="connsiteX0" fmla="*/ 39291 w 154781"/>
              <a:gd name="connsiteY0" fmla="*/ 186928 h 645318"/>
              <a:gd name="connsiteX1" fmla="*/ 0 w 154781"/>
              <a:gd name="connsiteY1" fmla="*/ 354806 h 645318"/>
              <a:gd name="connsiteX2" fmla="*/ 2381 w 154781"/>
              <a:gd name="connsiteY2" fmla="*/ 527446 h 645318"/>
              <a:gd name="connsiteX3" fmla="*/ 32147 w 154781"/>
              <a:gd name="connsiteY3" fmla="*/ 611981 h 645318"/>
              <a:gd name="connsiteX4" fmla="*/ 52388 w 154781"/>
              <a:gd name="connsiteY4" fmla="*/ 645318 h 645318"/>
              <a:gd name="connsiteX5" fmla="*/ 70247 w 154781"/>
              <a:gd name="connsiteY5" fmla="*/ 645318 h 645318"/>
              <a:gd name="connsiteX6" fmla="*/ 82153 w 154781"/>
              <a:gd name="connsiteY6" fmla="*/ 615553 h 645318"/>
              <a:gd name="connsiteX7" fmla="*/ 89297 w 154781"/>
              <a:gd name="connsiteY7" fmla="*/ 515540 h 645318"/>
              <a:gd name="connsiteX8" fmla="*/ 111919 w 154781"/>
              <a:gd name="connsiteY8" fmla="*/ 458390 h 645318"/>
              <a:gd name="connsiteX9" fmla="*/ 133350 w 154781"/>
              <a:gd name="connsiteY9" fmla="*/ 406003 h 645318"/>
              <a:gd name="connsiteX10" fmla="*/ 135731 w 154781"/>
              <a:gd name="connsiteY10" fmla="*/ 329803 h 645318"/>
              <a:gd name="connsiteX11" fmla="*/ 115491 w 154781"/>
              <a:gd name="connsiteY11" fmla="*/ 275034 h 645318"/>
              <a:gd name="connsiteX12" fmla="*/ 110728 w 154781"/>
              <a:gd name="connsiteY12" fmla="*/ 189309 h 645318"/>
              <a:gd name="connsiteX13" fmla="*/ 140494 w 154781"/>
              <a:gd name="connsiteY13" fmla="*/ 103584 h 645318"/>
              <a:gd name="connsiteX14" fmla="*/ 147638 w 154781"/>
              <a:gd name="connsiteY14" fmla="*/ 45243 h 645318"/>
              <a:gd name="connsiteX15" fmla="*/ 154781 w 154781"/>
              <a:gd name="connsiteY15" fmla="*/ 17859 h 645318"/>
              <a:gd name="connsiteX16" fmla="*/ 140494 w 154781"/>
              <a:gd name="connsiteY16" fmla="*/ 0 h 645318"/>
              <a:gd name="connsiteX17" fmla="*/ 103585 w 154781"/>
              <a:gd name="connsiteY17" fmla="*/ 36909 h 645318"/>
              <a:gd name="connsiteX18" fmla="*/ 39291 w 154781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  <a:gd name="connsiteX0" fmla="*/ 39443 w 154933"/>
              <a:gd name="connsiteY0" fmla="*/ 186928 h 645318"/>
              <a:gd name="connsiteX1" fmla="*/ 152 w 154933"/>
              <a:gd name="connsiteY1" fmla="*/ 354806 h 645318"/>
              <a:gd name="connsiteX2" fmla="*/ 2533 w 154933"/>
              <a:gd name="connsiteY2" fmla="*/ 527446 h 645318"/>
              <a:gd name="connsiteX3" fmla="*/ 32299 w 154933"/>
              <a:gd name="connsiteY3" fmla="*/ 611981 h 645318"/>
              <a:gd name="connsiteX4" fmla="*/ 52540 w 154933"/>
              <a:gd name="connsiteY4" fmla="*/ 645318 h 645318"/>
              <a:gd name="connsiteX5" fmla="*/ 70399 w 154933"/>
              <a:gd name="connsiteY5" fmla="*/ 645318 h 645318"/>
              <a:gd name="connsiteX6" fmla="*/ 82305 w 154933"/>
              <a:gd name="connsiteY6" fmla="*/ 615553 h 645318"/>
              <a:gd name="connsiteX7" fmla="*/ 89449 w 154933"/>
              <a:gd name="connsiteY7" fmla="*/ 515540 h 645318"/>
              <a:gd name="connsiteX8" fmla="*/ 112071 w 154933"/>
              <a:gd name="connsiteY8" fmla="*/ 458390 h 645318"/>
              <a:gd name="connsiteX9" fmla="*/ 133502 w 154933"/>
              <a:gd name="connsiteY9" fmla="*/ 406003 h 645318"/>
              <a:gd name="connsiteX10" fmla="*/ 135883 w 154933"/>
              <a:gd name="connsiteY10" fmla="*/ 329803 h 645318"/>
              <a:gd name="connsiteX11" fmla="*/ 115643 w 154933"/>
              <a:gd name="connsiteY11" fmla="*/ 275034 h 645318"/>
              <a:gd name="connsiteX12" fmla="*/ 110880 w 154933"/>
              <a:gd name="connsiteY12" fmla="*/ 189309 h 645318"/>
              <a:gd name="connsiteX13" fmla="*/ 140646 w 154933"/>
              <a:gd name="connsiteY13" fmla="*/ 103584 h 645318"/>
              <a:gd name="connsiteX14" fmla="*/ 147790 w 154933"/>
              <a:gd name="connsiteY14" fmla="*/ 45243 h 645318"/>
              <a:gd name="connsiteX15" fmla="*/ 154933 w 154933"/>
              <a:gd name="connsiteY15" fmla="*/ 17859 h 645318"/>
              <a:gd name="connsiteX16" fmla="*/ 140646 w 154933"/>
              <a:gd name="connsiteY16" fmla="*/ 0 h 645318"/>
              <a:gd name="connsiteX17" fmla="*/ 103737 w 154933"/>
              <a:gd name="connsiteY17" fmla="*/ 36909 h 645318"/>
              <a:gd name="connsiteX18" fmla="*/ 39443 w 154933"/>
              <a:gd name="connsiteY18" fmla="*/ 186928 h 64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4933" h="645318">
                <a:moveTo>
                  <a:pt x="39443" y="186928"/>
                </a:moveTo>
                <a:cubicBezTo>
                  <a:pt x="18011" y="246459"/>
                  <a:pt x="13249" y="298847"/>
                  <a:pt x="152" y="354806"/>
                </a:cubicBezTo>
                <a:cubicBezTo>
                  <a:pt x="946" y="412353"/>
                  <a:pt x="-1833" y="469899"/>
                  <a:pt x="2533" y="527446"/>
                </a:cubicBezTo>
                <a:cubicBezTo>
                  <a:pt x="10073" y="565149"/>
                  <a:pt x="22377" y="583803"/>
                  <a:pt x="32299" y="611981"/>
                </a:cubicBezTo>
                <a:lnTo>
                  <a:pt x="52540" y="645318"/>
                </a:lnTo>
                <a:lnTo>
                  <a:pt x="70399" y="645318"/>
                </a:lnTo>
                <a:lnTo>
                  <a:pt x="82305" y="615553"/>
                </a:lnTo>
                <a:cubicBezTo>
                  <a:pt x="84686" y="582215"/>
                  <a:pt x="89449" y="551260"/>
                  <a:pt x="89449" y="515540"/>
                </a:cubicBezTo>
                <a:cubicBezTo>
                  <a:pt x="95799" y="495299"/>
                  <a:pt x="104530" y="477440"/>
                  <a:pt x="112071" y="458390"/>
                </a:cubicBezTo>
                <a:lnTo>
                  <a:pt x="133502" y="406003"/>
                </a:lnTo>
                <a:cubicBezTo>
                  <a:pt x="134296" y="380603"/>
                  <a:pt x="135089" y="355203"/>
                  <a:pt x="135883" y="329803"/>
                </a:cubicBezTo>
                <a:cubicBezTo>
                  <a:pt x="129136" y="311547"/>
                  <a:pt x="125961" y="301625"/>
                  <a:pt x="115643" y="275034"/>
                </a:cubicBezTo>
                <a:cubicBezTo>
                  <a:pt x="116436" y="251221"/>
                  <a:pt x="106515" y="221456"/>
                  <a:pt x="110880" y="189309"/>
                </a:cubicBezTo>
                <a:cubicBezTo>
                  <a:pt x="114849" y="159544"/>
                  <a:pt x="130724" y="132159"/>
                  <a:pt x="140646" y="103584"/>
                </a:cubicBezTo>
                <a:lnTo>
                  <a:pt x="147790" y="45243"/>
                </a:lnTo>
                <a:lnTo>
                  <a:pt x="154933" y="17859"/>
                </a:lnTo>
                <a:lnTo>
                  <a:pt x="140646" y="0"/>
                </a:lnTo>
                <a:cubicBezTo>
                  <a:pt x="128343" y="12303"/>
                  <a:pt x="116040" y="23415"/>
                  <a:pt x="103737" y="36909"/>
                </a:cubicBezTo>
                <a:cubicBezTo>
                  <a:pt x="76353" y="86915"/>
                  <a:pt x="53730" y="129778"/>
                  <a:pt x="39443" y="186928"/>
                </a:cubicBezTo>
                <a:close/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BDF3A958-3AF7-07FC-C657-45FB093F18DB}"/>
              </a:ext>
            </a:extLst>
          </p:cNvPr>
          <p:cNvSpPr/>
          <p:nvPr/>
        </p:nvSpPr>
        <p:spPr>
          <a:xfrm>
            <a:off x="4127897" y="2506266"/>
            <a:ext cx="1843087" cy="929878"/>
          </a:xfrm>
          <a:custGeom>
            <a:avLst/>
            <a:gdLst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  <a:gd name="connsiteX0" fmla="*/ 132159 w 1843087"/>
              <a:gd name="connsiteY0" fmla="*/ 915590 h 929878"/>
              <a:gd name="connsiteX1" fmla="*/ 88106 w 1843087"/>
              <a:gd name="connsiteY1" fmla="*/ 832247 h 929878"/>
              <a:gd name="connsiteX2" fmla="*/ 102394 w 1843087"/>
              <a:gd name="connsiteY2" fmla="*/ 739378 h 929878"/>
              <a:gd name="connsiteX3" fmla="*/ 101203 w 1843087"/>
              <a:gd name="connsiteY3" fmla="*/ 589359 h 929878"/>
              <a:gd name="connsiteX4" fmla="*/ 89297 w 1843087"/>
              <a:gd name="connsiteY4" fmla="*/ 484584 h 929878"/>
              <a:gd name="connsiteX5" fmla="*/ 41672 w 1843087"/>
              <a:gd name="connsiteY5" fmla="*/ 371475 h 929878"/>
              <a:gd name="connsiteX6" fmla="*/ 0 w 1843087"/>
              <a:gd name="connsiteY6" fmla="*/ 319087 h 929878"/>
              <a:gd name="connsiteX7" fmla="*/ 15478 w 1843087"/>
              <a:gd name="connsiteY7" fmla="*/ 280987 h 929878"/>
              <a:gd name="connsiteX8" fmla="*/ 145256 w 1843087"/>
              <a:gd name="connsiteY8" fmla="*/ 151209 h 929878"/>
              <a:gd name="connsiteX9" fmla="*/ 310753 w 1843087"/>
              <a:gd name="connsiteY9" fmla="*/ 33337 h 929878"/>
              <a:gd name="connsiteX10" fmla="*/ 509587 w 1843087"/>
              <a:gd name="connsiteY10" fmla="*/ 0 h 929878"/>
              <a:gd name="connsiteX11" fmla="*/ 702469 w 1843087"/>
              <a:gd name="connsiteY11" fmla="*/ 34528 h 929878"/>
              <a:gd name="connsiteX12" fmla="*/ 898922 w 1843087"/>
              <a:gd name="connsiteY12" fmla="*/ 67865 h 929878"/>
              <a:gd name="connsiteX13" fmla="*/ 1204912 w 1843087"/>
              <a:gd name="connsiteY13" fmla="*/ 50006 h 929878"/>
              <a:gd name="connsiteX14" fmla="*/ 1577578 w 1843087"/>
              <a:gd name="connsiteY14" fmla="*/ 53578 h 929878"/>
              <a:gd name="connsiteX15" fmla="*/ 1800225 w 1843087"/>
              <a:gd name="connsiteY15" fmla="*/ 59531 h 929878"/>
              <a:gd name="connsiteX16" fmla="*/ 1843087 w 1843087"/>
              <a:gd name="connsiteY16" fmla="*/ 72628 h 929878"/>
              <a:gd name="connsiteX17" fmla="*/ 1840706 w 1843087"/>
              <a:gd name="connsiteY17" fmla="*/ 96440 h 929878"/>
              <a:gd name="connsiteX18" fmla="*/ 1809750 w 1843087"/>
              <a:gd name="connsiteY18" fmla="*/ 119062 h 929878"/>
              <a:gd name="connsiteX19" fmla="*/ 1646634 w 1843087"/>
              <a:gd name="connsiteY19" fmla="*/ 119062 h 929878"/>
              <a:gd name="connsiteX20" fmla="*/ 1419225 w 1843087"/>
              <a:gd name="connsiteY20" fmla="*/ 145256 h 929878"/>
              <a:gd name="connsiteX21" fmla="*/ 1010841 w 1843087"/>
              <a:gd name="connsiteY21" fmla="*/ 250031 h 929878"/>
              <a:gd name="connsiteX22" fmla="*/ 703659 w 1843087"/>
              <a:gd name="connsiteY22" fmla="*/ 408384 h 929878"/>
              <a:gd name="connsiteX23" fmla="*/ 456009 w 1843087"/>
              <a:gd name="connsiteY23" fmla="*/ 626268 h 929878"/>
              <a:gd name="connsiteX24" fmla="*/ 328612 w 1843087"/>
              <a:gd name="connsiteY24" fmla="*/ 806053 h 929878"/>
              <a:gd name="connsiteX25" fmla="*/ 283369 w 1843087"/>
              <a:gd name="connsiteY25" fmla="*/ 892968 h 929878"/>
              <a:gd name="connsiteX26" fmla="*/ 260747 w 1843087"/>
              <a:gd name="connsiteY26" fmla="*/ 919162 h 929878"/>
              <a:gd name="connsiteX27" fmla="*/ 240506 w 1843087"/>
              <a:gd name="connsiteY27" fmla="*/ 929878 h 929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43087" h="929878">
                <a:moveTo>
                  <a:pt x="132159" y="915590"/>
                </a:moveTo>
                <a:cubicBezTo>
                  <a:pt x="117475" y="887809"/>
                  <a:pt x="93265" y="863600"/>
                  <a:pt x="88106" y="832247"/>
                </a:cubicBezTo>
                <a:cubicBezTo>
                  <a:pt x="85725" y="801291"/>
                  <a:pt x="97631" y="770334"/>
                  <a:pt x="102394" y="739378"/>
                </a:cubicBezTo>
                <a:lnTo>
                  <a:pt x="101203" y="589359"/>
                </a:lnTo>
                <a:cubicBezTo>
                  <a:pt x="97234" y="554434"/>
                  <a:pt x="102791" y="520699"/>
                  <a:pt x="89297" y="484584"/>
                </a:cubicBezTo>
                <a:cubicBezTo>
                  <a:pt x="78185" y="446881"/>
                  <a:pt x="57547" y="409178"/>
                  <a:pt x="41672" y="371475"/>
                </a:cubicBezTo>
                <a:cubicBezTo>
                  <a:pt x="27781" y="354012"/>
                  <a:pt x="10319" y="347266"/>
                  <a:pt x="0" y="319087"/>
                </a:cubicBezTo>
                <a:cubicBezTo>
                  <a:pt x="1588" y="304005"/>
                  <a:pt x="10319" y="293687"/>
                  <a:pt x="15478" y="280987"/>
                </a:cubicBezTo>
                <a:lnTo>
                  <a:pt x="145256" y="151209"/>
                </a:lnTo>
                <a:cubicBezTo>
                  <a:pt x="200422" y="111918"/>
                  <a:pt x="243681" y="69057"/>
                  <a:pt x="310753" y="33337"/>
                </a:cubicBezTo>
                <a:cubicBezTo>
                  <a:pt x="377031" y="12700"/>
                  <a:pt x="440927" y="396"/>
                  <a:pt x="509587" y="0"/>
                </a:cubicBezTo>
                <a:cubicBezTo>
                  <a:pt x="588169" y="7937"/>
                  <a:pt x="638175" y="23019"/>
                  <a:pt x="702469" y="34528"/>
                </a:cubicBezTo>
                <a:cubicBezTo>
                  <a:pt x="767953" y="45640"/>
                  <a:pt x="823913" y="68659"/>
                  <a:pt x="898922" y="67865"/>
                </a:cubicBezTo>
                <a:cubicBezTo>
                  <a:pt x="1000919" y="70246"/>
                  <a:pt x="1102915" y="55959"/>
                  <a:pt x="1204912" y="50006"/>
                </a:cubicBezTo>
                <a:lnTo>
                  <a:pt x="1577578" y="53578"/>
                </a:lnTo>
                <a:lnTo>
                  <a:pt x="1800225" y="59531"/>
                </a:lnTo>
                <a:lnTo>
                  <a:pt x="1843087" y="72628"/>
                </a:lnTo>
                <a:lnTo>
                  <a:pt x="1840706" y="96440"/>
                </a:lnTo>
                <a:lnTo>
                  <a:pt x="1809750" y="119062"/>
                </a:lnTo>
                <a:lnTo>
                  <a:pt x="1646634" y="119062"/>
                </a:lnTo>
                <a:cubicBezTo>
                  <a:pt x="1570831" y="127793"/>
                  <a:pt x="1493838" y="132953"/>
                  <a:pt x="1419225" y="145256"/>
                </a:cubicBezTo>
                <a:cubicBezTo>
                  <a:pt x="1278334" y="169465"/>
                  <a:pt x="1144588" y="204391"/>
                  <a:pt x="1010841" y="250031"/>
                </a:cubicBezTo>
                <a:cubicBezTo>
                  <a:pt x="906066" y="298053"/>
                  <a:pt x="796528" y="347266"/>
                  <a:pt x="703659" y="408384"/>
                </a:cubicBezTo>
                <a:cubicBezTo>
                  <a:pt x="617537" y="471487"/>
                  <a:pt x="538559" y="553640"/>
                  <a:pt x="456009" y="626268"/>
                </a:cubicBezTo>
                <a:lnTo>
                  <a:pt x="328612" y="806053"/>
                </a:lnTo>
                <a:lnTo>
                  <a:pt x="283369" y="892968"/>
                </a:lnTo>
                <a:lnTo>
                  <a:pt x="260747" y="919162"/>
                </a:lnTo>
                <a:lnTo>
                  <a:pt x="240506" y="929878"/>
                </a:ln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7FC98620-CD9D-72F2-9118-707E0352526A}"/>
              </a:ext>
            </a:extLst>
          </p:cNvPr>
          <p:cNvSpPr/>
          <p:nvPr/>
        </p:nvSpPr>
        <p:spPr>
          <a:xfrm>
            <a:off x="3576638" y="852488"/>
            <a:ext cx="4552950" cy="5762625"/>
          </a:xfrm>
          <a:custGeom>
            <a:avLst/>
            <a:gdLst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  <a:gd name="connsiteX0" fmla="*/ 33337 w 4552950"/>
              <a:gd name="connsiteY0" fmla="*/ 1885950 h 5762625"/>
              <a:gd name="connsiteX1" fmla="*/ 0 w 4552950"/>
              <a:gd name="connsiteY1" fmla="*/ 1752600 h 5762625"/>
              <a:gd name="connsiteX2" fmla="*/ 14287 w 4552950"/>
              <a:gd name="connsiteY2" fmla="*/ 1624012 h 5762625"/>
              <a:gd name="connsiteX3" fmla="*/ 119062 w 4552950"/>
              <a:gd name="connsiteY3" fmla="*/ 1409700 h 5762625"/>
              <a:gd name="connsiteX4" fmla="*/ 342900 w 4552950"/>
              <a:gd name="connsiteY4" fmla="*/ 1133475 h 5762625"/>
              <a:gd name="connsiteX5" fmla="*/ 623887 w 4552950"/>
              <a:gd name="connsiteY5" fmla="*/ 814387 h 5762625"/>
              <a:gd name="connsiteX6" fmla="*/ 833437 w 4552950"/>
              <a:gd name="connsiteY6" fmla="*/ 519112 h 5762625"/>
              <a:gd name="connsiteX7" fmla="*/ 1076325 w 4552950"/>
              <a:gd name="connsiteY7" fmla="*/ 190500 h 5762625"/>
              <a:gd name="connsiteX8" fmla="*/ 1257300 w 4552950"/>
              <a:gd name="connsiteY8" fmla="*/ 61912 h 5762625"/>
              <a:gd name="connsiteX9" fmla="*/ 1495425 w 4552950"/>
              <a:gd name="connsiteY9" fmla="*/ 4762 h 5762625"/>
              <a:gd name="connsiteX10" fmla="*/ 1795462 w 4552950"/>
              <a:gd name="connsiteY10" fmla="*/ 0 h 5762625"/>
              <a:gd name="connsiteX11" fmla="*/ 2028825 w 4552950"/>
              <a:gd name="connsiteY11" fmla="*/ 19050 h 5762625"/>
              <a:gd name="connsiteX12" fmla="*/ 2390775 w 4552950"/>
              <a:gd name="connsiteY12" fmla="*/ 57150 h 5762625"/>
              <a:gd name="connsiteX13" fmla="*/ 2695575 w 4552950"/>
              <a:gd name="connsiteY13" fmla="*/ 190500 h 5762625"/>
              <a:gd name="connsiteX14" fmla="*/ 2914650 w 4552950"/>
              <a:gd name="connsiteY14" fmla="*/ 390525 h 5762625"/>
              <a:gd name="connsiteX15" fmla="*/ 3214687 w 4552950"/>
              <a:gd name="connsiteY15" fmla="*/ 747712 h 5762625"/>
              <a:gd name="connsiteX16" fmla="*/ 3333750 w 4552950"/>
              <a:gd name="connsiteY16" fmla="*/ 909637 h 5762625"/>
              <a:gd name="connsiteX17" fmla="*/ 3562350 w 4552950"/>
              <a:gd name="connsiteY17" fmla="*/ 1085850 h 5762625"/>
              <a:gd name="connsiteX18" fmla="*/ 3862387 w 4552950"/>
              <a:gd name="connsiteY18" fmla="*/ 1228725 h 5762625"/>
              <a:gd name="connsiteX19" fmla="*/ 4010025 w 4552950"/>
              <a:gd name="connsiteY19" fmla="*/ 1490662 h 5762625"/>
              <a:gd name="connsiteX20" fmla="*/ 4048125 w 4552950"/>
              <a:gd name="connsiteY20" fmla="*/ 1881187 h 5762625"/>
              <a:gd name="connsiteX21" fmla="*/ 4014787 w 4552950"/>
              <a:gd name="connsiteY21" fmla="*/ 2695575 h 5762625"/>
              <a:gd name="connsiteX22" fmla="*/ 4114800 w 4552950"/>
              <a:gd name="connsiteY22" fmla="*/ 3433762 h 5762625"/>
              <a:gd name="connsiteX23" fmla="*/ 4138612 w 4552950"/>
              <a:gd name="connsiteY23" fmla="*/ 4252912 h 5762625"/>
              <a:gd name="connsiteX24" fmla="*/ 4171950 w 4552950"/>
              <a:gd name="connsiteY24" fmla="*/ 4572000 h 5762625"/>
              <a:gd name="connsiteX25" fmla="*/ 4552950 w 4552950"/>
              <a:gd name="connsiteY25" fmla="*/ 5762625 h 576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552950" h="5762625">
                <a:moveTo>
                  <a:pt x="33337" y="1885950"/>
                </a:moveTo>
                <a:lnTo>
                  <a:pt x="0" y="1752600"/>
                </a:lnTo>
                <a:lnTo>
                  <a:pt x="14287" y="1624012"/>
                </a:lnTo>
                <a:lnTo>
                  <a:pt x="119062" y="1409700"/>
                </a:lnTo>
                <a:lnTo>
                  <a:pt x="342900" y="1133475"/>
                </a:lnTo>
                <a:lnTo>
                  <a:pt x="623887" y="814387"/>
                </a:lnTo>
                <a:lnTo>
                  <a:pt x="833437" y="519112"/>
                </a:lnTo>
                <a:lnTo>
                  <a:pt x="1076325" y="190500"/>
                </a:lnTo>
                <a:lnTo>
                  <a:pt x="1257300" y="61912"/>
                </a:lnTo>
                <a:lnTo>
                  <a:pt x="1495425" y="4762"/>
                </a:lnTo>
                <a:lnTo>
                  <a:pt x="1795462" y="0"/>
                </a:lnTo>
                <a:lnTo>
                  <a:pt x="2028825" y="19050"/>
                </a:lnTo>
                <a:lnTo>
                  <a:pt x="2390775" y="57150"/>
                </a:lnTo>
                <a:lnTo>
                  <a:pt x="2695575" y="190500"/>
                </a:lnTo>
                <a:lnTo>
                  <a:pt x="2914650" y="390525"/>
                </a:lnTo>
                <a:lnTo>
                  <a:pt x="3214687" y="747712"/>
                </a:lnTo>
                <a:lnTo>
                  <a:pt x="3333750" y="909637"/>
                </a:lnTo>
                <a:cubicBezTo>
                  <a:pt x="3409950" y="968375"/>
                  <a:pt x="3477815" y="1029493"/>
                  <a:pt x="3562350" y="1085850"/>
                </a:cubicBezTo>
                <a:cubicBezTo>
                  <a:pt x="3657599" y="1144190"/>
                  <a:pt x="3765947" y="1165622"/>
                  <a:pt x="3862387" y="1228725"/>
                </a:cubicBezTo>
                <a:cubicBezTo>
                  <a:pt x="3923507" y="1316037"/>
                  <a:pt x="3978671" y="1399779"/>
                  <a:pt x="4010025" y="1490662"/>
                </a:cubicBezTo>
                <a:cubicBezTo>
                  <a:pt x="4035822" y="1620837"/>
                  <a:pt x="4047331" y="1751012"/>
                  <a:pt x="4048125" y="1881187"/>
                </a:cubicBezTo>
                <a:cubicBezTo>
                  <a:pt x="4037012" y="2152650"/>
                  <a:pt x="4009231" y="2424112"/>
                  <a:pt x="4014787" y="2695575"/>
                </a:cubicBezTo>
                <a:cubicBezTo>
                  <a:pt x="4037410" y="2959497"/>
                  <a:pt x="4092178" y="3184128"/>
                  <a:pt x="4114800" y="3433762"/>
                </a:cubicBezTo>
                <a:cubicBezTo>
                  <a:pt x="4135834" y="3706812"/>
                  <a:pt x="4130675" y="3979862"/>
                  <a:pt x="4138612" y="4252912"/>
                </a:cubicBezTo>
                <a:cubicBezTo>
                  <a:pt x="4149725" y="4359275"/>
                  <a:pt x="4148931" y="4479925"/>
                  <a:pt x="4171950" y="4572000"/>
                </a:cubicBezTo>
                <a:cubicBezTo>
                  <a:pt x="4292997" y="4977209"/>
                  <a:pt x="4425950" y="5365750"/>
                  <a:pt x="4552950" y="5762625"/>
                </a:cubicBez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6FB7888A-25BA-F07B-BA90-A28DAC6CF51C}"/>
              </a:ext>
            </a:extLst>
          </p:cNvPr>
          <p:cNvSpPr/>
          <p:nvPr/>
        </p:nvSpPr>
        <p:spPr>
          <a:xfrm>
            <a:off x="3605213" y="2738438"/>
            <a:ext cx="261937" cy="180975"/>
          </a:xfrm>
          <a:custGeom>
            <a:avLst/>
            <a:gdLst>
              <a:gd name="connsiteX0" fmla="*/ 0 w 261937"/>
              <a:gd name="connsiteY0" fmla="*/ 0 h 180975"/>
              <a:gd name="connsiteX1" fmla="*/ 63500 w 261937"/>
              <a:gd name="connsiteY1" fmla="*/ 25400 h 180975"/>
              <a:gd name="connsiteX2" fmla="*/ 127000 w 261937"/>
              <a:gd name="connsiteY2" fmla="*/ 63500 h 180975"/>
              <a:gd name="connsiteX3" fmla="*/ 203200 w 261937"/>
              <a:gd name="connsiteY3" fmla="*/ 106362 h 180975"/>
              <a:gd name="connsiteX4" fmla="*/ 261937 w 261937"/>
              <a:gd name="connsiteY4" fmla="*/ 180975 h 180975"/>
              <a:gd name="connsiteX0" fmla="*/ 0 w 261937"/>
              <a:gd name="connsiteY0" fmla="*/ 0 h 180975"/>
              <a:gd name="connsiteX1" fmla="*/ 63500 w 261937"/>
              <a:gd name="connsiteY1" fmla="*/ 25400 h 180975"/>
              <a:gd name="connsiteX2" fmla="*/ 127000 w 261937"/>
              <a:gd name="connsiteY2" fmla="*/ 63500 h 180975"/>
              <a:gd name="connsiteX3" fmla="*/ 203200 w 261937"/>
              <a:gd name="connsiteY3" fmla="*/ 106362 h 180975"/>
              <a:gd name="connsiteX4" fmla="*/ 261937 w 261937"/>
              <a:gd name="connsiteY4" fmla="*/ 180975 h 180975"/>
              <a:gd name="connsiteX0" fmla="*/ 0 w 261937"/>
              <a:gd name="connsiteY0" fmla="*/ 0 h 180975"/>
              <a:gd name="connsiteX1" fmla="*/ 63500 w 261937"/>
              <a:gd name="connsiteY1" fmla="*/ 25400 h 180975"/>
              <a:gd name="connsiteX2" fmla="*/ 127000 w 261937"/>
              <a:gd name="connsiteY2" fmla="*/ 63500 h 180975"/>
              <a:gd name="connsiteX3" fmla="*/ 203200 w 261937"/>
              <a:gd name="connsiteY3" fmla="*/ 106362 h 180975"/>
              <a:gd name="connsiteX4" fmla="*/ 261937 w 261937"/>
              <a:gd name="connsiteY4" fmla="*/ 180975 h 18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937" h="180975">
                <a:moveTo>
                  <a:pt x="0" y="0"/>
                </a:moveTo>
                <a:lnTo>
                  <a:pt x="63500" y="25400"/>
                </a:lnTo>
                <a:lnTo>
                  <a:pt x="127000" y="63500"/>
                </a:lnTo>
                <a:cubicBezTo>
                  <a:pt x="152400" y="77787"/>
                  <a:pt x="177800" y="84931"/>
                  <a:pt x="203200" y="106362"/>
                </a:cubicBezTo>
                <a:cubicBezTo>
                  <a:pt x="228732" y="131233"/>
                  <a:pt x="242358" y="156104"/>
                  <a:pt x="261937" y="180975"/>
                </a:cubicBez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F90814FE-0208-8F19-4A3C-C790CBF3746C}"/>
              </a:ext>
            </a:extLst>
          </p:cNvPr>
          <p:cNvSpPr/>
          <p:nvPr/>
        </p:nvSpPr>
        <p:spPr>
          <a:xfrm>
            <a:off x="3348039" y="473869"/>
            <a:ext cx="1023211" cy="2274094"/>
          </a:xfrm>
          <a:custGeom>
            <a:avLst/>
            <a:gdLst>
              <a:gd name="connsiteX0" fmla="*/ 259556 w 1016793"/>
              <a:gd name="connsiteY0" fmla="*/ 2274094 h 2274094"/>
              <a:gd name="connsiteX1" fmla="*/ 173831 w 1016793"/>
              <a:gd name="connsiteY1" fmla="*/ 2262187 h 2274094"/>
              <a:gd name="connsiteX2" fmla="*/ 114300 w 1016793"/>
              <a:gd name="connsiteY2" fmla="*/ 2233612 h 2274094"/>
              <a:gd name="connsiteX3" fmla="*/ 61912 w 1016793"/>
              <a:gd name="connsiteY3" fmla="*/ 2164556 h 2274094"/>
              <a:gd name="connsiteX4" fmla="*/ 0 w 1016793"/>
              <a:gd name="connsiteY4" fmla="*/ 2024062 h 2274094"/>
              <a:gd name="connsiteX5" fmla="*/ 42862 w 1016793"/>
              <a:gd name="connsiteY5" fmla="*/ 1878806 h 2274094"/>
              <a:gd name="connsiteX6" fmla="*/ 195262 w 1016793"/>
              <a:gd name="connsiteY6" fmla="*/ 1693069 h 2274094"/>
              <a:gd name="connsiteX7" fmla="*/ 445293 w 1016793"/>
              <a:gd name="connsiteY7" fmla="*/ 1428750 h 2274094"/>
              <a:gd name="connsiteX8" fmla="*/ 685800 w 1016793"/>
              <a:gd name="connsiteY8" fmla="*/ 1083469 h 2274094"/>
              <a:gd name="connsiteX9" fmla="*/ 885825 w 1016793"/>
              <a:gd name="connsiteY9" fmla="*/ 769144 h 2274094"/>
              <a:gd name="connsiteX10" fmla="*/ 957262 w 1016793"/>
              <a:gd name="connsiteY10" fmla="*/ 581025 h 2274094"/>
              <a:gd name="connsiteX11" fmla="*/ 1016793 w 1016793"/>
              <a:gd name="connsiteY11" fmla="*/ 426244 h 2274094"/>
              <a:gd name="connsiteX12" fmla="*/ 1014412 w 1016793"/>
              <a:gd name="connsiteY12" fmla="*/ 283369 h 2274094"/>
              <a:gd name="connsiteX13" fmla="*/ 981075 w 1016793"/>
              <a:gd name="connsiteY13" fmla="*/ 159544 h 2274094"/>
              <a:gd name="connsiteX14" fmla="*/ 909637 w 1016793"/>
              <a:gd name="connsiteY14" fmla="*/ 0 h 2274094"/>
              <a:gd name="connsiteX0" fmla="*/ 259556 w 1016793"/>
              <a:gd name="connsiteY0" fmla="*/ 2274094 h 2274094"/>
              <a:gd name="connsiteX1" fmla="*/ 173831 w 1016793"/>
              <a:gd name="connsiteY1" fmla="*/ 2262187 h 2274094"/>
              <a:gd name="connsiteX2" fmla="*/ 114300 w 1016793"/>
              <a:gd name="connsiteY2" fmla="*/ 2233612 h 2274094"/>
              <a:gd name="connsiteX3" fmla="*/ 61912 w 1016793"/>
              <a:gd name="connsiteY3" fmla="*/ 2164556 h 2274094"/>
              <a:gd name="connsiteX4" fmla="*/ 0 w 1016793"/>
              <a:gd name="connsiteY4" fmla="*/ 2024062 h 2274094"/>
              <a:gd name="connsiteX5" fmla="*/ 42862 w 1016793"/>
              <a:gd name="connsiteY5" fmla="*/ 1878806 h 2274094"/>
              <a:gd name="connsiteX6" fmla="*/ 195262 w 1016793"/>
              <a:gd name="connsiteY6" fmla="*/ 1693069 h 2274094"/>
              <a:gd name="connsiteX7" fmla="*/ 445293 w 1016793"/>
              <a:gd name="connsiteY7" fmla="*/ 1428750 h 2274094"/>
              <a:gd name="connsiteX8" fmla="*/ 685800 w 1016793"/>
              <a:gd name="connsiteY8" fmla="*/ 1083469 h 2274094"/>
              <a:gd name="connsiteX9" fmla="*/ 885825 w 1016793"/>
              <a:gd name="connsiteY9" fmla="*/ 769144 h 2274094"/>
              <a:gd name="connsiteX10" fmla="*/ 957262 w 1016793"/>
              <a:gd name="connsiteY10" fmla="*/ 581025 h 2274094"/>
              <a:gd name="connsiteX11" fmla="*/ 1016793 w 1016793"/>
              <a:gd name="connsiteY11" fmla="*/ 426244 h 2274094"/>
              <a:gd name="connsiteX12" fmla="*/ 1014412 w 1016793"/>
              <a:gd name="connsiteY12" fmla="*/ 283369 h 2274094"/>
              <a:gd name="connsiteX13" fmla="*/ 981075 w 1016793"/>
              <a:gd name="connsiteY13" fmla="*/ 159544 h 2274094"/>
              <a:gd name="connsiteX14" fmla="*/ 909637 w 1016793"/>
              <a:gd name="connsiteY14" fmla="*/ 0 h 2274094"/>
              <a:gd name="connsiteX0" fmla="*/ 259556 w 1020014"/>
              <a:gd name="connsiteY0" fmla="*/ 2274094 h 2274094"/>
              <a:gd name="connsiteX1" fmla="*/ 173831 w 1020014"/>
              <a:gd name="connsiteY1" fmla="*/ 2262187 h 2274094"/>
              <a:gd name="connsiteX2" fmla="*/ 114300 w 1020014"/>
              <a:gd name="connsiteY2" fmla="*/ 2233612 h 2274094"/>
              <a:gd name="connsiteX3" fmla="*/ 61912 w 1020014"/>
              <a:gd name="connsiteY3" fmla="*/ 2164556 h 2274094"/>
              <a:gd name="connsiteX4" fmla="*/ 0 w 1020014"/>
              <a:gd name="connsiteY4" fmla="*/ 2024062 h 2274094"/>
              <a:gd name="connsiteX5" fmla="*/ 42862 w 1020014"/>
              <a:gd name="connsiteY5" fmla="*/ 1878806 h 2274094"/>
              <a:gd name="connsiteX6" fmla="*/ 195262 w 1020014"/>
              <a:gd name="connsiteY6" fmla="*/ 1693069 h 2274094"/>
              <a:gd name="connsiteX7" fmla="*/ 445293 w 1020014"/>
              <a:gd name="connsiteY7" fmla="*/ 1428750 h 2274094"/>
              <a:gd name="connsiteX8" fmla="*/ 685800 w 1020014"/>
              <a:gd name="connsiteY8" fmla="*/ 1083469 h 2274094"/>
              <a:gd name="connsiteX9" fmla="*/ 885825 w 1020014"/>
              <a:gd name="connsiteY9" fmla="*/ 769144 h 2274094"/>
              <a:gd name="connsiteX10" fmla="*/ 957262 w 1020014"/>
              <a:gd name="connsiteY10" fmla="*/ 581025 h 2274094"/>
              <a:gd name="connsiteX11" fmla="*/ 1016793 w 1020014"/>
              <a:gd name="connsiteY11" fmla="*/ 426244 h 2274094"/>
              <a:gd name="connsiteX12" fmla="*/ 1014412 w 1020014"/>
              <a:gd name="connsiteY12" fmla="*/ 283369 h 2274094"/>
              <a:gd name="connsiteX13" fmla="*/ 981075 w 1020014"/>
              <a:gd name="connsiteY13" fmla="*/ 159544 h 2274094"/>
              <a:gd name="connsiteX14" fmla="*/ 909637 w 1020014"/>
              <a:gd name="connsiteY14" fmla="*/ 0 h 2274094"/>
              <a:gd name="connsiteX0" fmla="*/ 259556 w 1023211"/>
              <a:gd name="connsiteY0" fmla="*/ 2274094 h 2274094"/>
              <a:gd name="connsiteX1" fmla="*/ 173831 w 1023211"/>
              <a:gd name="connsiteY1" fmla="*/ 2262187 h 2274094"/>
              <a:gd name="connsiteX2" fmla="*/ 114300 w 1023211"/>
              <a:gd name="connsiteY2" fmla="*/ 2233612 h 2274094"/>
              <a:gd name="connsiteX3" fmla="*/ 61912 w 1023211"/>
              <a:gd name="connsiteY3" fmla="*/ 2164556 h 2274094"/>
              <a:gd name="connsiteX4" fmla="*/ 0 w 1023211"/>
              <a:gd name="connsiteY4" fmla="*/ 2024062 h 2274094"/>
              <a:gd name="connsiteX5" fmla="*/ 42862 w 1023211"/>
              <a:gd name="connsiteY5" fmla="*/ 1878806 h 2274094"/>
              <a:gd name="connsiteX6" fmla="*/ 195262 w 1023211"/>
              <a:gd name="connsiteY6" fmla="*/ 1693069 h 2274094"/>
              <a:gd name="connsiteX7" fmla="*/ 445293 w 1023211"/>
              <a:gd name="connsiteY7" fmla="*/ 1428750 h 2274094"/>
              <a:gd name="connsiteX8" fmla="*/ 685800 w 1023211"/>
              <a:gd name="connsiteY8" fmla="*/ 1083469 h 2274094"/>
              <a:gd name="connsiteX9" fmla="*/ 885825 w 1023211"/>
              <a:gd name="connsiteY9" fmla="*/ 769144 h 2274094"/>
              <a:gd name="connsiteX10" fmla="*/ 957262 w 1023211"/>
              <a:gd name="connsiteY10" fmla="*/ 581025 h 2274094"/>
              <a:gd name="connsiteX11" fmla="*/ 1016793 w 1023211"/>
              <a:gd name="connsiteY11" fmla="*/ 426244 h 2274094"/>
              <a:gd name="connsiteX12" fmla="*/ 1014412 w 1023211"/>
              <a:gd name="connsiteY12" fmla="*/ 283369 h 2274094"/>
              <a:gd name="connsiteX13" fmla="*/ 981075 w 1023211"/>
              <a:gd name="connsiteY13" fmla="*/ 159544 h 2274094"/>
              <a:gd name="connsiteX14" fmla="*/ 909637 w 1023211"/>
              <a:gd name="connsiteY14" fmla="*/ 0 h 2274094"/>
              <a:gd name="connsiteX0" fmla="*/ 259556 w 1023211"/>
              <a:gd name="connsiteY0" fmla="*/ 2274094 h 2274094"/>
              <a:gd name="connsiteX1" fmla="*/ 173831 w 1023211"/>
              <a:gd name="connsiteY1" fmla="*/ 2262187 h 2274094"/>
              <a:gd name="connsiteX2" fmla="*/ 114300 w 1023211"/>
              <a:gd name="connsiteY2" fmla="*/ 2233612 h 2274094"/>
              <a:gd name="connsiteX3" fmla="*/ 61912 w 1023211"/>
              <a:gd name="connsiteY3" fmla="*/ 2164556 h 2274094"/>
              <a:gd name="connsiteX4" fmla="*/ 0 w 1023211"/>
              <a:gd name="connsiteY4" fmla="*/ 2024062 h 2274094"/>
              <a:gd name="connsiteX5" fmla="*/ 42862 w 1023211"/>
              <a:gd name="connsiteY5" fmla="*/ 1878806 h 2274094"/>
              <a:gd name="connsiteX6" fmla="*/ 195262 w 1023211"/>
              <a:gd name="connsiteY6" fmla="*/ 1693069 h 2274094"/>
              <a:gd name="connsiteX7" fmla="*/ 445293 w 1023211"/>
              <a:gd name="connsiteY7" fmla="*/ 1428750 h 2274094"/>
              <a:gd name="connsiteX8" fmla="*/ 685800 w 1023211"/>
              <a:gd name="connsiteY8" fmla="*/ 1083469 h 2274094"/>
              <a:gd name="connsiteX9" fmla="*/ 885825 w 1023211"/>
              <a:gd name="connsiteY9" fmla="*/ 769144 h 2274094"/>
              <a:gd name="connsiteX10" fmla="*/ 957262 w 1023211"/>
              <a:gd name="connsiteY10" fmla="*/ 581025 h 2274094"/>
              <a:gd name="connsiteX11" fmla="*/ 1016793 w 1023211"/>
              <a:gd name="connsiteY11" fmla="*/ 426244 h 2274094"/>
              <a:gd name="connsiteX12" fmla="*/ 1014412 w 1023211"/>
              <a:gd name="connsiteY12" fmla="*/ 283369 h 2274094"/>
              <a:gd name="connsiteX13" fmla="*/ 981075 w 1023211"/>
              <a:gd name="connsiteY13" fmla="*/ 159544 h 2274094"/>
              <a:gd name="connsiteX14" fmla="*/ 909637 w 1023211"/>
              <a:gd name="connsiteY14" fmla="*/ 0 h 2274094"/>
              <a:gd name="connsiteX0" fmla="*/ 259556 w 1023211"/>
              <a:gd name="connsiteY0" fmla="*/ 2274094 h 2274094"/>
              <a:gd name="connsiteX1" fmla="*/ 173831 w 1023211"/>
              <a:gd name="connsiteY1" fmla="*/ 2262187 h 2274094"/>
              <a:gd name="connsiteX2" fmla="*/ 114300 w 1023211"/>
              <a:gd name="connsiteY2" fmla="*/ 2233612 h 2274094"/>
              <a:gd name="connsiteX3" fmla="*/ 61912 w 1023211"/>
              <a:gd name="connsiteY3" fmla="*/ 2164556 h 2274094"/>
              <a:gd name="connsiteX4" fmla="*/ 0 w 1023211"/>
              <a:gd name="connsiteY4" fmla="*/ 2024062 h 2274094"/>
              <a:gd name="connsiteX5" fmla="*/ 42862 w 1023211"/>
              <a:gd name="connsiteY5" fmla="*/ 1878806 h 2274094"/>
              <a:gd name="connsiteX6" fmla="*/ 195262 w 1023211"/>
              <a:gd name="connsiteY6" fmla="*/ 1693069 h 2274094"/>
              <a:gd name="connsiteX7" fmla="*/ 445293 w 1023211"/>
              <a:gd name="connsiteY7" fmla="*/ 1428750 h 2274094"/>
              <a:gd name="connsiteX8" fmla="*/ 685800 w 1023211"/>
              <a:gd name="connsiteY8" fmla="*/ 1083469 h 2274094"/>
              <a:gd name="connsiteX9" fmla="*/ 885825 w 1023211"/>
              <a:gd name="connsiteY9" fmla="*/ 769144 h 2274094"/>
              <a:gd name="connsiteX10" fmla="*/ 957262 w 1023211"/>
              <a:gd name="connsiteY10" fmla="*/ 581025 h 2274094"/>
              <a:gd name="connsiteX11" fmla="*/ 1016793 w 1023211"/>
              <a:gd name="connsiteY11" fmla="*/ 426244 h 2274094"/>
              <a:gd name="connsiteX12" fmla="*/ 1014412 w 1023211"/>
              <a:gd name="connsiteY12" fmla="*/ 283369 h 2274094"/>
              <a:gd name="connsiteX13" fmla="*/ 981075 w 1023211"/>
              <a:gd name="connsiteY13" fmla="*/ 159544 h 2274094"/>
              <a:gd name="connsiteX14" fmla="*/ 909637 w 1023211"/>
              <a:gd name="connsiteY14" fmla="*/ 0 h 227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23211" h="2274094">
                <a:moveTo>
                  <a:pt x="259556" y="2274094"/>
                </a:moveTo>
                <a:lnTo>
                  <a:pt x="173831" y="2262187"/>
                </a:lnTo>
                <a:lnTo>
                  <a:pt x="114300" y="2233612"/>
                </a:lnTo>
                <a:lnTo>
                  <a:pt x="61912" y="2164556"/>
                </a:lnTo>
                <a:lnTo>
                  <a:pt x="0" y="2024062"/>
                </a:lnTo>
                <a:lnTo>
                  <a:pt x="42862" y="1878806"/>
                </a:lnTo>
                <a:lnTo>
                  <a:pt x="195262" y="1693069"/>
                </a:lnTo>
                <a:lnTo>
                  <a:pt x="445293" y="1428750"/>
                </a:lnTo>
                <a:lnTo>
                  <a:pt x="685800" y="1083469"/>
                </a:lnTo>
                <a:lnTo>
                  <a:pt x="885825" y="769144"/>
                </a:lnTo>
                <a:cubicBezTo>
                  <a:pt x="920352" y="710010"/>
                  <a:pt x="933450" y="643731"/>
                  <a:pt x="957262" y="581025"/>
                </a:cubicBezTo>
                <a:cubicBezTo>
                  <a:pt x="977106" y="529431"/>
                  <a:pt x="1005283" y="484982"/>
                  <a:pt x="1016793" y="426244"/>
                </a:cubicBezTo>
                <a:cubicBezTo>
                  <a:pt x="1025524" y="378619"/>
                  <a:pt x="1025922" y="333375"/>
                  <a:pt x="1014412" y="283369"/>
                </a:cubicBezTo>
                <a:cubicBezTo>
                  <a:pt x="1011634" y="242094"/>
                  <a:pt x="992187" y="200819"/>
                  <a:pt x="981075" y="159544"/>
                </a:cubicBezTo>
                <a:lnTo>
                  <a:pt x="909637" y="0"/>
                </a:ln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9CCFC133-F1BC-BF56-1CFC-491F09AD68AF}"/>
              </a:ext>
            </a:extLst>
          </p:cNvPr>
          <p:cNvSpPr/>
          <p:nvPr/>
        </p:nvSpPr>
        <p:spPr>
          <a:xfrm>
            <a:off x="3425861" y="1969294"/>
            <a:ext cx="409141" cy="615553"/>
          </a:xfrm>
          <a:custGeom>
            <a:avLst/>
            <a:gdLst>
              <a:gd name="connsiteX0" fmla="*/ 119062 w 408384"/>
              <a:gd name="connsiteY0" fmla="*/ 423862 h 615553"/>
              <a:gd name="connsiteX1" fmla="*/ 89297 w 408384"/>
              <a:gd name="connsiteY1" fmla="*/ 528637 h 615553"/>
              <a:gd name="connsiteX2" fmla="*/ 66675 w 408384"/>
              <a:gd name="connsiteY2" fmla="*/ 596503 h 615553"/>
              <a:gd name="connsiteX3" fmla="*/ 38100 w 408384"/>
              <a:gd name="connsiteY3" fmla="*/ 615553 h 615553"/>
              <a:gd name="connsiteX4" fmla="*/ 13097 w 408384"/>
              <a:gd name="connsiteY4" fmla="*/ 608409 h 615553"/>
              <a:gd name="connsiteX5" fmla="*/ 0 w 408384"/>
              <a:gd name="connsiteY5" fmla="*/ 556022 h 615553"/>
              <a:gd name="connsiteX6" fmla="*/ 20240 w 408384"/>
              <a:gd name="connsiteY6" fmla="*/ 433387 h 615553"/>
              <a:gd name="connsiteX7" fmla="*/ 51197 w 408384"/>
              <a:gd name="connsiteY7" fmla="*/ 366712 h 615553"/>
              <a:gd name="connsiteX8" fmla="*/ 148828 w 408384"/>
              <a:gd name="connsiteY8" fmla="*/ 263128 h 615553"/>
              <a:gd name="connsiteX9" fmla="*/ 259556 w 408384"/>
              <a:gd name="connsiteY9" fmla="*/ 151209 h 615553"/>
              <a:gd name="connsiteX10" fmla="*/ 325040 w 408384"/>
              <a:gd name="connsiteY10" fmla="*/ 69056 h 615553"/>
              <a:gd name="connsiteX11" fmla="*/ 354806 w 408384"/>
              <a:gd name="connsiteY11" fmla="*/ 16669 h 615553"/>
              <a:gd name="connsiteX12" fmla="*/ 389334 w 408384"/>
              <a:gd name="connsiteY12" fmla="*/ 0 h 615553"/>
              <a:gd name="connsiteX13" fmla="*/ 408384 w 408384"/>
              <a:gd name="connsiteY13" fmla="*/ 14287 h 615553"/>
              <a:gd name="connsiteX14" fmla="*/ 360759 w 408384"/>
              <a:gd name="connsiteY14" fmla="*/ 96440 h 615553"/>
              <a:gd name="connsiteX15" fmla="*/ 286940 w 408384"/>
              <a:gd name="connsiteY15" fmla="*/ 197644 h 615553"/>
              <a:gd name="connsiteX16" fmla="*/ 198834 w 408384"/>
              <a:gd name="connsiteY16" fmla="*/ 300037 h 615553"/>
              <a:gd name="connsiteX17" fmla="*/ 119062 w 408384"/>
              <a:gd name="connsiteY17" fmla="*/ 423862 h 615553"/>
              <a:gd name="connsiteX0" fmla="*/ 119062 w 408384"/>
              <a:gd name="connsiteY0" fmla="*/ 423862 h 615553"/>
              <a:gd name="connsiteX1" fmla="*/ 89297 w 408384"/>
              <a:gd name="connsiteY1" fmla="*/ 528637 h 615553"/>
              <a:gd name="connsiteX2" fmla="*/ 66675 w 408384"/>
              <a:gd name="connsiteY2" fmla="*/ 596503 h 615553"/>
              <a:gd name="connsiteX3" fmla="*/ 38100 w 408384"/>
              <a:gd name="connsiteY3" fmla="*/ 615553 h 615553"/>
              <a:gd name="connsiteX4" fmla="*/ 13097 w 408384"/>
              <a:gd name="connsiteY4" fmla="*/ 608409 h 615553"/>
              <a:gd name="connsiteX5" fmla="*/ 0 w 408384"/>
              <a:gd name="connsiteY5" fmla="*/ 556022 h 615553"/>
              <a:gd name="connsiteX6" fmla="*/ 20240 w 408384"/>
              <a:gd name="connsiteY6" fmla="*/ 433387 h 615553"/>
              <a:gd name="connsiteX7" fmla="*/ 51197 w 408384"/>
              <a:gd name="connsiteY7" fmla="*/ 366712 h 615553"/>
              <a:gd name="connsiteX8" fmla="*/ 148828 w 408384"/>
              <a:gd name="connsiteY8" fmla="*/ 263128 h 615553"/>
              <a:gd name="connsiteX9" fmla="*/ 259556 w 408384"/>
              <a:gd name="connsiteY9" fmla="*/ 151209 h 615553"/>
              <a:gd name="connsiteX10" fmla="*/ 325040 w 408384"/>
              <a:gd name="connsiteY10" fmla="*/ 69056 h 615553"/>
              <a:gd name="connsiteX11" fmla="*/ 354806 w 408384"/>
              <a:gd name="connsiteY11" fmla="*/ 16669 h 615553"/>
              <a:gd name="connsiteX12" fmla="*/ 389334 w 408384"/>
              <a:gd name="connsiteY12" fmla="*/ 0 h 615553"/>
              <a:gd name="connsiteX13" fmla="*/ 408384 w 408384"/>
              <a:gd name="connsiteY13" fmla="*/ 14287 h 615553"/>
              <a:gd name="connsiteX14" fmla="*/ 360759 w 408384"/>
              <a:gd name="connsiteY14" fmla="*/ 96440 h 615553"/>
              <a:gd name="connsiteX15" fmla="*/ 286940 w 408384"/>
              <a:gd name="connsiteY15" fmla="*/ 197644 h 615553"/>
              <a:gd name="connsiteX16" fmla="*/ 198834 w 408384"/>
              <a:gd name="connsiteY16" fmla="*/ 300037 h 615553"/>
              <a:gd name="connsiteX17" fmla="*/ 119062 w 408384"/>
              <a:gd name="connsiteY17" fmla="*/ 423862 h 615553"/>
              <a:gd name="connsiteX0" fmla="*/ 119062 w 408384"/>
              <a:gd name="connsiteY0" fmla="*/ 423862 h 615553"/>
              <a:gd name="connsiteX1" fmla="*/ 89297 w 408384"/>
              <a:gd name="connsiteY1" fmla="*/ 528637 h 615553"/>
              <a:gd name="connsiteX2" fmla="*/ 66675 w 408384"/>
              <a:gd name="connsiteY2" fmla="*/ 596503 h 615553"/>
              <a:gd name="connsiteX3" fmla="*/ 38100 w 408384"/>
              <a:gd name="connsiteY3" fmla="*/ 615553 h 615553"/>
              <a:gd name="connsiteX4" fmla="*/ 13097 w 408384"/>
              <a:gd name="connsiteY4" fmla="*/ 608409 h 615553"/>
              <a:gd name="connsiteX5" fmla="*/ 0 w 408384"/>
              <a:gd name="connsiteY5" fmla="*/ 556022 h 615553"/>
              <a:gd name="connsiteX6" fmla="*/ 20240 w 408384"/>
              <a:gd name="connsiteY6" fmla="*/ 433387 h 615553"/>
              <a:gd name="connsiteX7" fmla="*/ 51197 w 408384"/>
              <a:gd name="connsiteY7" fmla="*/ 366712 h 615553"/>
              <a:gd name="connsiteX8" fmla="*/ 148828 w 408384"/>
              <a:gd name="connsiteY8" fmla="*/ 263128 h 615553"/>
              <a:gd name="connsiteX9" fmla="*/ 259556 w 408384"/>
              <a:gd name="connsiteY9" fmla="*/ 151209 h 615553"/>
              <a:gd name="connsiteX10" fmla="*/ 325040 w 408384"/>
              <a:gd name="connsiteY10" fmla="*/ 69056 h 615553"/>
              <a:gd name="connsiteX11" fmla="*/ 354806 w 408384"/>
              <a:gd name="connsiteY11" fmla="*/ 16669 h 615553"/>
              <a:gd name="connsiteX12" fmla="*/ 389334 w 408384"/>
              <a:gd name="connsiteY12" fmla="*/ 0 h 615553"/>
              <a:gd name="connsiteX13" fmla="*/ 408384 w 408384"/>
              <a:gd name="connsiteY13" fmla="*/ 14287 h 615553"/>
              <a:gd name="connsiteX14" fmla="*/ 360759 w 408384"/>
              <a:gd name="connsiteY14" fmla="*/ 96440 h 615553"/>
              <a:gd name="connsiteX15" fmla="*/ 286940 w 408384"/>
              <a:gd name="connsiteY15" fmla="*/ 197644 h 615553"/>
              <a:gd name="connsiteX16" fmla="*/ 198834 w 408384"/>
              <a:gd name="connsiteY16" fmla="*/ 300037 h 615553"/>
              <a:gd name="connsiteX17" fmla="*/ 119062 w 408384"/>
              <a:gd name="connsiteY17" fmla="*/ 423862 h 615553"/>
              <a:gd name="connsiteX0" fmla="*/ 119062 w 408384"/>
              <a:gd name="connsiteY0" fmla="*/ 423862 h 615553"/>
              <a:gd name="connsiteX1" fmla="*/ 89297 w 408384"/>
              <a:gd name="connsiteY1" fmla="*/ 528637 h 615553"/>
              <a:gd name="connsiteX2" fmla="*/ 66675 w 408384"/>
              <a:gd name="connsiteY2" fmla="*/ 596503 h 615553"/>
              <a:gd name="connsiteX3" fmla="*/ 38100 w 408384"/>
              <a:gd name="connsiteY3" fmla="*/ 615553 h 615553"/>
              <a:gd name="connsiteX4" fmla="*/ 13097 w 408384"/>
              <a:gd name="connsiteY4" fmla="*/ 608409 h 615553"/>
              <a:gd name="connsiteX5" fmla="*/ 0 w 408384"/>
              <a:gd name="connsiteY5" fmla="*/ 556022 h 615553"/>
              <a:gd name="connsiteX6" fmla="*/ 20240 w 408384"/>
              <a:gd name="connsiteY6" fmla="*/ 433387 h 615553"/>
              <a:gd name="connsiteX7" fmla="*/ 51197 w 408384"/>
              <a:gd name="connsiteY7" fmla="*/ 366712 h 615553"/>
              <a:gd name="connsiteX8" fmla="*/ 148828 w 408384"/>
              <a:gd name="connsiteY8" fmla="*/ 263128 h 615553"/>
              <a:gd name="connsiteX9" fmla="*/ 259556 w 408384"/>
              <a:gd name="connsiteY9" fmla="*/ 151209 h 615553"/>
              <a:gd name="connsiteX10" fmla="*/ 325040 w 408384"/>
              <a:gd name="connsiteY10" fmla="*/ 69056 h 615553"/>
              <a:gd name="connsiteX11" fmla="*/ 354806 w 408384"/>
              <a:gd name="connsiteY11" fmla="*/ 16669 h 615553"/>
              <a:gd name="connsiteX12" fmla="*/ 389334 w 408384"/>
              <a:gd name="connsiteY12" fmla="*/ 0 h 615553"/>
              <a:gd name="connsiteX13" fmla="*/ 408384 w 408384"/>
              <a:gd name="connsiteY13" fmla="*/ 14287 h 615553"/>
              <a:gd name="connsiteX14" fmla="*/ 360759 w 408384"/>
              <a:gd name="connsiteY14" fmla="*/ 96440 h 615553"/>
              <a:gd name="connsiteX15" fmla="*/ 286940 w 408384"/>
              <a:gd name="connsiteY15" fmla="*/ 197644 h 615553"/>
              <a:gd name="connsiteX16" fmla="*/ 198834 w 408384"/>
              <a:gd name="connsiteY16" fmla="*/ 300037 h 615553"/>
              <a:gd name="connsiteX17" fmla="*/ 119062 w 408384"/>
              <a:gd name="connsiteY17" fmla="*/ 423862 h 615553"/>
              <a:gd name="connsiteX0" fmla="*/ 119062 w 408384"/>
              <a:gd name="connsiteY0" fmla="*/ 423862 h 615553"/>
              <a:gd name="connsiteX1" fmla="*/ 89297 w 408384"/>
              <a:gd name="connsiteY1" fmla="*/ 528637 h 615553"/>
              <a:gd name="connsiteX2" fmla="*/ 66675 w 408384"/>
              <a:gd name="connsiteY2" fmla="*/ 596503 h 615553"/>
              <a:gd name="connsiteX3" fmla="*/ 38100 w 408384"/>
              <a:gd name="connsiteY3" fmla="*/ 615553 h 615553"/>
              <a:gd name="connsiteX4" fmla="*/ 13097 w 408384"/>
              <a:gd name="connsiteY4" fmla="*/ 608409 h 615553"/>
              <a:gd name="connsiteX5" fmla="*/ 0 w 408384"/>
              <a:gd name="connsiteY5" fmla="*/ 556022 h 615553"/>
              <a:gd name="connsiteX6" fmla="*/ 20240 w 408384"/>
              <a:gd name="connsiteY6" fmla="*/ 433387 h 615553"/>
              <a:gd name="connsiteX7" fmla="*/ 51197 w 408384"/>
              <a:gd name="connsiteY7" fmla="*/ 366712 h 615553"/>
              <a:gd name="connsiteX8" fmla="*/ 148828 w 408384"/>
              <a:gd name="connsiteY8" fmla="*/ 263128 h 615553"/>
              <a:gd name="connsiteX9" fmla="*/ 259556 w 408384"/>
              <a:gd name="connsiteY9" fmla="*/ 151209 h 615553"/>
              <a:gd name="connsiteX10" fmla="*/ 325040 w 408384"/>
              <a:gd name="connsiteY10" fmla="*/ 69056 h 615553"/>
              <a:gd name="connsiteX11" fmla="*/ 354806 w 408384"/>
              <a:gd name="connsiteY11" fmla="*/ 16669 h 615553"/>
              <a:gd name="connsiteX12" fmla="*/ 389334 w 408384"/>
              <a:gd name="connsiteY12" fmla="*/ 0 h 615553"/>
              <a:gd name="connsiteX13" fmla="*/ 408384 w 408384"/>
              <a:gd name="connsiteY13" fmla="*/ 14287 h 615553"/>
              <a:gd name="connsiteX14" fmla="*/ 360759 w 408384"/>
              <a:gd name="connsiteY14" fmla="*/ 96440 h 615553"/>
              <a:gd name="connsiteX15" fmla="*/ 286940 w 408384"/>
              <a:gd name="connsiteY15" fmla="*/ 197644 h 615553"/>
              <a:gd name="connsiteX16" fmla="*/ 198834 w 408384"/>
              <a:gd name="connsiteY16" fmla="*/ 300037 h 615553"/>
              <a:gd name="connsiteX17" fmla="*/ 119062 w 408384"/>
              <a:gd name="connsiteY17" fmla="*/ 423862 h 615553"/>
              <a:gd name="connsiteX0" fmla="*/ 119377 w 408699"/>
              <a:gd name="connsiteY0" fmla="*/ 423862 h 615553"/>
              <a:gd name="connsiteX1" fmla="*/ 89612 w 408699"/>
              <a:gd name="connsiteY1" fmla="*/ 528637 h 615553"/>
              <a:gd name="connsiteX2" fmla="*/ 66990 w 408699"/>
              <a:gd name="connsiteY2" fmla="*/ 596503 h 615553"/>
              <a:gd name="connsiteX3" fmla="*/ 38415 w 408699"/>
              <a:gd name="connsiteY3" fmla="*/ 615553 h 615553"/>
              <a:gd name="connsiteX4" fmla="*/ 13412 w 408699"/>
              <a:gd name="connsiteY4" fmla="*/ 608409 h 615553"/>
              <a:gd name="connsiteX5" fmla="*/ 315 w 408699"/>
              <a:gd name="connsiteY5" fmla="*/ 556022 h 615553"/>
              <a:gd name="connsiteX6" fmla="*/ 20555 w 408699"/>
              <a:gd name="connsiteY6" fmla="*/ 433387 h 615553"/>
              <a:gd name="connsiteX7" fmla="*/ 51512 w 408699"/>
              <a:gd name="connsiteY7" fmla="*/ 366712 h 615553"/>
              <a:gd name="connsiteX8" fmla="*/ 149143 w 408699"/>
              <a:gd name="connsiteY8" fmla="*/ 263128 h 615553"/>
              <a:gd name="connsiteX9" fmla="*/ 259871 w 408699"/>
              <a:gd name="connsiteY9" fmla="*/ 151209 h 615553"/>
              <a:gd name="connsiteX10" fmla="*/ 325355 w 408699"/>
              <a:gd name="connsiteY10" fmla="*/ 69056 h 615553"/>
              <a:gd name="connsiteX11" fmla="*/ 355121 w 408699"/>
              <a:gd name="connsiteY11" fmla="*/ 16669 h 615553"/>
              <a:gd name="connsiteX12" fmla="*/ 389649 w 408699"/>
              <a:gd name="connsiteY12" fmla="*/ 0 h 615553"/>
              <a:gd name="connsiteX13" fmla="*/ 408699 w 408699"/>
              <a:gd name="connsiteY13" fmla="*/ 14287 h 615553"/>
              <a:gd name="connsiteX14" fmla="*/ 361074 w 408699"/>
              <a:gd name="connsiteY14" fmla="*/ 96440 h 615553"/>
              <a:gd name="connsiteX15" fmla="*/ 287255 w 408699"/>
              <a:gd name="connsiteY15" fmla="*/ 197644 h 615553"/>
              <a:gd name="connsiteX16" fmla="*/ 199149 w 408699"/>
              <a:gd name="connsiteY16" fmla="*/ 300037 h 615553"/>
              <a:gd name="connsiteX17" fmla="*/ 119377 w 408699"/>
              <a:gd name="connsiteY17" fmla="*/ 423862 h 615553"/>
              <a:gd name="connsiteX0" fmla="*/ 119819 w 409141"/>
              <a:gd name="connsiteY0" fmla="*/ 423862 h 615553"/>
              <a:gd name="connsiteX1" fmla="*/ 90054 w 409141"/>
              <a:gd name="connsiteY1" fmla="*/ 528637 h 615553"/>
              <a:gd name="connsiteX2" fmla="*/ 67432 w 409141"/>
              <a:gd name="connsiteY2" fmla="*/ 596503 h 615553"/>
              <a:gd name="connsiteX3" fmla="*/ 38857 w 409141"/>
              <a:gd name="connsiteY3" fmla="*/ 615553 h 615553"/>
              <a:gd name="connsiteX4" fmla="*/ 13854 w 409141"/>
              <a:gd name="connsiteY4" fmla="*/ 608409 h 615553"/>
              <a:gd name="connsiteX5" fmla="*/ 757 w 409141"/>
              <a:gd name="connsiteY5" fmla="*/ 556022 h 615553"/>
              <a:gd name="connsiteX6" fmla="*/ 20997 w 409141"/>
              <a:gd name="connsiteY6" fmla="*/ 433387 h 615553"/>
              <a:gd name="connsiteX7" fmla="*/ 51954 w 409141"/>
              <a:gd name="connsiteY7" fmla="*/ 366712 h 615553"/>
              <a:gd name="connsiteX8" fmla="*/ 149585 w 409141"/>
              <a:gd name="connsiteY8" fmla="*/ 263128 h 615553"/>
              <a:gd name="connsiteX9" fmla="*/ 260313 w 409141"/>
              <a:gd name="connsiteY9" fmla="*/ 151209 h 615553"/>
              <a:gd name="connsiteX10" fmla="*/ 325797 w 409141"/>
              <a:gd name="connsiteY10" fmla="*/ 69056 h 615553"/>
              <a:gd name="connsiteX11" fmla="*/ 355563 w 409141"/>
              <a:gd name="connsiteY11" fmla="*/ 16669 h 615553"/>
              <a:gd name="connsiteX12" fmla="*/ 390091 w 409141"/>
              <a:gd name="connsiteY12" fmla="*/ 0 h 615553"/>
              <a:gd name="connsiteX13" fmla="*/ 409141 w 409141"/>
              <a:gd name="connsiteY13" fmla="*/ 14287 h 615553"/>
              <a:gd name="connsiteX14" fmla="*/ 361516 w 409141"/>
              <a:gd name="connsiteY14" fmla="*/ 96440 h 615553"/>
              <a:gd name="connsiteX15" fmla="*/ 287697 w 409141"/>
              <a:gd name="connsiteY15" fmla="*/ 197644 h 615553"/>
              <a:gd name="connsiteX16" fmla="*/ 199591 w 409141"/>
              <a:gd name="connsiteY16" fmla="*/ 300037 h 615553"/>
              <a:gd name="connsiteX17" fmla="*/ 119819 w 409141"/>
              <a:gd name="connsiteY17" fmla="*/ 423862 h 615553"/>
              <a:gd name="connsiteX0" fmla="*/ 119819 w 409141"/>
              <a:gd name="connsiteY0" fmla="*/ 423862 h 615553"/>
              <a:gd name="connsiteX1" fmla="*/ 90054 w 409141"/>
              <a:gd name="connsiteY1" fmla="*/ 528637 h 615553"/>
              <a:gd name="connsiteX2" fmla="*/ 67432 w 409141"/>
              <a:gd name="connsiteY2" fmla="*/ 596503 h 615553"/>
              <a:gd name="connsiteX3" fmla="*/ 38857 w 409141"/>
              <a:gd name="connsiteY3" fmla="*/ 615553 h 615553"/>
              <a:gd name="connsiteX4" fmla="*/ 13854 w 409141"/>
              <a:gd name="connsiteY4" fmla="*/ 608409 h 615553"/>
              <a:gd name="connsiteX5" fmla="*/ 757 w 409141"/>
              <a:gd name="connsiteY5" fmla="*/ 556022 h 615553"/>
              <a:gd name="connsiteX6" fmla="*/ 20997 w 409141"/>
              <a:gd name="connsiteY6" fmla="*/ 433387 h 615553"/>
              <a:gd name="connsiteX7" fmla="*/ 51954 w 409141"/>
              <a:gd name="connsiteY7" fmla="*/ 366712 h 615553"/>
              <a:gd name="connsiteX8" fmla="*/ 149585 w 409141"/>
              <a:gd name="connsiteY8" fmla="*/ 263128 h 615553"/>
              <a:gd name="connsiteX9" fmla="*/ 260313 w 409141"/>
              <a:gd name="connsiteY9" fmla="*/ 151209 h 615553"/>
              <a:gd name="connsiteX10" fmla="*/ 325797 w 409141"/>
              <a:gd name="connsiteY10" fmla="*/ 69056 h 615553"/>
              <a:gd name="connsiteX11" fmla="*/ 355563 w 409141"/>
              <a:gd name="connsiteY11" fmla="*/ 16669 h 615553"/>
              <a:gd name="connsiteX12" fmla="*/ 390091 w 409141"/>
              <a:gd name="connsiteY12" fmla="*/ 0 h 615553"/>
              <a:gd name="connsiteX13" fmla="*/ 409141 w 409141"/>
              <a:gd name="connsiteY13" fmla="*/ 14287 h 615553"/>
              <a:gd name="connsiteX14" fmla="*/ 361516 w 409141"/>
              <a:gd name="connsiteY14" fmla="*/ 96440 h 615553"/>
              <a:gd name="connsiteX15" fmla="*/ 287697 w 409141"/>
              <a:gd name="connsiteY15" fmla="*/ 197644 h 615553"/>
              <a:gd name="connsiteX16" fmla="*/ 199591 w 409141"/>
              <a:gd name="connsiteY16" fmla="*/ 300037 h 615553"/>
              <a:gd name="connsiteX17" fmla="*/ 119819 w 409141"/>
              <a:gd name="connsiteY17" fmla="*/ 423862 h 615553"/>
              <a:gd name="connsiteX0" fmla="*/ 119819 w 409141"/>
              <a:gd name="connsiteY0" fmla="*/ 423862 h 615553"/>
              <a:gd name="connsiteX1" fmla="*/ 90054 w 409141"/>
              <a:gd name="connsiteY1" fmla="*/ 528637 h 615553"/>
              <a:gd name="connsiteX2" fmla="*/ 67432 w 409141"/>
              <a:gd name="connsiteY2" fmla="*/ 596503 h 615553"/>
              <a:gd name="connsiteX3" fmla="*/ 38857 w 409141"/>
              <a:gd name="connsiteY3" fmla="*/ 615553 h 615553"/>
              <a:gd name="connsiteX4" fmla="*/ 13854 w 409141"/>
              <a:gd name="connsiteY4" fmla="*/ 608409 h 615553"/>
              <a:gd name="connsiteX5" fmla="*/ 757 w 409141"/>
              <a:gd name="connsiteY5" fmla="*/ 556022 h 615553"/>
              <a:gd name="connsiteX6" fmla="*/ 20997 w 409141"/>
              <a:gd name="connsiteY6" fmla="*/ 433387 h 615553"/>
              <a:gd name="connsiteX7" fmla="*/ 51954 w 409141"/>
              <a:gd name="connsiteY7" fmla="*/ 366712 h 615553"/>
              <a:gd name="connsiteX8" fmla="*/ 149585 w 409141"/>
              <a:gd name="connsiteY8" fmla="*/ 263128 h 615553"/>
              <a:gd name="connsiteX9" fmla="*/ 260313 w 409141"/>
              <a:gd name="connsiteY9" fmla="*/ 151209 h 615553"/>
              <a:gd name="connsiteX10" fmla="*/ 325797 w 409141"/>
              <a:gd name="connsiteY10" fmla="*/ 69056 h 615553"/>
              <a:gd name="connsiteX11" fmla="*/ 355563 w 409141"/>
              <a:gd name="connsiteY11" fmla="*/ 16669 h 615553"/>
              <a:gd name="connsiteX12" fmla="*/ 390091 w 409141"/>
              <a:gd name="connsiteY12" fmla="*/ 0 h 615553"/>
              <a:gd name="connsiteX13" fmla="*/ 409141 w 409141"/>
              <a:gd name="connsiteY13" fmla="*/ 14287 h 615553"/>
              <a:gd name="connsiteX14" fmla="*/ 361516 w 409141"/>
              <a:gd name="connsiteY14" fmla="*/ 96440 h 615553"/>
              <a:gd name="connsiteX15" fmla="*/ 287697 w 409141"/>
              <a:gd name="connsiteY15" fmla="*/ 197644 h 615553"/>
              <a:gd name="connsiteX16" fmla="*/ 199591 w 409141"/>
              <a:gd name="connsiteY16" fmla="*/ 300037 h 615553"/>
              <a:gd name="connsiteX17" fmla="*/ 119819 w 409141"/>
              <a:gd name="connsiteY17" fmla="*/ 423862 h 615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09141" h="615553">
                <a:moveTo>
                  <a:pt x="119819" y="423862"/>
                </a:moveTo>
                <a:cubicBezTo>
                  <a:pt x="106325" y="463550"/>
                  <a:pt x="99976" y="493712"/>
                  <a:pt x="90054" y="528637"/>
                </a:cubicBezTo>
                <a:lnTo>
                  <a:pt x="67432" y="596503"/>
                </a:lnTo>
                <a:lnTo>
                  <a:pt x="38857" y="615553"/>
                </a:lnTo>
                <a:lnTo>
                  <a:pt x="13854" y="608409"/>
                </a:lnTo>
                <a:cubicBezTo>
                  <a:pt x="9488" y="590947"/>
                  <a:pt x="-3211" y="579437"/>
                  <a:pt x="757" y="556022"/>
                </a:cubicBezTo>
                <a:cubicBezTo>
                  <a:pt x="-2021" y="509190"/>
                  <a:pt x="14250" y="474265"/>
                  <a:pt x="20997" y="433387"/>
                </a:cubicBezTo>
                <a:cubicBezTo>
                  <a:pt x="31316" y="411162"/>
                  <a:pt x="33300" y="390127"/>
                  <a:pt x="51954" y="366712"/>
                </a:cubicBezTo>
                <a:cubicBezTo>
                  <a:pt x="82116" y="326231"/>
                  <a:pt x="117041" y="297656"/>
                  <a:pt x="149585" y="263128"/>
                </a:cubicBezTo>
                <a:cubicBezTo>
                  <a:pt x="186494" y="225822"/>
                  <a:pt x="224595" y="196849"/>
                  <a:pt x="260313" y="151209"/>
                </a:cubicBezTo>
                <a:cubicBezTo>
                  <a:pt x="285713" y="125015"/>
                  <a:pt x="303969" y="96440"/>
                  <a:pt x="325797" y="69056"/>
                </a:cubicBezTo>
                <a:lnTo>
                  <a:pt x="355563" y="16669"/>
                </a:lnTo>
                <a:lnTo>
                  <a:pt x="390091" y="0"/>
                </a:lnTo>
                <a:lnTo>
                  <a:pt x="409141" y="14287"/>
                </a:lnTo>
                <a:lnTo>
                  <a:pt x="361516" y="96440"/>
                </a:lnTo>
                <a:lnTo>
                  <a:pt x="287697" y="197644"/>
                </a:lnTo>
                <a:lnTo>
                  <a:pt x="199591" y="300037"/>
                </a:lnTo>
                <a:cubicBezTo>
                  <a:pt x="173000" y="341312"/>
                  <a:pt x="139266" y="377824"/>
                  <a:pt x="119819" y="42386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C868D082-72AF-023B-2348-8B3E8D62BA8E}"/>
              </a:ext>
            </a:extLst>
          </p:cNvPr>
          <p:cNvSpPr/>
          <p:nvPr/>
        </p:nvSpPr>
        <p:spPr>
          <a:xfrm>
            <a:off x="3840539" y="1142999"/>
            <a:ext cx="588653" cy="790575"/>
          </a:xfrm>
          <a:custGeom>
            <a:avLst/>
            <a:gdLst>
              <a:gd name="connsiteX0" fmla="*/ 517922 w 576262"/>
              <a:gd name="connsiteY0" fmla="*/ 147637 h 787003"/>
              <a:gd name="connsiteX1" fmla="*/ 365522 w 576262"/>
              <a:gd name="connsiteY1" fmla="*/ 381000 h 787003"/>
              <a:gd name="connsiteX2" fmla="*/ 207168 w 576262"/>
              <a:gd name="connsiteY2" fmla="*/ 586978 h 787003"/>
              <a:gd name="connsiteX3" fmla="*/ 126206 w 576262"/>
              <a:gd name="connsiteY3" fmla="*/ 683419 h 787003"/>
              <a:gd name="connsiteX4" fmla="*/ 54768 w 576262"/>
              <a:gd name="connsiteY4" fmla="*/ 767953 h 787003"/>
              <a:gd name="connsiteX5" fmla="*/ 17859 w 576262"/>
              <a:gd name="connsiteY5" fmla="*/ 785812 h 787003"/>
              <a:gd name="connsiteX6" fmla="*/ 0 w 576262"/>
              <a:gd name="connsiteY6" fmla="*/ 787003 h 787003"/>
              <a:gd name="connsiteX7" fmla="*/ 2381 w 576262"/>
              <a:gd name="connsiteY7" fmla="*/ 733425 h 787003"/>
              <a:gd name="connsiteX8" fmla="*/ 94059 w 576262"/>
              <a:gd name="connsiteY8" fmla="*/ 625078 h 787003"/>
              <a:gd name="connsiteX9" fmla="*/ 244078 w 576262"/>
              <a:gd name="connsiteY9" fmla="*/ 450056 h 787003"/>
              <a:gd name="connsiteX10" fmla="*/ 406003 w 576262"/>
              <a:gd name="connsiteY10" fmla="*/ 219075 h 787003"/>
              <a:gd name="connsiteX11" fmla="*/ 486965 w 576262"/>
              <a:gd name="connsiteY11" fmla="*/ 61912 h 787003"/>
              <a:gd name="connsiteX12" fmla="*/ 529828 w 576262"/>
              <a:gd name="connsiteY12" fmla="*/ 5953 h 787003"/>
              <a:gd name="connsiteX13" fmla="*/ 569118 w 576262"/>
              <a:gd name="connsiteY13" fmla="*/ 0 h 787003"/>
              <a:gd name="connsiteX14" fmla="*/ 576262 w 576262"/>
              <a:gd name="connsiteY14" fmla="*/ 52387 h 787003"/>
              <a:gd name="connsiteX15" fmla="*/ 517922 w 576262"/>
              <a:gd name="connsiteY15" fmla="*/ 147637 h 787003"/>
              <a:gd name="connsiteX0" fmla="*/ 519848 w 578188"/>
              <a:gd name="connsiteY0" fmla="*/ 147637 h 787003"/>
              <a:gd name="connsiteX1" fmla="*/ 367448 w 578188"/>
              <a:gd name="connsiteY1" fmla="*/ 381000 h 787003"/>
              <a:gd name="connsiteX2" fmla="*/ 209094 w 578188"/>
              <a:gd name="connsiteY2" fmla="*/ 586978 h 787003"/>
              <a:gd name="connsiteX3" fmla="*/ 128132 w 578188"/>
              <a:gd name="connsiteY3" fmla="*/ 683419 h 787003"/>
              <a:gd name="connsiteX4" fmla="*/ 56694 w 578188"/>
              <a:gd name="connsiteY4" fmla="*/ 767953 h 787003"/>
              <a:gd name="connsiteX5" fmla="*/ 19785 w 578188"/>
              <a:gd name="connsiteY5" fmla="*/ 785812 h 787003"/>
              <a:gd name="connsiteX6" fmla="*/ 1926 w 578188"/>
              <a:gd name="connsiteY6" fmla="*/ 787003 h 787003"/>
              <a:gd name="connsiteX7" fmla="*/ 4307 w 578188"/>
              <a:gd name="connsiteY7" fmla="*/ 733425 h 787003"/>
              <a:gd name="connsiteX8" fmla="*/ 95985 w 578188"/>
              <a:gd name="connsiteY8" fmla="*/ 625078 h 787003"/>
              <a:gd name="connsiteX9" fmla="*/ 246004 w 578188"/>
              <a:gd name="connsiteY9" fmla="*/ 450056 h 787003"/>
              <a:gd name="connsiteX10" fmla="*/ 407929 w 578188"/>
              <a:gd name="connsiteY10" fmla="*/ 219075 h 787003"/>
              <a:gd name="connsiteX11" fmla="*/ 488891 w 578188"/>
              <a:gd name="connsiteY11" fmla="*/ 61912 h 787003"/>
              <a:gd name="connsiteX12" fmla="*/ 531754 w 578188"/>
              <a:gd name="connsiteY12" fmla="*/ 5953 h 787003"/>
              <a:gd name="connsiteX13" fmla="*/ 571044 w 578188"/>
              <a:gd name="connsiteY13" fmla="*/ 0 h 787003"/>
              <a:gd name="connsiteX14" fmla="*/ 578188 w 578188"/>
              <a:gd name="connsiteY14" fmla="*/ 52387 h 787003"/>
              <a:gd name="connsiteX15" fmla="*/ 519848 w 578188"/>
              <a:gd name="connsiteY15" fmla="*/ 147637 h 787003"/>
              <a:gd name="connsiteX0" fmla="*/ 526674 w 585014"/>
              <a:gd name="connsiteY0" fmla="*/ 147637 h 787003"/>
              <a:gd name="connsiteX1" fmla="*/ 374274 w 585014"/>
              <a:gd name="connsiteY1" fmla="*/ 381000 h 787003"/>
              <a:gd name="connsiteX2" fmla="*/ 215920 w 585014"/>
              <a:gd name="connsiteY2" fmla="*/ 586978 h 787003"/>
              <a:gd name="connsiteX3" fmla="*/ 134958 w 585014"/>
              <a:gd name="connsiteY3" fmla="*/ 683419 h 787003"/>
              <a:gd name="connsiteX4" fmla="*/ 63520 w 585014"/>
              <a:gd name="connsiteY4" fmla="*/ 767953 h 787003"/>
              <a:gd name="connsiteX5" fmla="*/ 26611 w 585014"/>
              <a:gd name="connsiteY5" fmla="*/ 785812 h 787003"/>
              <a:gd name="connsiteX6" fmla="*/ 8752 w 585014"/>
              <a:gd name="connsiteY6" fmla="*/ 787003 h 787003"/>
              <a:gd name="connsiteX7" fmla="*/ 11133 w 585014"/>
              <a:gd name="connsiteY7" fmla="*/ 733425 h 787003"/>
              <a:gd name="connsiteX8" fmla="*/ 102811 w 585014"/>
              <a:gd name="connsiteY8" fmla="*/ 625078 h 787003"/>
              <a:gd name="connsiteX9" fmla="*/ 252830 w 585014"/>
              <a:gd name="connsiteY9" fmla="*/ 450056 h 787003"/>
              <a:gd name="connsiteX10" fmla="*/ 414755 w 585014"/>
              <a:gd name="connsiteY10" fmla="*/ 219075 h 787003"/>
              <a:gd name="connsiteX11" fmla="*/ 495717 w 585014"/>
              <a:gd name="connsiteY11" fmla="*/ 61912 h 787003"/>
              <a:gd name="connsiteX12" fmla="*/ 538580 w 585014"/>
              <a:gd name="connsiteY12" fmla="*/ 5953 h 787003"/>
              <a:gd name="connsiteX13" fmla="*/ 577870 w 585014"/>
              <a:gd name="connsiteY13" fmla="*/ 0 h 787003"/>
              <a:gd name="connsiteX14" fmla="*/ 585014 w 585014"/>
              <a:gd name="connsiteY14" fmla="*/ 52387 h 787003"/>
              <a:gd name="connsiteX15" fmla="*/ 526674 w 585014"/>
              <a:gd name="connsiteY15" fmla="*/ 147637 h 787003"/>
              <a:gd name="connsiteX0" fmla="*/ 526674 w 588252"/>
              <a:gd name="connsiteY0" fmla="*/ 147637 h 787003"/>
              <a:gd name="connsiteX1" fmla="*/ 374274 w 588252"/>
              <a:gd name="connsiteY1" fmla="*/ 381000 h 787003"/>
              <a:gd name="connsiteX2" fmla="*/ 215920 w 588252"/>
              <a:gd name="connsiteY2" fmla="*/ 586978 h 787003"/>
              <a:gd name="connsiteX3" fmla="*/ 134958 w 588252"/>
              <a:gd name="connsiteY3" fmla="*/ 683419 h 787003"/>
              <a:gd name="connsiteX4" fmla="*/ 63520 w 588252"/>
              <a:gd name="connsiteY4" fmla="*/ 767953 h 787003"/>
              <a:gd name="connsiteX5" fmla="*/ 26611 w 588252"/>
              <a:gd name="connsiteY5" fmla="*/ 785812 h 787003"/>
              <a:gd name="connsiteX6" fmla="*/ 8752 w 588252"/>
              <a:gd name="connsiteY6" fmla="*/ 787003 h 787003"/>
              <a:gd name="connsiteX7" fmla="*/ 11133 w 588252"/>
              <a:gd name="connsiteY7" fmla="*/ 733425 h 787003"/>
              <a:gd name="connsiteX8" fmla="*/ 102811 w 588252"/>
              <a:gd name="connsiteY8" fmla="*/ 625078 h 787003"/>
              <a:gd name="connsiteX9" fmla="*/ 252830 w 588252"/>
              <a:gd name="connsiteY9" fmla="*/ 450056 h 787003"/>
              <a:gd name="connsiteX10" fmla="*/ 414755 w 588252"/>
              <a:gd name="connsiteY10" fmla="*/ 219075 h 787003"/>
              <a:gd name="connsiteX11" fmla="*/ 495717 w 588252"/>
              <a:gd name="connsiteY11" fmla="*/ 61912 h 787003"/>
              <a:gd name="connsiteX12" fmla="*/ 538580 w 588252"/>
              <a:gd name="connsiteY12" fmla="*/ 5953 h 787003"/>
              <a:gd name="connsiteX13" fmla="*/ 577870 w 588252"/>
              <a:gd name="connsiteY13" fmla="*/ 0 h 787003"/>
              <a:gd name="connsiteX14" fmla="*/ 585014 w 588252"/>
              <a:gd name="connsiteY14" fmla="*/ 52387 h 787003"/>
              <a:gd name="connsiteX15" fmla="*/ 526674 w 588252"/>
              <a:gd name="connsiteY15" fmla="*/ 147637 h 787003"/>
              <a:gd name="connsiteX0" fmla="*/ 526674 w 588252"/>
              <a:gd name="connsiteY0" fmla="*/ 149234 h 788600"/>
              <a:gd name="connsiteX1" fmla="*/ 374274 w 588252"/>
              <a:gd name="connsiteY1" fmla="*/ 382597 h 788600"/>
              <a:gd name="connsiteX2" fmla="*/ 215920 w 588252"/>
              <a:gd name="connsiteY2" fmla="*/ 588575 h 788600"/>
              <a:gd name="connsiteX3" fmla="*/ 134958 w 588252"/>
              <a:gd name="connsiteY3" fmla="*/ 685016 h 788600"/>
              <a:gd name="connsiteX4" fmla="*/ 63520 w 588252"/>
              <a:gd name="connsiteY4" fmla="*/ 769550 h 788600"/>
              <a:gd name="connsiteX5" fmla="*/ 26611 w 588252"/>
              <a:gd name="connsiteY5" fmla="*/ 787409 h 788600"/>
              <a:gd name="connsiteX6" fmla="*/ 8752 w 588252"/>
              <a:gd name="connsiteY6" fmla="*/ 788600 h 788600"/>
              <a:gd name="connsiteX7" fmla="*/ 11133 w 588252"/>
              <a:gd name="connsiteY7" fmla="*/ 735022 h 788600"/>
              <a:gd name="connsiteX8" fmla="*/ 102811 w 588252"/>
              <a:gd name="connsiteY8" fmla="*/ 626675 h 788600"/>
              <a:gd name="connsiteX9" fmla="*/ 252830 w 588252"/>
              <a:gd name="connsiteY9" fmla="*/ 451653 h 788600"/>
              <a:gd name="connsiteX10" fmla="*/ 414755 w 588252"/>
              <a:gd name="connsiteY10" fmla="*/ 220672 h 788600"/>
              <a:gd name="connsiteX11" fmla="*/ 495717 w 588252"/>
              <a:gd name="connsiteY11" fmla="*/ 63509 h 788600"/>
              <a:gd name="connsiteX12" fmla="*/ 538580 w 588252"/>
              <a:gd name="connsiteY12" fmla="*/ 7550 h 788600"/>
              <a:gd name="connsiteX13" fmla="*/ 577870 w 588252"/>
              <a:gd name="connsiteY13" fmla="*/ 1597 h 788600"/>
              <a:gd name="connsiteX14" fmla="*/ 585014 w 588252"/>
              <a:gd name="connsiteY14" fmla="*/ 53984 h 788600"/>
              <a:gd name="connsiteX15" fmla="*/ 526674 w 588252"/>
              <a:gd name="connsiteY15" fmla="*/ 149234 h 788600"/>
              <a:gd name="connsiteX0" fmla="*/ 526674 w 589163"/>
              <a:gd name="connsiteY0" fmla="*/ 149234 h 788600"/>
              <a:gd name="connsiteX1" fmla="*/ 374274 w 589163"/>
              <a:gd name="connsiteY1" fmla="*/ 382597 h 788600"/>
              <a:gd name="connsiteX2" fmla="*/ 215920 w 589163"/>
              <a:gd name="connsiteY2" fmla="*/ 588575 h 788600"/>
              <a:gd name="connsiteX3" fmla="*/ 134958 w 589163"/>
              <a:gd name="connsiteY3" fmla="*/ 685016 h 788600"/>
              <a:gd name="connsiteX4" fmla="*/ 63520 w 589163"/>
              <a:gd name="connsiteY4" fmla="*/ 769550 h 788600"/>
              <a:gd name="connsiteX5" fmla="*/ 26611 w 589163"/>
              <a:gd name="connsiteY5" fmla="*/ 787409 h 788600"/>
              <a:gd name="connsiteX6" fmla="*/ 8752 w 589163"/>
              <a:gd name="connsiteY6" fmla="*/ 788600 h 788600"/>
              <a:gd name="connsiteX7" fmla="*/ 11133 w 589163"/>
              <a:gd name="connsiteY7" fmla="*/ 735022 h 788600"/>
              <a:gd name="connsiteX8" fmla="*/ 102811 w 589163"/>
              <a:gd name="connsiteY8" fmla="*/ 626675 h 788600"/>
              <a:gd name="connsiteX9" fmla="*/ 252830 w 589163"/>
              <a:gd name="connsiteY9" fmla="*/ 451653 h 788600"/>
              <a:gd name="connsiteX10" fmla="*/ 414755 w 589163"/>
              <a:gd name="connsiteY10" fmla="*/ 220672 h 788600"/>
              <a:gd name="connsiteX11" fmla="*/ 495717 w 589163"/>
              <a:gd name="connsiteY11" fmla="*/ 63509 h 788600"/>
              <a:gd name="connsiteX12" fmla="*/ 538580 w 589163"/>
              <a:gd name="connsiteY12" fmla="*/ 7550 h 788600"/>
              <a:gd name="connsiteX13" fmla="*/ 582632 w 589163"/>
              <a:gd name="connsiteY13" fmla="*/ 1597 h 788600"/>
              <a:gd name="connsiteX14" fmla="*/ 585014 w 589163"/>
              <a:gd name="connsiteY14" fmla="*/ 53984 h 788600"/>
              <a:gd name="connsiteX15" fmla="*/ 526674 w 589163"/>
              <a:gd name="connsiteY15" fmla="*/ 149234 h 788600"/>
              <a:gd name="connsiteX0" fmla="*/ 526674 w 588653"/>
              <a:gd name="connsiteY0" fmla="*/ 151209 h 790575"/>
              <a:gd name="connsiteX1" fmla="*/ 374274 w 588653"/>
              <a:gd name="connsiteY1" fmla="*/ 384572 h 790575"/>
              <a:gd name="connsiteX2" fmla="*/ 215920 w 588653"/>
              <a:gd name="connsiteY2" fmla="*/ 590550 h 790575"/>
              <a:gd name="connsiteX3" fmla="*/ 134958 w 588653"/>
              <a:gd name="connsiteY3" fmla="*/ 686991 h 790575"/>
              <a:gd name="connsiteX4" fmla="*/ 63520 w 588653"/>
              <a:gd name="connsiteY4" fmla="*/ 771525 h 790575"/>
              <a:gd name="connsiteX5" fmla="*/ 26611 w 588653"/>
              <a:gd name="connsiteY5" fmla="*/ 789384 h 790575"/>
              <a:gd name="connsiteX6" fmla="*/ 8752 w 588653"/>
              <a:gd name="connsiteY6" fmla="*/ 790575 h 790575"/>
              <a:gd name="connsiteX7" fmla="*/ 11133 w 588653"/>
              <a:gd name="connsiteY7" fmla="*/ 736997 h 790575"/>
              <a:gd name="connsiteX8" fmla="*/ 102811 w 588653"/>
              <a:gd name="connsiteY8" fmla="*/ 628650 h 790575"/>
              <a:gd name="connsiteX9" fmla="*/ 252830 w 588653"/>
              <a:gd name="connsiteY9" fmla="*/ 453628 h 790575"/>
              <a:gd name="connsiteX10" fmla="*/ 414755 w 588653"/>
              <a:gd name="connsiteY10" fmla="*/ 222647 h 790575"/>
              <a:gd name="connsiteX11" fmla="*/ 495717 w 588653"/>
              <a:gd name="connsiteY11" fmla="*/ 65484 h 790575"/>
              <a:gd name="connsiteX12" fmla="*/ 538580 w 588653"/>
              <a:gd name="connsiteY12" fmla="*/ 9525 h 790575"/>
              <a:gd name="connsiteX13" fmla="*/ 580251 w 588653"/>
              <a:gd name="connsiteY13" fmla="*/ 0 h 790575"/>
              <a:gd name="connsiteX14" fmla="*/ 585014 w 588653"/>
              <a:gd name="connsiteY14" fmla="*/ 55959 h 790575"/>
              <a:gd name="connsiteX15" fmla="*/ 526674 w 588653"/>
              <a:gd name="connsiteY15" fmla="*/ 151209 h 79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88653" h="790575">
                <a:moveTo>
                  <a:pt x="526674" y="151209"/>
                </a:moveTo>
                <a:lnTo>
                  <a:pt x="374274" y="384572"/>
                </a:lnTo>
                <a:lnTo>
                  <a:pt x="215920" y="590550"/>
                </a:lnTo>
                <a:lnTo>
                  <a:pt x="134958" y="686991"/>
                </a:lnTo>
                <a:lnTo>
                  <a:pt x="63520" y="771525"/>
                </a:lnTo>
                <a:lnTo>
                  <a:pt x="26611" y="789384"/>
                </a:lnTo>
                <a:lnTo>
                  <a:pt x="8752" y="790575"/>
                </a:lnTo>
                <a:cubicBezTo>
                  <a:pt x="-11885" y="775097"/>
                  <a:pt x="10339" y="754856"/>
                  <a:pt x="11133" y="736997"/>
                </a:cubicBezTo>
                <a:lnTo>
                  <a:pt x="102811" y="628650"/>
                </a:lnTo>
                <a:lnTo>
                  <a:pt x="252830" y="453628"/>
                </a:lnTo>
                <a:lnTo>
                  <a:pt x="414755" y="222647"/>
                </a:lnTo>
                <a:lnTo>
                  <a:pt x="495717" y="65484"/>
                </a:lnTo>
                <a:lnTo>
                  <a:pt x="538580" y="9525"/>
                </a:lnTo>
                <a:cubicBezTo>
                  <a:pt x="551677" y="-4366"/>
                  <a:pt x="567154" y="1984"/>
                  <a:pt x="580251" y="0"/>
                </a:cubicBezTo>
                <a:cubicBezTo>
                  <a:pt x="582632" y="17462"/>
                  <a:pt x="594539" y="31353"/>
                  <a:pt x="585014" y="55959"/>
                </a:cubicBezTo>
                <a:lnTo>
                  <a:pt x="526674" y="15120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38136033-06C6-BD66-45D7-301401FD6ACD}"/>
              </a:ext>
            </a:extLst>
          </p:cNvPr>
          <p:cNvSpPr/>
          <p:nvPr/>
        </p:nvSpPr>
        <p:spPr>
          <a:xfrm>
            <a:off x="4413250" y="455613"/>
            <a:ext cx="3722688" cy="1898650"/>
          </a:xfrm>
          <a:custGeom>
            <a:avLst/>
            <a:gdLst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  <a:gd name="connsiteX0" fmla="*/ 0 w 3722688"/>
              <a:gd name="connsiteY0" fmla="*/ 25400 h 1898650"/>
              <a:gd name="connsiteX1" fmla="*/ 74613 w 3722688"/>
              <a:gd name="connsiteY1" fmla="*/ 193675 h 1898650"/>
              <a:gd name="connsiteX2" fmla="*/ 85725 w 3722688"/>
              <a:gd name="connsiteY2" fmla="*/ 341312 h 1898650"/>
              <a:gd name="connsiteX3" fmla="*/ 41275 w 3722688"/>
              <a:gd name="connsiteY3" fmla="*/ 492125 h 1898650"/>
              <a:gd name="connsiteX4" fmla="*/ 6350 w 3722688"/>
              <a:gd name="connsiteY4" fmla="*/ 568325 h 1898650"/>
              <a:gd name="connsiteX5" fmla="*/ 12700 w 3722688"/>
              <a:gd name="connsiteY5" fmla="*/ 620712 h 1898650"/>
              <a:gd name="connsiteX6" fmla="*/ 33338 w 3722688"/>
              <a:gd name="connsiteY6" fmla="*/ 630237 h 1898650"/>
              <a:gd name="connsiteX7" fmla="*/ 114300 w 3722688"/>
              <a:gd name="connsiteY7" fmla="*/ 569912 h 1898650"/>
              <a:gd name="connsiteX8" fmla="*/ 292100 w 3722688"/>
              <a:gd name="connsiteY8" fmla="*/ 412750 h 1898650"/>
              <a:gd name="connsiteX9" fmla="*/ 412750 w 3722688"/>
              <a:gd name="connsiteY9" fmla="*/ 336550 h 1898650"/>
              <a:gd name="connsiteX10" fmla="*/ 644525 w 3722688"/>
              <a:gd name="connsiteY10" fmla="*/ 276225 h 1898650"/>
              <a:gd name="connsiteX11" fmla="*/ 979488 w 3722688"/>
              <a:gd name="connsiteY11" fmla="*/ 257175 h 1898650"/>
              <a:gd name="connsiteX12" fmla="*/ 1412875 w 3722688"/>
              <a:gd name="connsiteY12" fmla="*/ 333375 h 1898650"/>
              <a:gd name="connsiteX13" fmla="*/ 1811338 w 3722688"/>
              <a:gd name="connsiteY13" fmla="*/ 422275 h 1898650"/>
              <a:gd name="connsiteX14" fmla="*/ 2043113 w 3722688"/>
              <a:gd name="connsiteY14" fmla="*/ 579437 h 1898650"/>
              <a:gd name="connsiteX15" fmla="*/ 2274888 w 3722688"/>
              <a:gd name="connsiteY15" fmla="*/ 806450 h 1898650"/>
              <a:gd name="connsiteX16" fmla="*/ 2459038 w 3722688"/>
              <a:gd name="connsiteY16" fmla="*/ 1081087 h 1898650"/>
              <a:gd name="connsiteX17" fmla="*/ 2616200 w 3722688"/>
              <a:gd name="connsiteY17" fmla="*/ 1235075 h 1898650"/>
              <a:gd name="connsiteX18" fmla="*/ 2857500 w 3722688"/>
              <a:gd name="connsiteY18" fmla="*/ 1376362 h 1898650"/>
              <a:gd name="connsiteX19" fmla="*/ 3038475 w 3722688"/>
              <a:gd name="connsiteY19" fmla="*/ 1449387 h 1898650"/>
              <a:gd name="connsiteX20" fmla="*/ 3135313 w 3722688"/>
              <a:gd name="connsiteY20" fmla="*/ 1555750 h 1898650"/>
              <a:gd name="connsiteX21" fmla="*/ 3257550 w 3722688"/>
              <a:gd name="connsiteY21" fmla="*/ 1652587 h 1898650"/>
              <a:gd name="connsiteX22" fmla="*/ 3376613 w 3722688"/>
              <a:gd name="connsiteY22" fmla="*/ 1711325 h 1898650"/>
              <a:gd name="connsiteX23" fmla="*/ 3508375 w 3722688"/>
              <a:gd name="connsiteY23" fmla="*/ 1771650 h 1898650"/>
              <a:gd name="connsiteX24" fmla="*/ 3595688 w 3722688"/>
              <a:gd name="connsiteY24" fmla="*/ 1851025 h 1898650"/>
              <a:gd name="connsiteX25" fmla="*/ 3660775 w 3722688"/>
              <a:gd name="connsiteY25" fmla="*/ 1898650 h 1898650"/>
              <a:gd name="connsiteX26" fmla="*/ 3703638 w 3722688"/>
              <a:gd name="connsiteY26" fmla="*/ 1897062 h 1898650"/>
              <a:gd name="connsiteX27" fmla="*/ 3722688 w 3722688"/>
              <a:gd name="connsiteY27" fmla="*/ 1847850 h 1898650"/>
              <a:gd name="connsiteX28" fmla="*/ 3708400 w 3722688"/>
              <a:gd name="connsiteY28" fmla="*/ 1798637 h 1898650"/>
              <a:gd name="connsiteX29" fmla="*/ 3568700 w 3722688"/>
              <a:gd name="connsiteY29" fmla="*/ 1601787 h 1898650"/>
              <a:gd name="connsiteX30" fmla="*/ 3455988 w 3722688"/>
              <a:gd name="connsiteY30" fmla="*/ 1436687 h 1898650"/>
              <a:gd name="connsiteX31" fmla="*/ 3402013 w 3722688"/>
              <a:gd name="connsiteY31" fmla="*/ 1308100 h 1898650"/>
              <a:gd name="connsiteX32" fmla="*/ 3402013 w 3722688"/>
              <a:gd name="connsiteY32" fmla="*/ 1135062 h 1898650"/>
              <a:gd name="connsiteX33" fmla="*/ 3398838 w 3722688"/>
              <a:gd name="connsiteY33" fmla="*/ 987425 h 1898650"/>
              <a:gd name="connsiteX34" fmla="*/ 3368675 w 3722688"/>
              <a:gd name="connsiteY34" fmla="*/ 857250 h 1898650"/>
              <a:gd name="connsiteX35" fmla="*/ 3311525 w 3722688"/>
              <a:gd name="connsiteY35" fmla="*/ 717550 h 1898650"/>
              <a:gd name="connsiteX36" fmla="*/ 3260725 w 3722688"/>
              <a:gd name="connsiteY36" fmla="*/ 576262 h 1898650"/>
              <a:gd name="connsiteX37" fmla="*/ 3241675 w 3722688"/>
              <a:gd name="connsiteY37" fmla="*/ 433387 h 1898650"/>
              <a:gd name="connsiteX38" fmla="*/ 3211513 w 3722688"/>
              <a:gd name="connsiteY38" fmla="*/ 317500 h 1898650"/>
              <a:gd name="connsiteX39" fmla="*/ 3149600 w 3722688"/>
              <a:gd name="connsiteY39" fmla="*/ 266700 h 1898650"/>
              <a:gd name="connsiteX40" fmla="*/ 3071813 w 3722688"/>
              <a:gd name="connsiteY40" fmla="*/ 269875 h 1898650"/>
              <a:gd name="connsiteX41" fmla="*/ 3046413 w 3722688"/>
              <a:gd name="connsiteY41" fmla="*/ 336550 h 1898650"/>
              <a:gd name="connsiteX42" fmla="*/ 3081338 w 3722688"/>
              <a:gd name="connsiteY42" fmla="*/ 404812 h 1898650"/>
              <a:gd name="connsiteX43" fmla="*/ 3108325 w 3722688"/>
              <a:gd name="connsiteY43" fmla="*/ 452437 h 1898650"/>
              <a:gd name="connsiteX44" fmla="*/ 3078163 w 3722688"/>
              <a:gd name="connsiteY44" fmla="*/ 592137 h 1898650"/>
              <a:gd name="connsiteX45" fmla="*/ 3035300 w 3722688"/>
              <a:gd name="connsiteY45" fmla="*/ 661987 h 1898650"/>
              <a:gd name="connsiteX46" fmla="*/ 2965450 w 3722688"/>
              <a:gd name="connsiteY46" fmla="*/ 700087 h 1898650"/>
              <a:gd name="connsiteX47" fmla="*/ 2913063 w 3722688"/>
              <a:gd name="connsiteY47" fmla="*/ 698500 h 1898650"/>
              <a:gd name="connsiteX48" fmla="*/ 2870200 w 3722688"/>
              <a:gd name="connsiteY48" fmla="*/ 649287 h 1898650"/>
              <a:gd name="connsiteX49" fmla="*/ 2843213 w 3722688"/>
              <a:gd name="connsiteY49" fmla="*/ 584200 h 1898650"/>
              <a:gd name="connsiteX50" fmla="*/ 2854325 w 3722688"/>
              <a:gd name="connsiteY50" fmla="*/ 493712 h 1898650"/>
              <a:gd name="connsiteX51" fmla="*/ 2882900 w 3722688"/>
              <a:gd name="connsiteY51" fmla="*/ 442912 h 1898650"/>
              <a:gd name="connsiteX52" fmla="*/ 2857500 w 3722688"/>
              <a:gd name="connsiteY52" fmla="*/ 384175 h 1898650"/>
              <a:gd name="connsiteX53" fmla="*/ 2782888 w 3722688"/>
              <a:gd name="connsiteY53" fmla="*/ 377825 h 1898650"/>
              <a:gd name="connsiteX54" fmla="*/ 2740025 w 3722688"/>
              <a:gd name="connsiteY54" fmla="*/ 393700 h 1898650"/>
              <a:gd name="connsiteX55" fmla="*/ 2613025 w 3722688"/>
              <a:gd name="connsiteY55" fmla="*/ 503237 h 1898650"/>
              <a:gd name="connsiteX56" fmla="*/ 2492375 w 3722688"/>
              <a:gd name="connsiteY56" fmla="*/ 503237 h 1898650"/>
              <a:gd name="connsiteX57" fmla="*/ 2359025 w 3722688"/>
              <a:gd name="connsiteY57" fmla="*/ 452437 h 1898650"/>
              <a:gd name="connsiteX58" fmla="*/ 2238375 w 3722688"/>
              <a:gd name="connsiteY58" fmla="*/ 373062 h 1898650"/>
              <a:gd name="connsiteX59" fmla="*/ 2022475 w 3722688"/>
              <a:gd name="connsiteY59" fmla="*/ 287337 h 1898650"/>
              <a:gd name="connsiteX60" fmla="*/ 1766888 w 3722688"/>
              <a:gd name="connsiteY60" fmla="*/ 227012 h 1898650"/>
              <a:gd name="connsiteX61" fmla="*/ 1395413 w 3722688"/>
              <a:gd name="connsiteY61" fmla="*/ 195262 h 1898650"/>
              <a:gd name="connsiteX62" fmla="*/ 1103313 w 3722688"/>
              <a:gd name="connsiteY62" fmla="*/ 166687 h 1898650"/>
              <a:gd name="connsiteX63" fmla="*/ 965200 w 3722688"/>
              <a:gd name="connsiteY63" fmla="*/ 117475 h 1898650"/>
              <a:gd name="connsiteX64" fmla="*/ 868363 w 3722688"/>
              <a:gd name="connsiteY64" fmla="*/ 79375 h 1898650"/>
              <a:gd name="connsiteX65" fmla="*/ 808038 w 3722688"/>
              <a:gd name="connsiteY65" fmla="*/ 0 h 189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722688" h="1898650">
                <a:moveTo>
                  <a:pt x="0" y="25400"/>
                </a:moveTo>
                <a:cubicBezTo>
                  <a:pt x="24871" y="81492"/>
                  <a:pt x="62839" y="132820"/>
                  <a:pt x="74613" y="193675"/>
                </a:cubicBezTo>
                <a:cubicBezTo>
                  <a:pt x="92605" y="248840"/>
                  <a:pt x="82021" y="292100"/>
                  <a:pt x="85725" y="341312"/>
                </a:cubicBezTo>
                <a:lnTo>
                  <a:pt x="41275" y="492125"/>
                </a:lnTo>
                <a:lnTo>
                  <a:pt x="6350" y="568325"/>
                </a:lnTo>
                <a:lnTo>
                  <a:pt x="12700" y="620712"/>
                </a:lnTo>
                <a:lnTo>
                  <a:pt x="33338" y="630237"/>
                </a:lnTo>
                <a:lnTo>
                  <a:pt x="114300" y="569912"/>
                </a:lnTo>
                <a:cubicBezTo>
                  <a:pt x="173567" y="517525"/>
                  <a:pt x="224499" y="461565"/>
                  <a:pt x="292100" y="412750"/>
                </a:cubicBezTo>
                <a:cubicBezTo>
                  <a:pt x="328745" y="383779"/>
                  <a:pt x="372533" y="361950"/>
                  <a:pt x="412750" y="336550"/>
                </a:cubicBezTo>
                <a:cubicBezTo>
                  <a:pt x="490008" y="316442"/>
                  <a:pt x="562505" y="287998"/>
                  <a:pt x="644525" y="276225"/>
                </a:cubicBezTo>
                <a:cubicBezTo>
                  <a:pt x="759751" y="257969"/>
                  <a:pt x="867834" y="252809"/>
                  <a:pt x="979488" y="257175"/>
                </a:cubicBezTo>
                <a:cubicBezTo>
                  <a:pt x="1132284" y="274240"/>
                  <a:pt x="1268413" y="307975"/>
                  <a:pt x="1412875" y="333375"/>
                </a:cubicBezTo>
                <a:cubicBezTo>
                  <a:pt x="1545696" y="363008"/>
                  <a:pt x="1679708" y="375974"/>
                  <a:pt x="1811338" y="422275"/>
                </a:cubicBezTo>
                <a:cubicBezTo>
                  <a:pt x="1901693" y="471090"/>
                  <a:pt x="1965855" y="527050"/>
                  <a:pt x="2043113" y="579437"/>
                </a:cubicBezTo>
                <a:cubicBezTo>
                  <a:pt x="2120371" y="655108"/>
                  <a:pt x="2209536" y="724826"/>
                  <a:pt x="2274888" y="806450"/>
                </a:cubicBezTo>
                <a:cubicBezTo>
                  <a:pt x="2345796" y="897996"/>
                  <a:pt x="2397655" y="989541"/>
                  <a:pt x="2459038" y="1081087"/>
                </a:cubicBezTo>
                <a:cubicBezTo>
                  <a:pt x="2511425" y="1132416"/>
                  <a:pt x="2554288" y="1188508"/>
                  <a:pt x="2616200" y="1235075"/>
                </a:cubicBezTo>
                <a:cubicBezTo>
                  <a:pt x="2684727" y="1286934"/>
                  <a:pt x="2773495" y="1331647"/>
                  <a:pt x="2857500" y="1376362"/>
                </a:cubicBezTo>
                <a:cubicBezTo>
                  <a:pt x="2917825" y="1400704"/>
                  <a:pt x="2981722" y="1414330"/>
                  <a:pt x="3038475" y="1449387"/>
                </a:cubicBezTo>
                <a:cubicBezTo>
                  <a:pt x="3081469" y="1483651"/>
                  <a:pt x="3103034" y="1520296"/>
                  <a:pt x="3135313" y="1555750"/>
                </a:cubicBezTo>
                <a:cubicBezTo>
                  <a:pt x="3176059" y="1588029"/>
                  <a:pt x="3214423" y="1622690"/>
                  <a:pt x="3257550" y="1652587"/>
                </a:cubicBezTo>
                <a:cubicBezTo>
                  <a:pt x="3296048" y="1676929"/>
                  <a:pt x="3336925" y="1691746"/>
                  <a:pt x="3376613" y="1711325"/>
                </a:cubicBezTo>
                <a:cubicBezTo>
                  <a:pt x="3420534" y="1731433"/>
                  <a:pt x="3466835" y="1740827"/>
                  <a:pt x="3508375" y="1771650"/>
                </a:cubicBezTo>
                <a:cubicBezTo>
                  <a:pt x="3548195" y="1790964"/>
                  <a:pt x="3561821" y="1825758"/>
                  <a:pt x="3595688" y="1851025"/>
                </a:cubicBezTo>
                <a:cubicBezTo>
                  <a:pt x="3617384" y="1876425"/>
                  <a:pt x="3639079" y="1882775"/>
                  <a:pt x="3660775" y="1898650"/>
                </a:cubicBezTo>
                <a:lnTo>
                  <a:pt x="3703638" y="1897062"/>
                </a:lnTo>
                <a:lnTo>
                  <a:pt x="3722688" y="1847850"/>
                </a:lnTo>
                <a:lnTo>
                  <a:pt x="3708400" y="1798637"/>
                </a:lnTo>
                <a:lnTo>
                  <a:pt x="3568700" y="1601787"/>
                </a:lnTo>
                <a:lnTo>
                  <a:pt x="3455988" y="1436687"/>
                </a:lnTo>
                <a:cubicBezTo>
                  <a:pt x="3437996" y="1393825"/>
                  <a:pt x="3416433" y="1356915"/>
                  <a:pt x="3402013" y="1308100"/>
                </a:cubicBezTo>
                <a:cubicBezTo>
                  <a:pt x="3396060" y="1251612"/>
                  <a:pt x="3402013" y="1192741"/>
                  <a:pt x="3402013" y="1135062"/>
                </a:cubicBezTo>
                <a:cubicBezTo>
                  <a:pt x="3400955" y="1085850"/>
                  <a:pt x="3405849" y="1036637"/>
                  <a:pt x="3398838" y="987425"/>
                </a:cubicBezTo>
                <a:cubicBezTo>
                  <a:pt x="3394737" y="942843"/>
                  <a:pt x="3378729" y="900642"/>
                  <a:pt x="3368675" y="857250"/>
                </a:cubicBezTo>
                <a:lnTo>
                  <a:pt x="3311525" y="717550"/>
                </a:lnTo>
                <a:cubicBezTo>
                  <a:pt x="3294592" y="670454"/>
                  <a:pt x="3271705" y="636455"/>
                  <a:pt x="3260725" y="576262"/>
                </a:cubicBezTo>
                <a:cubicBezTo>
                  <a:pt x="3249612" y="528637"/>
                  <a:pt x="3248025" y="481012"/>
                  <a:pt x="3241675" y="433387"/>
                </a:cubicBezTo>
                <a:cubicBezTo>
                  <a:pt x="3231621" y="394758"/>
                  <a:pt x="3233473" y="356129"/>
                  <a:pt x="3211513" y="317500"/>
                </a:cubicBezTo>
                <a:cubicBezTo>
                  <a:pt x="3194447" y="299376"/>
                  <a:pt x="3170238" y="283633"/>
                  <a:pt x="3149600" y="266700"/>
                </a:cubicBezTo>
                <a:cubicBezTo>
                  <a:pt x="3123671" y="267758"/>
                  <a:pt x="3096551" y="261673"/>
                  <a:pt x="3071813" y="269875"/>
                </a:cubicBezTo>
                <a:cubicBezTo>
                  <a:pt x="3055011" y="292100"/>
                  <a:pt x="3054880" y="314325"/>
                  <a:pt x="3046413" y="336550"/>
                </a:cubicBezTo>
                <a:lnTo>
                  <a:pt x="3081338" y="404812"/>
                </a:lnTo>
                <a:lnTo>
                  <a:pt x="3108325" y="452437"/>
                </a:lnTo>
                <a:cubicBezTo>
                  <a:pt x="3098271" y="499004"/>
                  <a:pt x="3096551" y="545570"/>
                  <a:pt x="3078163" y="592137"/>
                </a:cubicBezTo>
                <a:cubicBezTo>
                  <a:pt x="3066257" y="617802"/>
                  <a:pt x="3049588" y="638704"/>
                  <a:pt x="3035300" y="661987"/>
                </a:cubicBezTo>
                <a:cubicBezTo>
                  <a:pt x="3012017" y="684212"/>
                  <a:pt x="2988733" y="687387"/>
                  <a:pt x="2965450" y="700087"/>
                </a:cubicBezTo>
                <a:lnTo>
                  <a:pt x="2913063" y="698500"/>
                </a:lnTo>
                <a:lnTo>
                  <a:pt x="2870200" y="649287"/>
                </a:lnTo>
                <a:cubicBezTo>
                  <a:pt x="2861204" y="627591"/>
                  <a:pt x="2851018" y="613040"/>
                  <a:pt x="2843213" y="584200"/>
                </a:cubicBezTo>
                <a:cubicBezTo>
                  <a:pt x="2838583" y="554037"/>
                  <a:pt x="2842287" y="531019"/>
                  <a:pt x="2854325" y="493712"/>
                </a:cubicBezTo>
                <a:lnTo>
                  <a:pt x="2882900" y="442912"/>
                </a:lnTo>
                <a:lnTo>
                  <a:pt x="2857500" y="384175"/>
                </a:lnTo>
                <a:lnTo>
                  <a:pt x="2782888" y="377825"/>
                </a:lnTo>
                <a:lnTo>
                  <a:pt x="2740025" y="393700"/>
                </a:lnTo>
                <a:cubicBezTo>
                  <a:pt x="2697692" y="430212"/>
                  <a:pt x="2660121" y="469106"/>
                  <a:pt x="2613025" y="503237"/>
                </a:cubicBezTo>
                <a:cubicBezTo>
                  <a:pt x="2570426" y="515143"/>
                  <a:pt x="2532592" y="503237"/>
                  <a:pt x="2492375" y="503237"/>
                </a:cubicBezTo>
                <a:lnTo>
                  <a:pt x="2359025" y="452437"/>
                </a:lnTo>
                <a:lnTo>
                  <a:pt x="2238375" y="373062"/>
                </a:lnTo>
                <a:lnTo>
                  <a:pt x="2022475" y="287337"/>
                </a:lnTo>
                <a:cubicBezTo>
                  <a:pt x="1937279" y="267229"/>
                  <a:pt x="1859228" y="237595"/>
                  <a:pt x="1766888" y="227012"/>
                </a:cubicBezTo>
                <a:lnTo>
                  <a:pt x="1395413" y="195262"/>
                </a:lnTo>
                <a:cubicBezTo>
                  <a:pt x="1298046" y="185737"/>
                  <a:pt x="1200680" y="180974"/>
                  <a:pt x="1103313" y="166687"/>
                </a:cubicBezTo>
                <a:cubicBezTo>
                  <a:pt x="1058466" y="162189"/>
                  <a:pt x="1010047" y="138642"/>
                  <a:pt x="965200" y="117475"/>
                </a:cubicBezTo>
                <a:cubicBezTo>
                  <a:pt x="930540" y="105966"/>
                  <a:pt x="900642" y="92075"/>
                  <a:pt x="868363" y="79375"/>
                </a:cubicBezTo>
                <a:cubicBezTo>
                  <a:pt x="835158" y="54107"/>
                  <a:pt x="828146" y="26458"/>
                  <a:pt x="808038" y="0"/>
                </a:cubicBez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E29AD4D3-DF89-A608-4CC0-3D6CCFE15ED0}"/>
              </a:ext>
            </a:extLst>
          </p:cNvPr>
          <p:cNvSpPr/>
          <p:nvPr/>
        </p:nvSpPr>
        <p:spPr>
          <a:xfrm>
            <a:off x="6782991" y="1110791"/>
            <a:ext cx="831333" cy="556624"/>
          </a:xfrm>
          <a:custGeom>
            <a:avLst/>
            <a:gdLst>
              <a:gd name="connsiteX0" fmla="*/ 45243 w 828675"/>
              <a:gd name="connsiteY0" fmla="*/ 26194 h 551260"/>
              <a:gd name="connsiteX1" fmla="*/ 0 w 828675"/>
              <a:gd name="connsiteY1" fmla="*/ 69057 h 551260"/>
              <a:gd name="connsiteX2" fmla="*/ 52387 w 828675"/>
              <a:gd name="connsiteY2" fmla="*/ 133350 h 551260"/>
              <a:gd name="connsiteX3" fmla="*/ 117872 w 828675"/>
              <a:gd name="connsiteY3" fmla="*/ 248841 h 551260"/>
              <a:gd name="connsiteX4" fmla="*/ 184547 w 828675"/>
              <a:gd name="connsiteY4" fmla="*/ 370285 h 551260"/>
              <a:gd name="connsiteX5" fmla="*/ 267890 w 828675"/>
              <a:gd name="connsiteY5" fmla="*/ 473869 h 551260"/>
              <a:gd name="connsiteX6" fmla="*/ 392906 w 828675"/>
              <a:gd name="connsiteY6" fmla="*/ 536972 h 551260"/>
              <a:gd name="connsiteX7" fmla="*/ 592931 w 828675"/>
              <a:gd name="connsiteY7" fmla="*/ 551260 h 551260"/>
              <a:gd name="connsiteX8" fmla="*/ 772715 w 828675"/>
              <a:gd name="connsiteY8" fmla="*/ 522685 h 551260"/>
              <a:gd name="connsiteX9" fmla="*/ 816768 w 828675"/>
              <a:gd name="connsiteY9" fmla="*/ 495300 h 551260"/>
              <a:gd name="connsiteX10" fmla="*/ 828675 w 828675"/>
              <a:gd name="connsiteY10" fmla="*/ 401241 h 551260"/>
              <a:gd name="connsiteX11" fmla="*/ 806053 w 828675"/>
              <a:gd name="connsiteY11" fmla="*/ 311944 h 551260"/>
              <a:gd name="connsiteX12" fmla="*/ 769143 w 828675"/>
              <a:gd name="connsiteY12" fmla="*/ 272654 h 551260"/>
              <a:gd name="connsiteX13" fmla="*/ 627459 w 828675"/>
              <a:gd name="connsiteY13" fmla="*/ 239316 h 551260"/>
              <a:gd name="connsiteX14" fmla="*/ 500062 w 828675"/>
              <a:gd name="connsiteY14" fmla="*/ 196454 h 551260"/>
              <a:gd name="connsiteX15" fmla="*/ 378618 w 828675"/>
              <a:gd name="connsiteY15" fmla="*/ 100013 h 551260"/>
              <a:gd name="connsiteX16" fmla="*/ 286940 w 828675"/>
              <a:gd name="connsiteY16" fmla="*/ 27385 h 551260"/>
              <a:gd name="connsiteX17" fmla="*/ 229790 w 828675"/>
              <a:gd name="connsiteY17" fmla="*/ 2382 h 551260"/>
              <a:gd name="connsiteX18" fmla="*/ 119062 w 828675"/>
              <a:gd name="connsiteY18" fmla="*/ 0 h 551260"/>
              <a:gd name="connsiteX19" fmla="*/ 45243 w 828675"/>
              <a:gd name="connsiteY19" fmla="*/ 26194 h 551260"/>
              <a:gd name="connsiteX0" fmla="*/ 45243 w 828675"/>
              <a:gd name="connsiteY0" fmla="*/ 26194 h 551260"/>
              <a:gd name="connsiteX1" fmla="*/ 0 w 828675"/>
              <a:gd name="connsiteY1" fmla="*/ 69057 h 551260"/>
              <a:gd name="connsiteX2" fmla="*/ 52387 w 828675"/>
              <a:gd name="connsiteY2" fmla="*/ 133350 h 551260"/>
              <a:gd name="connsiteX3" fmla="*/ 117872 w 828675"/>
              <a:gd name="connsiteY3" fmla="*/ 248841 h 551260"/>
              <a:gd name="connsiteX4" fmla="*/ 184547 w 828675"/>
              <a:gd name="connsiteY4" fmla="*/ 370285 h 551260"/>
              <a:gd name="connsiteX5" fmla="*/ 267890 w 828675"/>
              <a:gd name="connsiteY5" fmla="*/ 473869 h 551260"/>
              <a:gd name="connsiteX6" fmla="*/ 392906 w 828675"/>
              <a:gd name="connsiteY6" fmla="*/ 536972 h 551260"/>
              <a:gd name="connsiteX7" fmla="*/ 592931 w 828675"/>
              <a:gd name="connsiteY7" fmla="*/ 551260 h 551260"/>
              <a:gd name="connsiteX8" fmla="*/ 772715 w 828675"/>
              <a:gd name="connsiteY8" fmla="*/ 522685 h 551260"/>
              <a:gd name="connsiteX9" fmla="*/ 816768 w 828675"/>
              <a:gd name="connsiteY9" fmla="*/ 495300 h 551260"/>
              <a:gd name="connsiteX10" fmla="*/ 828675 w 828675"/>
              <a:gd name="connsiteY10" fmla="*/ 401241 h 551260"/>
              <a:gd name="connsiteX11" fmla="*/ 806053 w 828675"/>
              <a:gd name="connsiteY11" fmla="*/ 311944 h 551260"/>
              <a:gd name="connsiteX12" fmla="*/ 769143 w 828675"/>
              <a:gd name="connsiteY12" fmla="*/ 272654 h 551260"/>
              <a:gd name="connsiteX13" fmla="*/ 627459 w 828675"/>
              <a:gd name="connsiteY13" fmla="*/ 239316 h 551260"/>
              <a:gd name="connsiteX14" fmla="*/ 500062 w 828675"/>
              <a:gd name="connsiteY14" fmla="*/ 196454 h 551260"/>
              <a:gd name="connsiteX15" fmla="*/ 378618 w 828675"/>
              <a:gd name="connsiteY15" fmla="*/ 100013 h 551260"/>
              <a:gd name="connsiteX16" fmla="*/ 286940 w 828675"/>
              <a:gd name="connsiteY16" fmla="*/ 27385 h 551260"/>
              <a:gd name="connsiteX17" fmla="*/ 229790 w 828675"/>
              <a:gd name="connsiteY17" fmla="*/ 2382 h 551260"/>
              <a:gd name="connsiteX18" fmla="*/ 119062 w 828675"/>
              <a:gd name="connsiteY18" fmla="*/ 0 h 551260"/>
              <a:gd name="connsiteX19" fmla="*/ 45243 w 828675"/>
              <a:gd name="connsiteY19" fmla="*/ 26194 h 551260"/>
              <a:gd name="connsiteX0" fmla="*/ 45243 w 828675"/>
              <a:gd name="connsiteY0" fmla="*/ 26194 h 551260"/>
              <a:gd name="connsiteX1" fmla="*/ 0 w 828675"/>
              <a:gd name="connsiteY1" fmla="*/ 69057 h 551260"/>
              <a:gd name="connsiteX2" fmla="*/ 52387 w 828675"/>
              <a:gd name="connsiteY2" fmla="*/ 133350 h 551260"/>
              <a:gd name="connsiteX3" fmla="*/ 117872 w 828675"/>
              <a:gd name="connsiteY3" fmla="*/ 248841 h 551260"/>
              <a:gd name="connsiteX4" fmla="*/ 184547 w 828675"/>
              <a:gd name="connsiteY4" fmla="*/ 370285 h 551260"/>
              <a:gd name="connsiteX5" fmla="*/ 267890 w 828675"/>
              <a:gd name="connsiteY5" fmla="*/ 473869 h 551260"/>
              <a:gd name="connsiteX6" fmla="*/ 392906 w 828675"/>
              <a:gd name="connsiteY6" fmla="*/ 536972 h 551260"/>
              <a:gd name="connsiteX7" fmla="*/ 592931 w 828675"/>
              <a:gd name="connsiteY7" fmla="*/ 551260 h 551260"/>
              <a:gd name="connsiteX8" fmla="*/ 772715 w 828675"/>
              <a:gd name="connsiteY8" fmla="*/ 522685 h 551260"/>
              <a:gd name="connsiteX9" fmla="*/ 816768 w 828675"/>
              <a:gd name="connsiteY9" fmla="*/ 495300 h 551260"/>
              <a:gd name="connsiteX10" fmla="*/ 828675 w 828675"/>
              <a:gd name="connsiteY10" fmla="*/ 401241 h 551260"/>
              <a:gd name="connsiteX11" fmla="*/ 806053 w 828675"/>
              <a:gd name="connsiteY11" fmla="*/ 311944 h 551260"/>
              <a:gd name="connsiteX12" fmla="*/ 769143 w 828675"/>
              <a:gd name="connsiteY12" fmla="*/ 272654 h 551260"/>
              <a:gd name="connsiteX13" fmla="*/ 627459 w 828675"/>
              <a:gd name="connsiteY13" fmla="*/ 239316 h 551260"/>
              <a:gd name="connsiteX14" fmla="*/ 500062 w 828675"/>
              <a:gd name="connsiteY14" fmla="*/ 196454 h 551260"/>
              <a:gd name="connsiteX15" fmla="*/ 378618 w 828675"/>
              <a:gd name="connsiteY15" fmla="*/ 100013 h 551260"/>
              <a:gd name="connsiteX16" fmla="*/ 286940 w 828675"/>
              <a:gd name="connsiteY16" fmla="*/ 27385 h 551260"/>
              <a:gd name="connsiteX17" fmla="*/ 229790 w 828675"/>
              <a:gd name="connsiteY17" fmla="*/ 2382 h 551260"/>
              <a:gd name="connsiteX18" fmla="*/ 119062 w 828675"/>
              <a:gd name="connsiteY18" fmla="*/ 0 h 551260"/>
              <a:gd name="connsiteX19" fmla="*/ 45243 w 828675"/>
              <a:gd name="connsiteY19" fmla="*/ 26194 h 551260"/>
              <a:gd name="connsiteX0" fmla="*/ 45243 w 828675"/>
              <a:gd name="connsiteY0" fmla="*/ 26194 h 551260"/>
              <a:gd name="connsiteX1" fmla="*/ 0 w 828675"/>
              <a:gd name="connsiteY1" fmla="*/ 69057 h 551260"/>
              <a:gd name="connsiteX2" fmla="*/ 52387 w 828675"/>
              <a:gd name="connsiteY2" fmla="*/ 133350 h 551260"/>
              <a:gd name="connsiteX3" fmla="*/ 117872 w 828675"/>
              <a:gd name="connsiteY3" fmla="*/ 248841 h 551260"/>
              <a:gd name="connsiteX4" fmla="*/ 184547 w 828675"/>
              <a:gd name="connsiteY4" fmla="*/ 370285 h 551260"/>
              <a:gd name="connsiteX5" fmla="*/ 267890 w 828675"/>
              <a:gd name="connsiteY5" fmla="*/ 473869 h 551260"/>
              <a:gd name="connsiteX6" fmla="*/ 392906 w 828675"/>
              <a:gd name="connsiteY6" fmla="*/ 536972 h 551260"/>
              <a:gd name="connsiteX7" fmla="*/ 592931 w 828675"/>
              <a:gd name="connsiteY7" fmla="*/ 551260 h 551260"/>
              <a:gd name="connsiteX8" fmla="*/ 772715 w 828675"/>
              <a:gd name="connsiteY8" fmla="*/ 522685 h 551260"/>
              <a:gd name="connsiteX9" fmla="*/ 816768 w 828675"/>
              <a:gd name="connsiteY9" fmla="*/ 495300 h 551260"/>
              <a:gd name="connsiteX10" fmla="*/ 828675 w 828675"/>
              <a:gd name="connsiteY10" fmla="*/ 401241 h 551260"/>
              <a:gd name="connsiteX11" fmla="*/ 806053 w 828675"/>
              <a:gd name="connsiteY11" fmla="*/ 311944 h 551260"/>
              <a:gd name="connsiteX12" fmla="*/ 769143 w 828675"/>
              <a:gd name="connsiteY12" fmla="*/ 272654 h 551260"/>
              <a:gd name="connsiteX13" fmla="*/ 627459 w 828675"/>
              <a:gd name="connsiteY13" fmla="*/ 239316 h 551260"/>
              <a:gd name="connsiteX14" fmla="*/ 500062 w 828675"/>
              <a:gd name="connsiteY14" fmla="*/ 196454 h 551260"/>
              <a:gd name="connsiteX15" fmla="*/ 378618 w 828675"/>
              <a:gd name="connsiteY15" fmla="*/ 100013 h 551260"/>
              <a:gd name="connsiteX16" fmla="*/ 286940 w 828675"/>
              <a:gd name="connsiteY16" fmla="*/ 27385 h 551260"/>
              <a:gd name="connsiteX17" fmla="*/ 229790 w 828675"/>
              <a:gd name="connsiteY17" fmla="*/ 2382 h 551260"/>
              <a:gd name="connsiteX18" fmla="*/ 119062 w 828675"/>
              <a:gd name="connsiteY18" fmla="*/ 0 h 551260"/>
              <a:gd name="connsiteX19" fmla="*/ 45243 w 828675"/>
              <a:gd name="connsiteY19" fmla="*/ 26194 h 551260"/>
              <a:gd name="connsiteX0" fmla="*/ 45243 w 828675"/>
              <a:gd name="connsiteY0" fmla="*/ 26194 h 551260"/>
              <a:gd name="connsiteX1" fmla="*/ 0 w 828675"/>
              <a:gd name="connsiteY1" fmla="*/ 69057 h 551260"/>
              <a:gd name="connsiteX2" fmla="*/ 52387 w 828675"/>
              <a:gd name="connsiteY2" fmla="*/ 133350 h 551260"/>
              <a:gd name="connsiteX3" fmla="*/ 117872 w 828675"/>
              <a:gd name="connsiteY3" fmla="*/ 248841 h 551260"/>
              <a:gd name="connsiteX4" fmla="*/ 184547 w 828675"/>
              <a:gd name="connsiteY4" fmla="*/ 370285 h 551260"/>
              <a:gd name="connsiteX5" fmla="*/ 267890 w 828675"/>
              <a:gd name="connsiteY5" fmla="*/ 473869 h 551260"/>
              <a:gd name="connsiteX6" fmla="*/ 392906 w 828675"/>
              <a:gd name="connsiteY6" fmla="*/ 536972 h 551260"/>
              <a:gd name="connsiteX7" fmla="*/ 592931 w 828675"/>
              <a:gd name="connsiteY7" fmla="*/ 551260 h 551260"/>
              <a:gd name="connsiteX8" fmla="*/ 772715 w 828675"/>
              <a:gd name="connsiteY8" fmla="*/ 522685 h 551260"/>
              <a:gd name="connsiteX9" fmla="*/ 816768 w 828675"/>
              <a:gd name="connsiteY9" fmla="*/ 495300 h 551260"/>
              <a:gd name="connsiteX10" fmla="*/ 828675 w 828675"/>
              <a:gd name="connsiteY10" fmla="*/ 401241 h 551260"/>
              <a:gd name="connsiteX11" fmla="*/ 806053 w 828675"/>
              <a:gd name="connsiteY11" fmla="*/ 311944 h 551260"/>
              <a:gd name="connsiteX12" fmla="*/ 769143 w 828675"/>
              <a:gd name="connsiteY12" fmla="*/ 272654 h 551260"/>
              <a:gd name="connsiteX13" fmla="*/ 627459 w 828675"/>
              <a:gd name="connsiteY13" fmla="*/ 239316 h 551260"/>
              <a:gd name="connsiteX14" fmla="*/ 500062 w 828675"/>
              <a:gd name="connsiteY14" fmla="*/ 196454 h 551260"/>
              <a:gd name="connsiteX15" fmla="*/ 378618 w 828675"/>
              <a:gd name="connsiteY15" fmla="*/ 100013 h 551260"/>
              <a:gd name="connsiteX16" fmla="*/ 286940 w 828675"/>
              <a:gd name="connsiteY16" fmla="*/ 27385 h 551260"/>
              <a:gd name="connsiteX17" fmla="*/ 229790 w 828675"/>
              <a:gd name="connsiteY17" fmla="*/ 2382 h 551260"/>
              <a:gd name="connsiteX18" fmla="*/ 119062 w 828675"/>
              <a:gd name="connsiteY18" fmla="*/ 0 h 551260"/>
              <a:gd name="connsiteX19" fmla="*/ 45243 w 828675"/>
              <a:gd name="connsiteY19" fmla="*/ 26194 h 551260"/>
              <a:gd name="connsiteX0" fmla="*/ 45243 w 828675"/>
              <a:gd name="connsiteY0" fmla="*/ 26194 h 552603"/>
              <a:gd name="connsiteX1" fmla="*/ 0 w 828675"/>
              <a:gd name="connsiteY1" fmla="*/ 69057 h 552603"/>
              <a:gd name="connsiteX2" fmla="*/ 52387 w 828675"/>
              <a:gd name="connsiteY2" fmla="*/ 133350 h 552603"/>
              <a:gd name="connsiteX3" fmla="*/ 117872 w 828675"/>
              <a:gd name="connsiteY3" fmla="*/ 248841 h 552603"/>
              <a:gd name="connsiteX4" fmla="*/ 184547 w 828675"/>
              <a:gd name="connsiteY4" fmla="*/ 370285 h 552603"/>
              <a:gd name="connsiteX5" fmla="*/ 267890 w 828675"/>
              <a:gd name="connsiteY5" fmla="*/ 473869 h 552603"/>
              <a:gd name="connsiteX6" fmla="*/ 392906 w 828675"/>
              <a:gd name="connsiteY6" fmla="*/ 536972 h 552603"/>
              <a:gd name="connsiteX7" fmla="*/ 592931 w 828675"/>
              <a:gd name="connsiteY7" fmla="*/ 551260 h 552603"/>
              <a:gd name="connsiteX8" fmla="*/ 772715 w 828675"/>
              <a:gd name="connsiteY8" fmla="*/ 522685 h 552603"/>
              <a:gd name="connsiteX9" fmla="*/ 816768 w 828675"/>
              <a:gd name="connsiteY9" fmla="*/ 495300 h 552603"/>
              <a:gd name="connsiteX10" fmla="*/ 828675 w 828675"/>
              <a:gd name="connsiteY10" fmla="*/ 401241 h 552603"/>
              <a:gd name="connsiteX11" fmla="*/ 806053 w 828675"/>
              <a:gd name="connsiteY11" fmla="*/ 311944 h 552603"/>
              <a:gd name="connsiteX12" fmla="*/ 769143 w 828675"/>
              <a:gd name="connsiteY12" fmla="*/ 272654 h 552603"/>
              <a:gd name="connsiteX13" fmla="*/ 627459 w 828675"/>
              <a:gd name="connsiteY13" fmla="*/ 239316 h 552603"/>
              <a:gd name="connsiteX14" fmla="*/ 500062 w 828675"/>
              <a:gd name="connsiteY14" fmla="*/ 196454 h 552603"/>
              <a:gd name="connsiteX15" fmla="*/ 378618 w 828675"/>
              <a:gd name="connsiteY15" fmla="*/ 100013 h 552603"/>
              <a:gd name="connsiteX16" fmla="*/ 286940 w 828675"/>
              <a:gd name="connsiteY16" fmla="*/ 27385 h 552603"/>
              <a:gd name="connsiteX17" fmla="*/ 229790 w 828675"/>
              <a:gd name="connsiteY17" fmla="*/ 2382 h 552603"/>
              <a:gd name="connsiteX18" fmla="*/ 119062 w 828675"/>
              <a:gd name="connsiteY18" fmla="*/ 0 h 552603"/>
              <a:gd name="connsiteX19" fmla="*/ 45243 w 828675"/>
              <a:gd name="connsiteY19" fmla="*/ 26194 h 552603"/>
              <a:gd name="connsiteX0" fmla="*/ 45243 w 828675"/>
              <a:gd name="connsiteY0" fmla="*/ 26194 h 552603"/>
              <a:gd name="connsiteX1" fmla="*/ 0 w 828675"/>
              <a:gd name="connsiteY1" fmla="*/ 69057 h 552603"/>
              <a:gd name="connsiteX2" fmla="*/ 52387 w 828675"/>
              <a:gd name="connsiteY2" fmla="*/ 133350 h 552603"/>
              <a:gd name="connsiteX3" fmla="*/ 117872 w 828675"/>
              <a:gd name="connsiteY3" fmla="*/ 248841 h 552603"/>
              <a:gd name="connsiteX4" fmla="*/ 184547 w 828675"/>
              <a:gd name="connsiteY4" fmla="*/ 370285 h 552603"/>
              <a:gd name="connsiteX5" fmla="*/ 267890 w 828675"/>
              <a:gd name="connsiteY5" fmla="*/ 473869 h 552603"/>
              <a:gd name="connsiteX6" fmla="*/ 392906 w 828675"/>
              <a:gd name="connsiteY6" fmla="*/ 536972 h 552603"/>
              <a:gd name="connsiteX7" fmla="*/ 592931 w 828675"/>
              <a:gd name="connsiteY7" fmla="*/ 551260 h 552603"/>
              <a:gd name="connsiteX8" fmla="*/ 772715 w 828675"/>
              <a:gd name="connsiteY8" fmla="*/ 522685 h 552603"/>
              <a:gd name="connsiteX9" fmla="*/ 816768 w 828675"/>
              <a:gd name="connsiteY9" fmla="*/ 495300 h 552603"/>
              <a:gd name="connsiteX10" fmla="*/ 828675 w 828675"/>
              <a:gd name="connsiteY10" fmla="*/ 401241 h 552603"/>
              <a:gd name="connsiteX11" fmla="*/ 806053 w 828675"/>
              <a:gd name="connsiteY11" fmla="*/ 311944 h 552603"/>
              <a:gd name="connsiteX12" fmla="*/ 769143 w 828675"/>
              <a:gd name="connsiteY12" fmla="*/ 272654 h 552603"/>
              <a:gd name="connsiteX13" fmla="*/ 627459 w 828675"/>
              <a:gd name="connsiteY13" fmla="*/ 239316 h 552603"/>
              <a:gd name="connsiteX14" fmla="*/ 500062 w 828675"/>
              <a:gd name="connsiteY14" fmla="*/ 196454 h 552603"/>
              <a:gd name="connsiteX15" fmla="*/ 378618 w 828675"/>
              <a:gd name="connsiteY15" fmla="*/ 100013 h 552603"/>
              <a:gd name="connsiteX16" fmla="*/ 286940 w 828675"/>
              <a:gd name="connsiteY16" fmla="*/ 27385 h 552603"/>
              <a:gd name="connsiteX17" fmla="*/ 229790 w 828675"/>
              <a:gd name="connsiteY17" fmla="*/ 2382 h 552603"/>
              <a:gd name="connsiteX18" fmla="*/ 119062 w 828675"/>
              <a:gd name="connsiteY18" fmla="*/ 0 h 552603"/>
              <a:gd name="connsiteX19" fmla="*/ 45243 w 828675"/>
              <a:gd name="connsiteY19" fmla="*/ 26194 h 552603"/>
              <a:gd name="connsiteX0" fmla="*/ 45243 w 828675"/>
              <a:gd name="connsiteY0" fmla="*/ 26194 h 552603"/>
              <a:gd name="connsiteX1" fmla="*/ 0 w 828675"/>
              <a:gd name="connsiteY1" fmla="*/ 69057 h 552603"/>
              <a:gd name="connsiteX2" fmla="*/ 52387 w 828675"/>
              <a:gd name="connsiteY2" fmla="*/ 133350 h 552603"/>
              <a:gd name="connsiteX3" fmla="*/ 117872 w 828675"/>
              <a:gd name="connsiteY3" fmla="*/ 248841 h 552603"/>
              <a:gd name="connsiteX4" fmla="*/ 184547 w 828675"/>
              <a:gd name="connsiteY4" fmla="*/ 370285 h 552603"/>
              <a:gd name="connsiteX5" fmla="*/ 267890 w 828675"/>
              <a:gd name="connsiteY5" fmla="*/ 473869 h 552603"/>
              <a:gd name="connsiteX6" fmla="*/ 392906 w 828675"/>
              <a:gd name="connsiteY6" fmla="*/ 536972 h 552603"/>
              <a:gd name="connsiteX7" fmla="*/ 592931 w 828675"/>
              <a:gd name="connsiteY7" fmla="*/ 551260 h 552603"/>
              <a:gd name="connsiteX8" fmla="*/ 772715 w 828675"/>
              <a:gd name="connsiteY8" fmla="*/ 522685 h 552603"/>
              <a:gd name="connsiteX9" fmla="*/ 816768 w 828675"/>
              <a:gd name="connsiteY9" fmla="*/ 495300 h 552603"/>
              <a:gd name="connsiteX10" fmla="*/ 828675 w 828675"/>
              <a:gd name="connsiteY10" fmla="*/ 401241 h 552603"/>
              <a:gd name="connsiteX11" fmla="*/ 806053 w 828675"/>
              <a:gd name="connsiteY11" fmla="*/ 311944 h 552603"/>
              <a:gd name="connsiteX12" fmla="*/ 769143 w 828675"/>
              <a:gd name="connsiteY12" fmla="*/ 272654 h 552603"/>
              <a:gd name="connsiteX13" fmla="*/ 627459 w 828675"/>
              <a:gd name="connsiteY13" fmla="*/ 239316 h 552603"/>
              <a:gd name="connsiteX14" fmla="*/ 500062 w 828675"/>
              <a:gd name="connsiteY14" fmla="*/ 196454 h 552603"/>
              <a:gd name="connsiteX15" fmla="*/ 378618 w 828675"/>
              <a:gd name="connsiteY15" fmla="*/ 100013 h 552603"/>
              <a:gd name="connsiteX16" fmla="*/ 286940 w 828675"/>
              <a:gd name="connsiteY16" fmla="*/ 27385 h 552603"/>
              <a:gd name="connsiteX17" fmla="*/ 229790 w 828675"/>
              <a:gd name="connsiteY17" fmla="*/ 2382 h 552603"/>
              <a:gd name="connsiteX18" fmla="*/ 119062 w 828675"/>
              <a:gd name="connsiteY18" fmla="*/ 0 h 552603"/>
              <a:gd name="connsiteX19" fmla="*/ 45243 w 828675"/>
              <a:gd name="connsiteY19" fmla="*/ 26194 h 552603"/>
              <a:gd name="connsiteX0" fmla="*/ 45243 w 828675"/>
              <a:gd name="connsiteY0" fmla="*/ 26194 h 554181"/>
              <a:gd name="connsiteX1" fmla="*/ 0 w 828675"/>
              <a:gd name="connsiteY1" fmla="*/ 69057 h 554181"/>
              <a:gd name="connsiteX2" fmla="*/ 52387 w 828675"/>
              <a:gd name="connsiteY2" fmla="*/ 133350 h 554181"/>
              <a:gd name="connsiteX3" fmla="*/ 117872 w 828675"/>
              <a:gd name="connsiteY3" fmla="*/ 248841 h 554181"/>
              <a:gd name="connsiteX4" fmla="*/ 184547 w 828675"/>
              <a:gd name="connsiteY4" fmla="*/ 370285 h 554181"/>
              <a:gd name="connsiteX5" fmla="*/ 267890 w 828675"/>
              <a:gd name="connsiteY5" fmla="*/ 473869 h 554181"/>
              <a:gd name="connsiteX6" fmla="*/ 392906 w 828675"/>
              <a:gd name="connsiteY6" fmla="*/ 536972 h 554181"/>
              <a:gd name="connsiteX7" fmla="*/ 592931 w 828675"/>
              <a:gd name="connsiteY7" fmla="*/ 551260 h 554181"/>
              <a:gd name="connsiteX8" fmla="*/ 772715 w 828675"/>
              <a:gd name="connsiteY8" fmla="*/ 522685 h 554181"/>
              <a:gd name="connsiteX9" fmla="*/ 816768 w 828675"/>
              <a:gd name="connsiteY9" fmla="*/ 495300 h 554181"/>
              <a:gd name="connsiteX10" fmla="*/ 828675 w 828675"/>
              <a:gd name="connsiteY10" fmla="*/ 401241 h 554181"/>
              <a:gd name="connsiteX11" fmla="*/ 806053 w 828675"/>
              <a:gd name="connsiteY11" fmla="*/ 311944 h 554181"/>
              <a:gd name="connsiteX12" fmla="*/ 769143 w 828675"/>
              <a:gd name="connsiteY12" fmla="*/ 272654 h 554181"/>
              <a:gd name="connsiteX13" fmla="*/ 627459 w 828675"/>
              <a:gd name="connsiteY13" fmla="*/ 239316 h 554181"/>
              <a:gd name="connsiteX14" fmla="*/ 500062 w 828675"/>
              <a:gd name="connsiteY14" fmla="*/ 196454 h 554181"/>
              <a:gd name="connsiteX15" fmla="*/ 378618 w 828675"/>
              <a:gd name="connsiteY15" fmla="*/ 100013 h 554181"/>
              <a:gd name="connsiteX16" fmla="*/ 286940 w 828675"/>
              <a:gd name="connsiteY16" fmla="*/ 27385 h 554181"/>
              <a:gd name="connsiteX17" fmla="*/ 229790 w 828675"/>
              <a:gd name="connsiteY17" fmla="*/ 2382 h 554181"/>
              <a:gd name="connsiteX18" fmla="*/ 119062 w 828675"/>
              <a:gd name="connsiteY18" fmla="*/ 0 h 554181"/>
              <a:gd name="connsiteX19" fmla="*/ 45243 w 828675"/>
              <a:gd name="connsiteY19" fmla="*/ 26194 h 554181"/>
              <a:gd name="connsiteX0" fmla="*/ 45243 w 828675"/>
              <a:gd name="connsiteY0" fmla="*/ 26194 h 554181"/>
              <a:gd name="connsiteX1" fmla="*/ 0 w 828675"/>
              <a:gd name="connsiteY1" fmla="*/ 69057 h 554181"/>
              <a:gd name="connsiteX2" fmla="*/ 52387 w 828675"/>
              <a:gd name="connsiteY2" fmla="*/ 133350 h 554181"/>
              <a:gd name="connsiteX3" fmla="*/ 117872 w 828675"/>
              <a:gd name="connsiteY3" fmla="*/ 248841 h 554181"/>
              <a:gd name="connsiteX4" fmla="*/ 184547 w 828675"/>
              <a:gd name="connsiteY4" fmla="*/ 370285 h 554181"/>
              <a:gd name="connsiteX5" fmla="*/ 267890 w 828675"/>
              <a:gd name="connsiteY5" fmla="*/ 473869 h 554181"/>
              <a:gd name="connsiteX6" fmla="*/ 392906 w 828675"/>
              <a:gd name="connsiteY6" fmla="*/ 536972 h 554181"/>
              <a:gd name="connsiteX7" fmla="*/ 592931 w 828675"/>
              <a:gd name="connsiteY7" fmla="*/ 551260 h 554181"/>
              <a:gd name="connsiteX8" fmla="*/ 772715 w 828675"/>
              <a:gd name="connsiteY8" fmla="*/ 522685 h 554181"/>
              <a:gd name="connsiteX9" fmla="*/ 816768 w 828675"/>
              <a:gd name="connsiteY9" fmla="*/ 495300 h 554181"/>
              <a:gd name="connsiteX10" fmla="*/ 828675 w 828675"/>
              <a:gd name="connsiteY10" fmla="*/ 401241 h 554181"/>
              <a:gd name="connsiteX11" fmla="*/ 806053 w 828675"/>
              <a:gd name="connsiteY11" fmla="*/ 311944 h 554181"/>
              <a:gd name="connsiteX12" fmla="*/ 769143 w 828675"/>
              <a:gd name="connsiteY12" fmla="*/ 272654 h 554181"/>
              <a:gd name="connsiteX13" fmla="*/ 627459 w 828675"/>
              <a:gd name="connsiteY13" fmla="*/ 239316 h 554181"/>
              <a:gd name="connsiteX14" fmla="*/ 500062 w 828675"/>
              <a:gd name="connsiteY14" fmla="*/ 196454 h 554181"/>
              <a:gd name="connsiteX15" fmla="*/ 378618 w 828675"/>
              <a:gd name="connsiteY15" fmla="*/ 100013 h 554181"/>
              <a:gd name="connsiteX16" fmla="*/ 286940 w 828675"/>
              <a:gd name="connsiteY16" fmla="*/ 27385 h 554181"/>
              <a:gd name="connsiteX17" fmla="*/ 229790 w 828675"/>
              <a:gd name="connsiteY17" fmla="*/ 2382 h 554181"/>
              <a:gd name="connsiteX18" fmla="*/ 119062 w 828675"/>
              <a:gd name="connsiteY18" fmla="*/ 0 h 554181"/>
              <a:gd name="connsiteX19" fmla="*/ 45243 w 828675"/>
              <a:gd name="connsiteY19" fmla="*/ 26194 h 554181"/>
              <a:gd name="connsiteX0" fmla="*/ 45243 w 828675"/>
              <a:gd name="connsiteY0" fmla="*/ 26194 h 554181"/>
              <a:gd name="connsiteX1" fmla="*/ 0 w 828675"/>
              <a:gd name="connsiteY1" fmla="*/ 69057 h 554181"/>
              <a:gd name="connsiteX2" fmla="*/ 52387 w 828675"/>
              <a:gd name="connsiteY2" fmla="*/ 133350 h 554181"/>
              <a:gd name="connsiteX3" fmla="*/ 117872 w 828675"/>
              <a:gd name="connsiteY3" fmla="*/ 248841 h 554181"/>
              <a:gd name="connsiteX4" fmla="*/ 184547 w 828675"/>
              <a:gd name="connsiteY4" fmla="*/ 370285 h 554181"/>
              <a:gd name="connsiteX5" fmla="*/ 267890 w 828675"/>
              <a:gd name="connsiteY5" fmla="*/ 473869 h 554181"/>
              <a:gd name="connsiteX6" fmla="*/ 392906 w 828675"/>
              <a:gd name="connsiteY6" fmla="*/ 536972 h 554181"/>
              <a:gd name="connsiteX7" fmla="*/ 592931 w 828675"/>
              <a:gd name="connsiteY7" fmla="*/ 551260 h 554181"/>
              <a:gd name="connsiteX8" fmla="*/ 772715 w 828675"/>
              <a:gd name="connsiteY8" fmla="*/ 522685 h 554181"/>
              <a:gd name="connsiteX9" fmla="*/ 816768 w 828675"/>
              <a:gd name="connsiteY9" fmla="*/ 495300 h 554181"/>
              <a:gd name="connsiteX10" fmla="*/ 828675 w 828675"/>
              <a:gd name="connsiteY10" fmla="*/ 401241 h 554181"/>
              <a:gd name="connsiteX11" fmla="*/ 806053 w 828675"/>
              <a:gd name="connsiteY11" fmla="*/ 311944 h 554181"/>
              <a:gd name="connsiteX12" fmla="*/ 769143 w 828675"/>
              <a:gd name="connsiteY12" fmla="*/ 272654 h 554181"/>
              <a:gd name="connsiteX13" fmla="*/ 627459 w 828675"/>
              <a:gd name="connsiteY13" fmla="*/ 239316 h 554181"/>
              <a:gd name="connsiteX14" fmla="*/ 500062 w 828675"/>
              <a:gd name="connsiteY14" fmla="*/ 196454 h 554181"/>
              <a:gd name="connsiteX15" fmla="*/ 378618 w 828675"/>
              <a:gd name="connsiteY15" fmla="*/ 100013 h 554181"/>
              <a:gd name="connsiteX16" fmla="*/ 286940 w 828675"/>
              <a:gd name="connsiteY16" fmla="*/ 27385 h 554181"/>
              <a:gd name="connsiteX17" fmla="*/ 229790 w 828675"/>
              <a:gd name="connsiteY17" fmla="*/ 2382 h 554181"/>
              <a:gd name="connsiteX18" fmla="*/ 119062 w 828675"/>
              <a:gd name="connsiteY18" fmla="*/ 0 h 554181"/>
              <a:gd name="connsiteX19" fmla="*/ 45243 w 828675"/>
              <a:gd name="connsiteY19" fmla="*/ 26194 h 554181"/>
              <a:gd name="connsiteX0" fmla="*/ 45243 w 828675"/>
              <a:gd name="connsiteY0" fmla="*/ 26194 h 554181"/>
              <a:gd name="connsiteX1" fmla="*/ 0 w 828675"/>
              <a:gd name="connsiteY1" fmla="*/ 69057 h 554181"/>
              <a:gd name="connsiteX2" fmla="*/ 52387 w 828675"/>
              <a:gd name="connsiteY2" fmla="*/ 133350 h 554181"/>
              <a:gd name="connsiteX3" fmla="*/ 117872 w 828675"/>
              <a:gd name="connsiteY3" fmla="*/ 248841 h 554181"/>
              <a:gd name="connsiteX4" fmla="*/ 184547 w 828675"/>
              <a:gd name="connsiteY4" fmla="*/ 370285 h 554181"/>
              <a:gd name="connsiteX5" fmla="*/ 267890 w 828675"/>
              <a:gd name="connsiteY5" fmla="*/ 473869 h 554181"/>
              <a:gd name="connsiteX6" fmla="*/ 392906 w 828675"/>
              <a:gd name="connsiteY6" fmla="*/ 536972 h 554181"/>
              <a:gd name="connsiteX7" fmla="*/ 592931 w 828675"/>
              <a:gd name="connsiteY7" fmla="*/ 551260 h 554181"/>
              <a:gd name="connsiteX8" fmla="*/ 772715 w 828675"/>
              <a:gd name="connsiteY8" fmla="*/ 522685 h 554181"/>
              <a:gd name="connsiteX9" fmla="*/ 816768 w 828675"/>
              <a:gd name="connsiteY9" fmla="*/ 495300 h 554181"/>
              <a:gd name="connsiteX10" fmla="*/ 828675 w 828675"/>
              <a:gd name="connsiteY10" fmla="*/ 401241 h 554181"/>
              <a:gd name="connsiteX11" fmla="*/ 806053 w 828675"/>
              <a:gd name="connsiteY11" fmla="*/ 311944 h 554181"/>
              <a:gd name="connsiteX12" fmla="*/ 769143 w 828675"/>
              <a:gd name="connsiteY12" fmla="*/ 272654 h 554181"/>
              <a:gd name="connsiteX13" fmla="*/ 627459 w 828675"/>
              <a:gd name="connsiteY13" fmla="*/ 239316 h 554181"/>
              <a:gd name="connsiteX14" fmla="*/ 500062 w 828675"/>
              <a:gd name="connsiteY14" fmla="*/ 196454 h 554181"/>
              <a:gd name="connsiteX15" fmla="*/ 378618 w 828675"/>
              <a:gd name="connsiteY15" fmla="*/ 100013 h 554181"/>
              <a:gd name="connsiteX16" fmla="*/ 286940 w 828675"/>
              <a:gd name="connsiteY16" fmla="*/ 27385 h 554181"/>
              <a:gd name="connsiteX17" fmla="*/ 229790 w 828675"/>
              <a:gd name="connsiteY17" fmla="*/ 2382 h 554181"/>
              <a:gd name="connsiteX18" fmla="*/ 119062 w 828675"/>
              <a:gd name="connsiteY18" fmla="*/ 0 h 554181"/>
              <a:gd name="connsiteX19" fmla="*/ 45243 w 828675"/>
              <a:gd name="connsiteY19" fmla="*/ 26194 h 554181"/>
              <a:gd name="connsiteX0" fmla="*/ 45243 w 828675"/>
              <a:gd name="connsiteY0" fmla="*/ 26194 h 554181"/>
              <a:gd name="connsiteX1" fmla="*/ 0 w 828675"/>
              <a:gd name="connsiteY1" fmla="*/ 69057 h 554181"/>
              <a:gd name="connsiteX2" fmla="*/ 52387 w 828675"/>
              <a:gd name="connsiteY2" fmla="*/ 133350 h 554181"/>
              <a:gd name="connsiteX3" fmla="*/ 117872 w 828675"/>
              <a:gd name="connsiteY3" fmla="*/ 248841 h 554181"/>
              <a:gd name="connsiteX4" fmla="*/ 184547 w 828675"/>
              <a:gd name="connsiteY4" fmla="*/ 370285 h 554181"/>
              <a:gd name="connsiteX5" fmla="*/ 267890 w 828675"/>
              <a:gd name="connsiteY5" fmla="*/ 473869 h 554181"/>
              <a:gd name="connsiteX6" fmla="*/ 392906 w 828675"/>
              <a:gd name="connsiteY6" fmla="*/ 536972 h 554181"/>
              <a:gd name="connsiteX7" fmla="*/ 592931 w 828675"/>
              <a:gd name="connsiteY7" fmla="*/ 551260 h 554181"/>
              <a:gd name="connsiteX8" fmla="*/ 772715 w 828675"/>
              <a:gd name="connsiteY8" fmla="*/ 522685 h 554181"/>
              <a:gd name="connsiteX9" fmla="*/ 816768 w 828675"/>
              <a:gd name="connsiteY9" fmla="*/ 495300 h 554181"/>
              <a:gd name="connsiteX10" fmla="*/ 828675 w 828675"/>
              <a:gd name="connsiteY10" fmla="*/ 401241 h 554181"/>
              <a:gd name="connsiteX11" fmla="*/ 806053 w 828675"/>
              <a:gd name="connsiteY11" fmla="*/ 311944 h 554181"/>
              <a:gd name="connsiteX12" fmla="*/ 769143 w 828675"/>
              <a:gd name="connsiteY12" fmla="*/ 272654 h 554181"/>
              <a:gd name="connsiteX13" fmla="*/ 627459 w 828675"/>
              <a:gd name="connsiteY13" fmla="*/ 239316 h 554181"/>
              <a:gd name="connsiteX14" fmla="*/ 500062 w 828675"/>
              <a:gd name="connsiteY14" fmla="*/ 196454 h 554181"/>
              <a:gd name="connsiteX15" fmla="*/ 378618 w 828675"/>
              <a:gd name="connsiteY15" fmla="*/ 100013 h 554181"/>
              <a:gd name="connsiteX16" fmla="*/ 286940 w 828675"/>
              <a:gd name="connsiteY16" fmla="*/ 27385 h 554181"/>
              <a:gd name="connsiteX17" fmla="*/ 229790 w 828675"/>
              <a:gd name="connsiteY17" fmla="*/ 2382 h 554181"/>
              <a:gd name="connsiteX18" fmla="*/ 119062 w 828675"/>
              <a:gd name="connsiteY18" fmla="*/ 0 h 554181"/>
              <a:gd name="connsiteX19" fmla="*/ 45243 w 828675"/>
              <a:gd name="connsiteY19" fmla="*/ 26194 h 554181"/>
              <a:gd name="connsiteX0" fmla="*/ 45243 w 828675"/>
              <a:gd name="connsiteY0" fmla="*/ 28637 h 556624"/>
              <a:gd name="connsiteX1" fmla="*/ 0 w 828675"/>
              <a:gd name="connsiteY1" fmla="*/ 71500 h 556624"/>
              <a:gd name="connsiteX2" fmla="*/ 52387 w 828675"/>
              <a:gd name="connsiteY2" fmla="*/ 135793 h 556624"/>
              <a:gd name="connsiteX3" fmla="*/ 117872 w 828675"/>
              <a:gd name="connsiteY3" fmla="*/ 251284 h 556624"/>
              <a:gd name="connsiteX4" fmla="*/ 184547 w 828675"/>
              <a:gd name="connsiteY4" fmla="*/ 372728 h 556624"/>
              <a:gd name="connsiteX5" fmla="*/ 267890 w 828675"/>
              <a:gd name="connsiteY5" fmla="*/ 476312 h 556624"/>
              <a:gd name="connsiteX6" fmla="*/ 392906 w 828675"/>
              <a:gd name="connsiteY6" fmla="*/ 539415 h 556624"/>
              <a:gd name="connsiteX7" fmla="*/ 592931 w 828675"/>
              <a:gd name="connsiteY7" fmla="*/ 553703 h 556624"/>
              <a:gd name="connsiteX8" fmla="*/ 772715 w 828675"/>
              <a:gd name="connsiteY8" fmla="*/ 525128 h 556624"/>
              <a:gd name="connsiteX9" fmla="*/ 816768 w 828675"/>
              <a:gd name="connsiteY9" fmla="*/ 497743 h 556624"/>
              <a:gd name="connsiteX10" fmla="*/ 828675 w 828675"/>
              <a:gd name="connsiteY10" fmla="*/ 403684 h 556624"/>
              <a:gd name="connsiteX11" fmla="*/ 806053 w 828675"/>
              <a:gd name="connsiteY11" fmla="*/ 314387 h 556624"/>
              <a:gd name="connsiteX12" fmla="*/ 769143 w 828675"/>
              <a:gd name="connsiteY12" fmla="*/ 275097 h 556624"/>
              <a:gd name="connsiteX13" fmla="*/ 627459 w 828675"/>
              <a:gd name="connsiteY13" fmla="*/ 241759 h 556624"/>
              <a:gd name="connsiteX14" fmla="*/ 500062 w 828675"/>
              <a:gd name="connsiteY14" fmla="*/ 198897 h 556624"/>
              <a:gd name="connsiteX15" fmla="*/ 378618 w 828675"/>
              <a:gd name="connsiteY15" fmla="*/ 102456 h 556624"/>
              <a:gd name="connsiteX16" fmla="*/ 286940 w 828675"/>
              <a:gd name="connsiteY16" fmla="*/ 29828 h 556624"/>
              <a:gd name="connsiteX17" fmla="*/ 229790 w 828675"/>
              <a:gd name="connsiteY17" fmla="*/ 4825 h 556624"/>
              <a:gd name="connsiteX18" fmla="*/ 119062 w 828675"/>
              <a:gd name="connsiteY18" fmla="*/ 2443 h 556624"/>
              <a:gd name="connsiteX19" fmla="*/ 45243 w 828675"/>
              <a:gd name="connsiteY19" fmla="*/ 28637 h 556624"/>
              <a:gd name="connsiteX0" fmla="*/ 45243 w 828675"/>
              <a:gd name="connsiteY0" fmla="*/ 28637 h 556624"/>
              <a:gd name="connsiteX1" fmla="*/ 0 w 828675"/>
              <a:gd name="connsiteY1" fmla="*/ 71500 h 556624"/>
              <a:gd name="connsiteX2" fmla="*/ 52387 w 828675"/>
              <a:gd name="connsiteY2" fmla="*/ 135793 h 556624"/>
              <a:gd name="connsiteX3" fmla="*/ 117872 w 828675"/>
              <a:gd name="connsiteY3" fmla="*/ 251284 h 556624"/>
              <a:gd name="connsiteX4" fmla="*/ 184547 w 828675"/>
              <a:gd name="connsiteY4" fmla="*/ 372728 h 556624"/>
              <a:gd name="connsiteX5" fmla="*/ 267890 w 828675"/>
              <a:gd name="connsiteY5" fmla="*/ 476312 h 556624"/>
              <a:gd name="connsiteX6" fmla="*/ 392906 w 828675"/>
              <a:gd name="connsiteY6" fmla="*/ 539415 h 556624"/>
              <a:gd name="connsiteX7" fmla="*/ 592931 w 828675"/>
              <a:gd name="connsiteY7" fmla="*/ 553703 h 556624"/>
              <a:gd name="connsiteX8" fmla="*/ 772715 w 828675"/>
              <a:gd name="connsiteY8" fmla="*/ 525128 h 556624"/>
              <a:gd name="connsiteX9" fmla="*/ 816768 w 828675"/>
              <a:gd name="connsiteY9" fmla="*/ 497743 h 556624"/>
              <a:gd name="connsiteX10" fmla="*/ 828675 w 828675"/>
              <a:gd name="connsiteY10" fmla="*/ 403684 h 556624"/>
              <a:gd name="connsiteX11" fmla="*/ 806053 w 828675"/>
              <a:gd name="connsiteY11" fmla="*/ 314387 h 556624"/>
              <a:gd name="connsiteX12" fmla="*/ 769143 w 828675"/>
              <a:gd name="connsiteY12" fmla="*/ 275097 h 556624"/>
              <a:gd name="connsiteX13" fmla="*/ 627459 w 828675"/>
              <a:gd name="connsiteY13" fmla="*/ 241759 h 556624"/>
              <a:gd name="connsiteX14" fmla="*/ 500062 w 828675"/>
              <a:gd name="connsiteY14" fmla="*/ 198897 h 556624"/>
              <a:gd name="connsiteX15" fmla="*/ 378618 w 828675"/>
              <a:gd name="connsiteY15" fmla="*/ 102456 h 556624"/>
              <a:gd name="connsiteX16" fmla="*/ 286940 w 828675"/>
              <a:gd name="connsiteY16" fmla="*/ 29828 h 556624"/>
              <a:gd name="connsiteX17" fmla="*/ 229790 w 828675"/>
              <a:gd name="connsiteY17" fmla="*/ 4825 h 556624"/>
              <a:gd name="connsiteX18" fmla="*/ 119062 w 828675"/>
              <a:gd name="connsiteY18" fmla="*/ 2443 h 556624"/>
              <a:gd name="connsiteX19" fmla="*/ 45243 w 828675"/>
              <a:gd name="connsiteY19" fmla="*/ 28637 h 556624"/>
              <a:gd name="connsiteX0" fmla="*/ 45243 w 828675"/>
              <a:gd name="connsiteY0" fmla="*/ 28637 h 556624"/>
              <a:gd name="connsiteX1" fmla="*/ 0 w 828675"/>
              <a:gd name="connsiteY1" fmla="*/ 71500 h 556624"/>
              <a:gd name="connsiteX2" fmla="*/ 52387 w 828675"/>
              <a:gd name="connsiteY2" fmla="*/ 135793 h 556624"/>
              <a:gd name="connsiteX3" fmla="*/ 117872 w 828675"/>
              <a:gd name="connsiteY3" fmla="*/ 251284 h 556624"/>
              <a:gd name="connsiteX4" fmla="*/ 184547 w 828675"/>
              <a:gd name="connsiteY4" fmla="*/ 372728 h 556624"/>
              <a:gd name="connsiteX5" fmla="*/ 267890 w 828675"/>
              <a:gd name="connsiteY5" fmla="*/ 476312 h 556624"/>
              <a:gd name="connsiteX6" fmla="*/ 392906 w 828675"/>
              <a:gd name="connsiteY6" fmla="*/ 539415 h 556624"/>
              <a:gd name="connsiteX7" fmla="*/ 592931 w 828675"/>
              <a:gd name="connsiteY7" fmla="*/ 553703 h 556624"/>
              <a:gd name="connsiteX8" fmla="*/ 772715 w 828675"/>
              <a:gd name="connsiteY8" fmla="*/ 525128 h 556624"/>
              <a:gd name="connsiteX9" fmla="*/ 816768 w 828675"/>
              <a:gd name="connsiteY9" fmla="*/ 497743 h 556624"/>
              <a:gd name="connsiteX10" fmla="*/ 828675 w 828675"/>
              <a:gd name="connsiteY10" fmla="*/ 403684 h 556624"/>
              <a:gd name="connsiteX11" fmla="*/ 806053 w 828675"/>
              <a:gd name="connsiteY11" fmla="*/ 314387 h 556624"/>
              <a:gd name="connsiteX12" fmla="*/ 769143 w 828675"/>
              <a:gd name="connsiteY12" fmla="*/ 275097 h 556624"/>
              <a:gd name="connsiteX13" fmla="*/ 627459 w 828675"/>
              <a:gd name="connsiteY13" fmla="*/ 241759 h 556624"/>
              <a:gd name="connsiteX14" fmla="*/ 500062 w 828675"/>
              <a:gd name="connsiteY14" fmla="*/ 198897 h 556624"/>
              <a:gd name="connsiteX15" fmla="*/ 378618 w 828675"/>
              <a:gd name="connsiteY15" fmla="*/ 102456 h 556624"/>
              <a:gd name="connsiteX16" fmla="*/ 286940 w 828675"/>
              <a:gd name="connsiteY16" fmla="*/ 29828 h 556624"/>
              <a:gd name="connsiteX17" fmla="*/ 229790 w 828675"/>
              <a:gd name="connsiteY17" fmla="*/ 4825 h 556624"/>
              <a:gd name="connsiteX18" fmla="*/ 119062 w 828675"/>
              <a:gd name="connsiteY18" fmla="*/ 2443 h 556624"/>
              <a:gd name="connsiteX19" fmla="*/ 45243 w 828675"/>
              <a:gd name="connsiteY19" fmla="*/ 28637 h 556624"/>
              <a:gd name="connsiteX0" fmla="*/ 45243 w 828675"/>
              <a:gd name="connsiteY0" fmla="*/ 28637 h 556624"/>
              <a:gd name="connsiteX1" fmla="*/ 0 w 828675"/>
              <a:gd name="connsiteY1" fmla="*/ 71500 h 556624"/>
              <a:gd name="connsiteX2" fmla="*/ 52387 w 828675"/>
              <a:gd name="connsiteY2" fmla="*/ 135793 h 556624"/>
              <a:gd name="connsiteX3" fmla="*/ 117872 w 828675"/>
              <a:gd name="connsiteY3" fmla="*/ 251284 h 556624"/>
              <a:gd name="connsiteX4" fmla="*/ 184547 w 828675"/>
              <a:gd name="connsiteY4" fmla="*/ 372728 h 556624"/>
              <a:gd name="connsiteX5" fmla="*/ 267890 w 828675"/>
              <a:gd name="connsiteY5" fmla="*/ 476312 h 556624"/>
              <a:gd name="connsiteX6" fmla="*/ 392906 w 828675"/>
              <a:gd name="connsiteY6" fmla="*/ 539415 h 556624"/>
              <a:gd name="connsiteX7" fmla="*/ 592931 w 828675"/>
              <a:gd name="connsiteY7" fmla="*/ 553703 h 556624"/>
              <a:gd name="connsiteX8" fmla="*/ 772715 w 828675"/>
              <a:gd name="connsiteY8" fmla="*/ 525128 h 556624"/>
              <a:gd name="connsiteX9" fmla="*/ 816768 w 828675"/>
              <a:gd name="connsiteY9" fmla="*/ 497743 h 556624"/>
              <a:gd name="connsiteX10" fmla="*/ 828675 w 828675"/>
              <a:gd name="connsiteY10" fmla="*/ 403684 h 556624"/>
              <a:gd name="connsiteX11" fmla="*/ 806053 w 828675"/>
              <a:gd name="connsiteY11" fmla="*/ 314387 h 556624"/>
              <a:gd name="connsiteX12" fmla="*/ 769143 w 828675"/>
              <a:gd name="connsiteY12" fmla="*/ 275097 h 556624"/>
              <a:gd name="connsiteX13" fmla="*/ 627459 w 828675"/>
              <a:gd name="connsiteY13" fmla="*/ 241759 h 556624"/>
              <a:gd name="connsiteX14" fmla="*/ 500062 w 828675"/>
              <a:gd name="connsiteY14" fmla="*/ 198897 h 556624"/>
              <a:gd name="connsiteX15" fmla="*/ 378618 w 828675"/>
              <a:gd name="connsiteY15" fmla="*/ 102456 h 556624"/>
              <a:gd name="connsiteX16" fmla="*/ 286940 w 828675"/>
              <a:gd name="connsiteY16" fmla="*/ 29828 h 556624"/>
              <a:gd name="connsiteX17" fmla="*/ 229790 w 828675"/>
              <a:gd name="connsiteY17" fmla="*/ 4825 h 556624"/>
              <a:gd name="connsiteX18" fmla="*/ 119062 w 828675"/>
              <a:gd name="connsiteY18" fmla="*/ 2443 h 556624"/>
              <a:gd name="connsiteX19" fmla="*/ 45243 w 828675"/>
              <a:gd name="connsiteY19" fmla="*/ 28637 h 556624"/>
              <a:gd name="connsiteX0" fmla="*/ 45243 w 829997"/>
              <a:gd name="connsiteY0" fmla="*/ 28637 h 556624"/>
              <a:gd name="connsiteX1" fmla="*/ 0 w 829997"/>
              <a:gd name="connsiteY1" fmla="*/ 71500 h 556624"/>
              <a:gd name="connsiteX2" fmla="*/ 52387 w 829997"/>
              <a:gd name="connsiteY2" fmla="*/ 135793 h 556624"/>
              <a:gd name="connsiteX3" fmla="*/ 117872 w 829997"/>
              <a:gd name="connsiteY3" fmla="*/ 251284 h 556624"/>
              <a:gd name="connsiteX4" fmla="*/ 184547 w 829997"/>
              <a:gd name="connsiteY4" fmla="*/ 372728 h 556624"/>
              <a:gd name="connsiteX5" fmla="*/ 267890 w 829997"/>
              <a:gd name="connsiteY5" fmla="*/ 476312 h 556624"/>
              <a:gd name="connsiteX6" fmla="*/ 392906 w 829997"/>
              <a:gd name="connsiteY6" fmla="*/ 539415 h 556624"/>
              <a:gd name="connsiteX7" fmla="*/ 592931 w 829997"/>
              <a:gd name="connsiteY7" fmla="*/ 553703 h 556624"/>
              <a:gd name="connsiteX8" fmla="*/ 772715 w 829997"/>
              <a:gd name="connsiteY8" fmla="*/ 525128 h 556624"/>
              <a:gd name="connsiteX9" fmla="*/ 816768 w 829997"/>
              <a:gd name="connsiteY9" fmla="*/ 497743 h 556624"/>
              <a:gd name="connsiteX10" fmla="*/ 828675 w 829997"/>
              <a:gd name="connsiteY10" fmla="*/ 403684 h 556624"/>
              <a:gd name="connsiteX11" fmla="*/ 806053 w 829997"/>
              <a:gd name="connsiteY11" fmla="*/ 314387 h 556624"/>
              <a:gd name="connsiteX12" fmla="*/ 769143 w 829997"/>
              <a:gd name="connsiteY12" fmla="*/ 275097 h 556624"/>
              <a:gd name="connsiteX13" fmla="*/ 627459 w 829997"/>
              <a:gd name="connsiteY13" fmla="*/ 241759 h 556624"/>
              <a:gd name="connsiteX14" fmla="*/ 500062 w 829997"/>
              <a:gd name="connsiteY14" fmla="*/ 198897 h 556624"/>
              <a:gd name="connsiteX15" fmla="*/ 378618 w 829997"/>
              <a:gd name="connsiteY15" fmla="*/ 102456 h 556624"/>
              <a:gd name="connsiteX16" fmla="*/ 286940 w 829997"/>
              <a:gd name="connsiteY16" fmla="*/ 29828 h 556624"/>
              <a:gd name="connsiteX17" fmla="*/ 229790 w 829997"/>
              <a:gd name="connsiteY17" fmla="*/ 4825 h 556624"/>
              <a:gd name="connsiteX18" fmla="*/ 119062 w 829997"/>
              <a:gd name="connsiteY18" fmla="*/ 2443 h 556624"/>
              <a:gd name="connsiteX19" fmla="*/ 45243 w 829997"/>
              <a:gd name="connsiteY19" fmla="*/ 28637 h 556624"/>
              <a:gd name="connsiteX0" fmla="*/ 45243 w 829997"/>
              <a:gd name="connsiteY0" fmla="*/ 28637 h 556624"/>
              <a:gd name="connsiteX1" fmla="*/ 0 w 829997"/>
              <a:gd name="connsiteY1" fmla="*/ 71500 h 556624"/>
              <a:gd name="connsiteX2" fmla="*/ 52387 w 829997"/>
              <a:gd name="connsiteY2" fmla="*/ 135793 h 556624"/>
              <a:gd name="connsiteX3" fmla="*/ 117872 w 829997"/>
              <a:gd name="connsiteY3" fmla="*/ 251284 h 556624"/>
              <a:gd name="connsiteX4" fmla="*/ 184547 w 829997"/>
              <a:gd name="connsiteY4" fmla="*/ 372728 h 556624"/>
              <a:gd name="connsiteX5" fmla="*/ 267890 w 829997"/>
              <a:gd name="connsiteY5" fmla="*/ 476312 h 556624"/>
              <a:gd name="connsiteX6" fmla="*/ 392906 w 829997"/>
              <a:gd name="connsiteY6" fmla="*/ 539415 h 556624"/>
              <a:gd name="connsiteX7" fmla="*/ 592931 w 829997"/>
              <a:gd name="connsiteY7" fmla="*/ 553703 h 556624"/>
              <a:gd name="connsiteX8" fmla="*/ 772715 w 829997"/>
              <a:gd name="connsiteY8" fmla="*/ 525128 h 556624"/>
              <a:gd name="connsiteX9" fmla="*/ 816768 w 829997"/>
              <a:gd name="connsiteY9" fmla="*/ 497743 h 556624"/>
              <a:gd name="connsiteX10" fmla="*/ 828675 w 829997"/>
              <a:gd name="connsiteY10" fmla="*/ 403684 h 556624"/>
              <a:gd name="connsiteX11" fmla="*/ 806053 w 829997"/>
              <a:gd name="connsiteY11" fmla="*/ 314387 h 556624"/>
              <a:gd name="connsiteX12" fmla="*/ 769143 w 829997"/>
              <a:gd name="connsiteY12" fmla="*/ 275097 h 556624"/>
              <a:gd name="connsiteX13" fmla="*/ 627459 w 829997"/>
              <a:gd name="connsiteY13" fmla="*/ 241759 h 556624"/>
              <a:gd name="connsiteX14" fmla="*/ 500062 w 829997"/>
              <a:gd name="connsiteY14" fmla="*/ 198897 h 556624"/>
              <a:gd name="connsiteX15" fmla="*/ 378618 w 829997"/>
              <a:gd name="connsiteY15" fmla="*/ 102456 h 556624"/>
              <a:gd name="connsiteX16" fmla="*/ 286940 w 829997"/>
              <a:gd name="connsiteY16" fmla="*/ 29828 h 556624"/>
              <a:gd name="connsiteX17" fmla="*/ 229790 w 829997"/>
              <a:gd name="connsiteY17" fmla="*/ 4825 h 556624"/>
              <a:gd name="connsiteX18" fmla="*/ 119062 w 829997"/>
              <a:gd name="connsiteY18" fmla="*/ 2443 h 556624"/>
              <a:gd name="connsiteX19" fmla="*/ 45243 w 829997"/>
              <a:gd name="connsiteY19" fmla="*/ 28637 h 556624"/>
              <a:gd name="connsiteX0" fmla="*/ 45243 w 830419"/>
              <a:gd name="connsiteY0" fmla="*/ 28637 h 556624"/>
              <a:gd name="connsiteX1" fmla="*/ 0 w 830419"/>
              <a:gd name="connsiteY1" fmla="*/ 71500 h 556624"/>
              <a:gd name="connsiteX2" fmla="*/ 52387 w 830419"/>
              <a:gd name="connsiteY2" fmla="*/ 135793 h 556624"/>
              <a:gd name="connsiteX3" fmla="*/ 117872 w 830419"/>
              <a:gd name="connsiteY3" fmla="*/ 251284 h 556624"/>
              <a:gd name="connsiteX4" fmla="*/ 184547 w 830419"/>
              <a:gd name="connsiteY4" fmla="*/ 372728 h 556624"/>
              <a:gd name="connsiteX5" fmla="*/ 267890 w 830419"/>
              <a:gd name="connsiteY5" fmla="*/ 476312 h 556624"/>
              <a:gd name="connsiteX6" fmla="*/ 392906 w 830419"/>
              <a:gd name="connsiteY6" fmla="*/ 539415 h 556624"/>
              <a:gd name="connsiteX7" fmla="*/ 592931 w 830419"/>
              <a:gd name="connsiteY7" fmla="*/ 553703 h 556624"/>
              <a:gd name="connsiteX8" fmla="*/ 772715 w 830419"/>
              <a:gd name="connsiteY8" fmla="*/ 525128 h 556624"/>
              <a:gd name="connsiteX9" fmla="*/ 816768 w 830419"/>
              <a:gd name="connsiteY9" fmla="*/ 497743 h 556624"/>
              <a:gd name="connsiteX10" fmla="*/ 828675 w 830419"/>
              <a:gd name="connsiteY10" fmla="*/ 403684 h 556624"/>
              <a:gd name="connsiteX11" fmla="*/ 806053 w 830419"/>
              <a:gd name="connsiteY11" fmla="*/ 314387 h 556624"/>
              <a:gd name="connsiteX12" fmla="*/ 769143 w 830419"/>
              <a:gd name="connsiteY12" fmla="*/ 275097 h 556624"/>
              <a:gd name="connsiteX13" fmla="*/ 627459 w 830419"/>
              <a:gd name="connsiteY13" fmla="*/ 241759 h 556624"/>
              <a:gd name="connsiteX14" fmla="*/ 500062 w 830419"/>
              <a:gd name="connsiteY14" fmla="*/ 198897 h 556624"/>
              <a:gd name="connsiteX15" fmla="*/ 378618 w 830419"/>
              <a:gd name="connsiteY15" fmla="*/ 102456 h 556624"/>
              <a:gd name="connsiteX16" fmla="*/ 286940 w 830419"/>
              <a:gd name="connsiteY16" fmla="*/ 29828 h 556624"/>
              <a:gd name="connsiteX17" fmla="*/ 229790 w 830419"/>
              <a:gd name="connsiteY17" fmla="*/ 4825 h 556624"/>
              <a:gd name="connsiteX18" fmla="*/ 119062 w 830419"/>
              <a:gd name="connsiteY18" fmla="*/ 2443 h 556624"/>
              <a:gd name="connsiteX19" fmla="*/ 45243 w 830419"/>
              <a:gd name="connsiteY19" fmla="*/ 28637 h 556624"/>
              <a:gd name="connsiteX0" fmla="*/ 45243 w 831333"/>
              <a:gd name="connsiteY0" fmla="*/ 28637 h 556624"/>
              <a:gd name="connsiteX1" fmla="*/ 0 w 831333"/>
              <a:gd name="connsiteY1" fmla="*/ 71500 h 556624"/>
              <a:gd name="connsiteX2" fmla="*/ 52387 w 831333"/>
              <a:gd name="connsiteY2" fmla="*/ 135793 h 556624"/>
              <a:gd name="connsiteX3" fmla="*/ 117872 w 831333"/>
              <a:gd name="connsiteY3" fmla="*/ 251284 h 556624"/>
              <a:gd name="connsiteX4" fmla="*/ 184547 w 831333"/>
              <a:gd name="connsiteY4" fmla="*/ 372728 h 556624"/>
              <a:gd name="connsiteX5" fmla="*/ 267890 w 831333"/>
              <a:gd name="connsiteY5" fmla="*/ 476312 h 556624"/>
              <a:gd name="connsiteX6" fmla="*/ 392906 w 831333"/>
              <a:gd name="connsiteY6" fmla="*/ 539415 h 556624"/>
              <a:gd name="connsiteX7" fmla="*/ 592931 w 831333"/>
              <a:gd name="connsiteY7" fmla="*/ 553703 h 556624"/>
              <a:gd name="connsiteX8" fmla="*/ 772715 w 831333"/>
              <a:gd name="connsiteY8" fmla="*/ 525128 h 556624"/>
              <a:gd name="connsiteX9" fmla="*/ 816768 w 831333"/>
              <a:gd name="connsiteY9" fmla="*/ 497743 h 556624"/>
              <a:gd name="connsiteX10" fmla="*/ 828675 w 831333"/>
              <a:gd name="connsiteY10" fmla="*/ 403684 h 556624"/>
              <a:gd name="connsiteX11" fmla="*/ 806053 w 831333"/>
              <a:gd name="connsiteY11" fmla="*/ 314387 h 556624"/>
              <a:gd name="connsiteX12" fmla="*/ 769143 w 831333"/>
              <a:gd name="connsiteY12" fmla="*/ 275097 h 556624"/>
              <a:gd name="connsiteX13" fmla="*/ 627459 w 831333"/>
              <a:gd name="connsiteY13" fmla="*/ 241759 h 556624"/>
              <a:gd name="connsiteX14" fmla="*/ 500062 w 831333"/>
              <a:gd name="connsiteY14" fmla="*/ 198897 h 556624"/>
              <a:gd name="connsiteX15" fmla="*/ 378618 w 831333"/>
              <a:gd name="connsiteY15" fmla="*/ 102456 h 556624"/>
              <a:gd name="connsiteX16" fmla="*/ 286940 w 831333"/>
              <a:gd name="connsiteY16" fmla="*/ 29828 h 556624"/>
              <a:gd name="connsiteX17" fmla="*/ 229790 w 831333"/>
              <a:gd name="connsiteY17" fmla="*/ 4825 h 556624"/>
              <a:gd name="connsiteX18" fmla="*/ 119062 w 831333"/>
              <a:gd name="connsiteY18" fmla="*/ 2443 h 556624"/>
              <a:gd name="connsiteX19" fmla="*/ 45243 w 831333"/>
              <a:gd name="connsiteY19" fmla="*/ 28637 h 556624"/>
              <a:gd name="connsiteX0" fmla="*/ 45243 w 831333"/>
              <a:gd name="connsiteY0" fmla="*/ 28637 h 556624"/>
              <a:gd name="connsiteX1" fmla="*/ 0 w 831333"/>
              <a:gd name="connsiteY1" fmla="*/ 71500 h 556624"/>
              <a:gd name="connsiteX2" fmla="*/ 52387 w 831333"/>
              <a:gd name="connsiteY2" fmla="*/ 135793 h 556624"/>
              <a:gd name="connsiteX3" fmla="*/ 117872 w 831333"/>
              <a:gd name="connsiteY3" fmla="*/ 251284 h 556624"/>
              <a:gd name="connsiteX4" fmla="*/ 184547 w 831333"/>
              <a:gd name="connsiteY4" fmla="*/ 372728 h 556624"/>
              <a:gd name="connsiteX5" fmla="*/ 267890 w 831333"/>
              <a:gd name="connsiteY5" fmla="*/ 476312 h 556624"/>
              <a:gd name="connsiteX6" fmla="*/ 392906 w 831333"/>
              <a:gd name="connsiteY6" fmla="*/ 539415 h 556624"/>
              <a:gd name="connsiteX7" fmla="*/ 592931 w 831333"/>
              <a:gd name="connsiteY7" fmla="*/ 553703 h 556624"/>
              <a:gd name="connsiteX8" fmla="*/ 772715 w 831333"/>
              <a:gd name="connsiteY8" fmla="*/ 525128 h 556624"/>
              <a:gd name="connsiteX9" fmla="*/ 816768 w 831333"/>
              <a:gd name="connsiteY9" fmla="*/ 497743 h 556624"/>
              <a:gd name="connsiteX10" fmla="*/ 828675 w 831333"/>
              <a:gd name="connsiteY10" fmla="*/ 403684 h 556624"/>
              <a:gd name="connsiteX11" fmla="*/ 806053 w 831333"/>
              <a:gd name="connsiteY11" fmla="*/ 314387 h 556624"/>
              <a:gd name="connsiteX12" fmla="*/ 769143 w 831333"/>
              <a:gd name="connsiteY12" fmla="*/ 275097 h 556624"/>
              <a:gd name="connsiteX13" fmla="*/ 627459 w 831333"/>
              <a:gd name="connsiteY13" fmla="*/ 241759 h 556624"/>
              <a:gd name="connsiteX14" fmla="*/ 500062 w 831333"/>
              <a:gd name="connsiteY14" fmla="*/ 198897 h 556624"/>
              <a:gd name="connsiteX15" fmla="*/ 378618 w 831333"/>
              <a:gd name="connsiteY15" fmla="*/ 102456 h 556624"/>
              <a:gd name="connsiteX16" fmla="*/ 286940 w 831333"/>
              <a:gd name="connsiteY16" fmla="*/ 29828 h 556624"/>
              <a:gd name="connsiteX17" fmla="*/ 229790 w 831333"/>
              <a:gd name="connsiteY17" fmla="*/ 4825 h 556624"/>
              <a:gd name="connsiteX18" fmla="*/ 119062 w 831333"/>
              <a:gd name="connsiteY18" fmla="*/ 2443 h 556624"/>
              <a:gd name="connsiteX19" fmla="*/ 45243 w 831333"/>
              <a:gd name="connsiteY19" fmla="*/ 28637 h 556624"/>
              <a:gd name="connsiteX0" fmla="*/ 45243 w 831333"/>
              <a:gd name="connsiteY0" fmla="*/ 28637 h 556624"/>
              <a:gd name="connsiteX1" fmla="*/ 0 w 831333"/>
              <a:gd name="connsiteY1" fmla="*/ 71500 h 556624"/>
              <a:gd name="connsiteX2" fmla="*/ 52387 w 831333"/>
              <a:gd name="connsiteY2" fmla="*/ 135793 h 556624"/>
              <a:gd name="connsiteX3" fmla="*/ 117872 w 831333"/>
              <a:gd name="connsiteY3" fmla="*/ 251284 h 556624"/>
              <a:gd name="connsiteX4" fmla="*/ 184547 w 831333"/>
              <a:gd name="connsiteY4" fmla="*/ 372728 h 556624"/>
              <a:gd name="connsiteX5" fmla="*/ 267890 w 831333"/>
              <a:gd name="connsiteY5" fmla="*/ 476312 h 556624"/>
              <a:gd name="connsiteX6" fmla="*/ 392906 w 831333"/>
              <a:gd name="connsiteY6" fmla="*/ 539415 h 556624"/>
              <a:gd name="connsiteX7" fmla="*/ 592931 w 831333"/>
              <a:gd name="connsiteY7" fmla="*/ 553703 h 556624"/>
              <a:gd name="connsiteX8" fmla="*/ 772715 w 831333"/>
              <a:gd name="connsiteY8" fmla="*/ 525128 h 556624"/>
              <a:gd name="connsiteX9" fmla="*/ 816768 w 831333"/>
              <a:gd name="connsiteY9" fmla="*/ 497743 h 556624"/>
              <a:gd name="connsiteX10" fmla="*/ 828675 w 831333"/>
              <a:gd name="connsiteY10" fmla="*/ 403684 h 556624"/>
              <a:gd name="connsiteX11" fmla="*/ 806053 w 831333"/>
              <a:gd name="connsiteY11" fmla="*/ 314387 h 556624"/>
              <a:gd name="connsiteX12" fmla="*/ 769143 w 831333"/>
              <a:gd name="connsiteY12" fmla="*/ 275097 h 556624"/>
              <a:gd name="connsiteX13" fmla="*/ 627459 w 831333"/>
              <a:gd name="connsiteY13" fmla="*/ 241759 h 556624"/>
              <a:gd name="connsiteX14" fmla="*/ 500062 w 831333"/>
              <a:gd name="connsiteY14" fmla="*/ 198897 h 556624"/>
              <a:gd name="connsiteX15" fmla="*/ 378618 w 831333"/>
              <a:gd name="connsiteY15" fmla="*/ 102456 h 556624"/>
              <a:gd name="connsiteX16" fmla="*/ 286940 w 831333"/>
              <a:gd name="connsiteY16" fmla="*/ 29828 h 556624"/>
              <a:gd name="connsiteX17" fmla="*/ 229790 w 831333"/>
              <a:gd name="connsiteY17" fmla="*/ 4825 h 556624"/>
              <a:gd name="connsiteX18" fmla="*/ 119062 w 831333"/>
              <a:gd name="connsiteY18" fmla="*/ 2443 h 556624"/>
              <a:gd name="connsiteX19" fmla="*/ 45243 w 831333"/>
              <a:gd name="connsiteY19" fmla="*/ 28637 h 55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31333" h="556624">
                <a:moveTo>
                  <a:pt x="45243" y="28637"/>
                </a:moveTo>
                <a:cubicBezTo>
                  <a:pt x="30162" y="42925"/>
                  <a:pt x="12699" y="47687"/>
                  <a:pt x="0" y="71500"/>
                </a:cubicBezTo>
                <a:cubicBezTo>
                  <a:pt x="9127" y="102456"/>
                  <a:pt x="34925" y="114362"/>
                  <a:pt x="52387" y="135793"/>
                </a:cubicBezTo>
                <a:lnTo>
                  <a:pt x="117872" y="251284"/>
                </a:lnTo>
                <a:lnTo>
                  <a:pt x="184547" y="372728"/>
                </a:lnTo>
                <a:cubicBezTo>
                  <a:pt x="212328" y="407256"/>
                  <a:pt x="230584" y="447737"/>
                  <a:pt x="267890" y="476312"/>
                </a:cubicBezTo>
                <a:cubicBezTo>
                  <a:pt x="309562" y="500917"/>
                  <a:pt x="350044" y="524334"/>
                  <a:pt x="392906" y="539415"/>
                </a:cubicBezTo>
                <a:cubicBezTo>
                  <a:pt x="460772" y="557275"/>
                  <a:pt x="525065" y="559656"/>
                  <a:pt x="592931" y="553703"/>
                </a:cubicBezTo>
                <a:cubicBezTo>
                  <a:pt x="651669" y="550131"/>
                  <a:pt x="712787" y="534653"/>
                  <a:pt x="772715" y="525128"/>
                </a:cubicBezTo>
                <a:cubicBezTo>
                  <a:pt x="787399" y="516000"/>
                  <a:pt x="803274" y="509252"/>
                  <a:pt x="816768" y="497743"/>
                </a:cubicBezTo>
                <a:cubicBezTo>
                  <a:pt x="831453" y="467581"/>
                  <a:pt x="834231" y="437418"/>
                  <a:pt x="828675" y="403684"/>
                </a:cubicBezTo>
                <a:cubicBezTo>
                  <a:pt x="827088" y="373918"/>
                  <a:pt x="813594" y="344153"/>
                  <a:pt x="806053" y="314387"/>
                </a:cubicBezTo>
                <a:cubicBezTo>
                  <a:pt x="800894" y="298908"/>
                  <a:pt x="796925" y="285812"/>
                  <a:pt x="769143" y="275097"/>
                </a:cubicBezTo>
                <a:cubicBezTo>
                  <a:pt x="723105" y="258031"/>
                  <a:pt x="674687" y="252872"/>
                  <a:pt x="627459" y="241759"/>
                </a:cubicBezTo>
                <a:cubicBezTo>
                  <a:pt x="584993" y="227472"/>
                  <a:pt x="542528" y="222709"/>
                  <a:pt x="500062" y="198897"/>
                </a:cubicBezTo>
                <a:cubicBezTo>
                  <a:pt x="452437" y="171512"/>
                  <a:pt x="419099" y="134603"/>
                  <a:pt x="378618" y="102456"/>
                </a:cubicBezTo>
                <a:cubicBezTo>
                  <a:pt x="344487" y="78247"/>
                  <a:pt x="317499" y="54037"/>
                  <a:pt x="286940" y="29828"/>
                </a:cubicBezTo>
                <a:lnTo>
                  <a:pt x="229790" y="4825"/>
                </a:lnTo>
                <a:cubicBezTo>
                  <a:pt x="192881" y="4031"/>
                  <a:pt x="167877" y="-3906"/>
                  <a:pt x="119062" y="2443"/>
                </a:cubicBezTo>
                <a:cubicBezTo>
                  <a:pt x="92075" y="5221"/>
                  <a:pt x="69849" y="19906"/>
                  <a:pt x="45243" y="28637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0269BD40-496F-74AA-1ABA-F64C98E1652A}"/>
              </a:ext>
            </a:extLst>
          </p:cNvPr>
          <p:cNvSpPr/>
          <p:nvPr/>
        </p:nvSpPr>
        <p:spPr>
          <a:xfrm>
            <a:off x="7854941" y="2547938"/>
            <a:ext cx="240434" cy="635985"/>
          </a:xfrm>
          <a:custGeom>
            <a:avLst/>
            <a:gdLst>
              <a:gd name="connsiteX0" fmla="*/ 235743 w 235743"/>
              <a:gd name="connsiteY0" fmla="*/ 282178 h 635793"/>
              <a:gd name="connsiteX1" fmla="*/ 215503 w 235743"/>
              <a:gd name="connsiteY1" fmla="*/ 432196 h 635793"/>
              <a:gd name="connsiteX2" fmla="*/ 186928 w 235743"/>
              <a:gd name="connsiteY2" fmla="*/ 545306 h 635793"/>
              <a:gd name="connsiteX3" fmla="*/ 161925 w 235743"/>
              <a:gd name="connsiteY3" fmla="*/ 625078 h 635793"/>
              <a:gd name="connsiteX4" fmla="*/ 126206 w 235743"/>
              <a:gd name="connsiteY4" fmla="*/ 635793 h 635793"/>
              <a:gd name="connsiteX5" fmla="*/ 96440 w 235743"/>
              <a:gd name="connsiteY5" fmla="*/ 601265 h 635793"/>
              <a:gd name="connsiteX6" fmla="*/ 67865 w 235743"/>
              <a:gd name="connsiteY6" fmla="*/ 481012 h 635793"/>
              <a:gd name="connsiteX7" fmla="*/ 29765 w 235743"/>
              <a:gd name="connsiteY7" fmla="*/ 392906 h 635793"/>
              <a:gd name="connsiteX8" fmla="*/ 1190 w 235743"/>
              <a:gd name="connsiteY8" fmla="*/ 307181 h 635793"/>
              <a:gd name="connsiteX9" fmla="*/ 0 w 235743"/>
              <a:gd name="connsiteY9" fmla="*/ 208359 h 635793"/>
              <a:gd name="connsiteX10" fmla="*/ 48815 w 235743"/>
              <a:gd name="connsiteY10" fmla="*/ 116681 h 635793"/>
              <a:gd name="connsiteX11" fmla="*/ 114300 w 235743"/>
              <a:gd name="connsiteY11" fmla="*/ 46434 h 635793"/>
              <a:gd name="connsiteX12" fmla="*/ 196453 w 235743"/>
              <a:gd name="connsiteY12" fmla="*/ 0 h 635793"/>
              <a:gd name="connsiteX13" fmla="*/ 225028 w 235743"/>
              <a:gd name="connsiteY13" fmla="*/ 19050 h 635793"/>
              <a:gd name="connsiteX14" fmla="*/ 225028 w 235743"/>
              <a:gd name="connsiteY14" fmla="*/ 92868 h 635793"/>
              <a:gd name="connsiteX15" fmla="*/ 220265 w 235743"/>
              <a:gd name="connsiteY15" fmla="*/ 198834 h 635793"/>
              <a:gd name="connsiteX16" fmla="*/ 235743 w 235743"/>
              <a:gd name="connsiteY16" fmla="*/ 282178 h 635793"/>
              <a:gd name="connsiteX0" fmla="*/ 235743 w 235743"/>
              <a:gd name="connsiteY0" fmla="*/ 282178 h 635793"/>
              <a:gd name="connsiteX1" fmla="*/ 215503 w 235743"/>
              <a:gd name="connsiteY1" fmla="*/ 432196 h 635793"/>
              <a:gd name="connsiteX2" fmla="*/ 186928 w 235743"/>
              <a:gd name="connsiteY2" fmla="*/ 545306 h 635793"/>
              <a:gd name="connsiteX3" fmla="*/ 161925 w 235743"/>
              <a:gd name="connsiteY3" fmla="*/ 625078 h 635793"/>
              <a:gd name="connsiteX4" fmla="*/ 126206 w 235743"/>
              <a:gd name="connsiteY4" fmla="*/ 635793 h 635793"/>
              <a:gd name="connsiteX5" fmla="*/ 96440 w 235743"/>
              <a:gd name="connsiteY5" fmla="*/ 601265 h 635793"/>
              <a:gd name="connsiteX6" fmla="*/ 67865 w 235743"/>
              <a:gd name="connsiteY6" fmla="*/ 481012 h 635793"/>
              <a:gd name="connsiteX7" fmla="*/ 29765 w 235743"/>
              <a:gd name="connsiteY7" fmla="*/ 392906 h 635793"/>
              <a:gd name="connsiteX8" fmla="*/ 1190 w 235743"/>
              <a:gd name="connsiteY8" fmla="*/ 307181 h 635793"/>
              <a:gd name="connsiteX9" fmla="*/ 0 w 235743"/>
              <a:gd name="connsiteY9" fmla="*/ 208359 h 635793"/>
              <a:gd name="connsiteX10" fmla="*/ 48815 w 235743"/>
              <a:gd name="connsiteY10" fmla="*/ 116681 h 635793"/>
              <a:gd name="connsiteX11" fmla="*/ 114300 w 235743"/>
              <a:gd name="connsiteY11" fmla="*/ 46434 h 635793"/>
              <a:gd name="connsiteX12" fmla="*/ 196453 w 235743"/>
              <a:gd name="connsiteY12" fmla="*/ 0 h 635793"/>
              <a:gd name="connsiteX13" fmla="*/ 225028 w 235743"/>
              <a:gd name="connsiteY13" fmla="*/ 19050 h 635793"/>
              <a:gd name="connsiteX14" fmla="*/ 225028 w 235743"/>
              <a:gd name="connsiteY14" fmla="*/ 92868 h 635793"/>
              <a:gd name="connsiteX15" fmla="*/ 220265 w 235743"/>
              <a:gd name="connsiteY15" fmla="*/ 198834 h 635793"/>
              <a:gd name="connsiteX16" fmla="*/ 235743 w 235743"/>
              <a:gd name="connsiteY16" fmla="*/ 282178 h 635793"/>
              <a:gd name="connsiteX0" fmla="*/ 235743 w 235743"/>
              <a:gd name="connsiteY0" fmla="*/ 282178 h 635793"/>
              <a:gd name="connsiteX1" fmla="*/ 215503 w 235743"/>
              <a:gd name="connsiteY1" fmla="*/ 432196 h 635793"/>
              <a:gd name="connsiteX2" fmla="*/ 186928 w 235743"/>
              <a:gd name="connsiteY2" fmla="*/ 545306 h 635793"/>
              <a:gd name="connsiteX3" fmla="*/ 161925 w 235743"/>
              <a:gd name="connsiteY3" fmla="*/ 625078 h 635793"/>
              <a:gd name="connsiteX4" fmla="*/ 126206 w 235743"/>
              <a:gd name="connsiteY4" fmla="*/ 635793 h 635793"/>
              <a:gd name="connsiteX5" fmla="*/ 96440 w 235743"/>
              <a:gd name="connsiteY5" fmla="*/ 601265 h 635793"/>
              <a:gd name="connsiteX6" fmla="*/ 67865 w 235743"/>
              <a:gd name="connsiteY6" fmla="*/ 481012 h 635793"/>
              <a:gd name="connsiteX7" fmla="*/ 29765 w 235743"/>
              <a:gd name="connsiteY7" fmla="*/ 392906 h 635793"/>
              <a:gd name="connsiteX8" fmla="*/ 1190 w 235743"/>
              <a:gd name="connsiteY8" fmla="*/ 307181 h 635793"/>
              <a:gd name="connsiteX9" fmla="*/ 0 w 235743"/>
              <a:gd name="connsiteY9" fmla="*/ 208359 h 635793"/>
              <a:gd name="connsiteX10" fmla="*/ 48815 w 235743"/>
              <a:gd name="connsiteY10" fmla="*/ 116681 h 635793"/>
              <a:gd name="connsiteX11" fmla="*/ 114300 w 235743"/>
              <a:gd name="connsiteY11" fmla="*/ 46434 h 635793"/>
              <a:gd name="connsiteX12" fmla="*/ 196453 w 235743"/>
              <a:gd name="connsiteY12" fmla="*/ 0 h 635793"/>
              <a:gd name="connsiteX13" fmla="*/ 225028 w 235743"/>
              <a:gd name="connsiteY13" fmla="*/ 19050 h 635793"/>
              <a:gd name="connsiteX14" fmla="*/ 225028 w 235743"/>
              <a:gd name="connsiteY14" fmla="*/ 92868 h 635793"/>
              <a:gd name="connsiteX15" fmla="*/ 220265 w 235743"/>
              <a:gd name="connsiteY15" fmla="*/ 198834 h 635793"/>
              <a:gd name="connsiteX16" fmla="*/ 235743 w 235743"/>
              <a:gd name="connsiteY16" fmla="*/ 282178 h 635793"/>
              <a:gd name="connsiteX0" fmla="*/ 240119 w 240119"/>
              <a:gd name="connsiteY0" fmla="*/ 282178 h 635793"/>
              <a:gd name="connsiteX1" fmla="*/ 219879 w 240119"/>
              <a:gd name="connsiteY1" fmla="*/ 432196 h 635793"/>
              <a:gd name="connsiteX2" fmla="*/ 191304 w 240119"/>
              <a:gd name="connsiteY2" fmla="*/ 545306 h 635793"/>
              <a:gd name="connsiteX3" fmla="*/ 166301 w 240119"/>
              <a:gd name="connsiteY3" fmla="*/ 625078 h 635793"/>
              <a:gd name="connsiteX4" fmla="*/ 130582 w 240119"/>
              <a:gd name="connsiteY4" fmla="*/ 635793 h 635793"/>
              <a:gd name="connsiteX5" fmla="*/ 100816 w 240119"/>
              <a:gd name="connsiteY5" fmla="*/ 601265 h 635793"/>
              <a:gd name="connsiteX6" fmla="*/ 72241 w 240119"/>
              <a:gd name="connsiteY6" fmla="*/ 481012 h 635793"/>
              <a:gd name="connsiteX7" fmla="*/ 34141 w 240119"/>
              <a:gd name="connsiteY7" fmla="*/ 392906 h 635793"/>
              <a:gd name="connsiteX8" fmla="*/ 5566 w 240119"/>
              <a:gd name="connsiteY8" fmla="*/ 307181 h 635793"/>
              <a:gd name="connsiteX9" fmla="*/ 4376 w 240119"/>
              <a:gd name="connsiteY9" fmla="*/ 208359 h 635793"/>
              <a:gd name="connsiteX10" fmla="*/ 53191 w 240119"/>
              <a:gd name="connsiteY10" fmla="*/ 116681 h 635793"/>
              <a:gd name="connsiteX11" fmla="*/ 118676 w 240119"/>
              <a:gd name="connsiteY11" fmla="*/ 46434 h 635793"/>
              <a:gd name="connsiteX12" fmla="*/ 200829 w 240119"/>
              <a:gd name="connsiteY12" fmla="*/ 0 h 635793"/>
              <a:gd name="connsiteX13" fmla="*/ 229404 w 240119"/>
              <a:gd name="connsiteY13" fmla="*/ 19050 h 635793"/>
              <a:gd name="connsiteX14" fmla="*/ 229404 w 240119"/>
              <a:gd name="connsiteY14" fmla="*/ 92868 h 635793"/>
              <a:gd name="connsiteX15" fmla="*/ 224641 w 240119"/>
              <a:gd name="connsiteY15" fmla="*/ 198834 h 635793"/>
              <a:gd name="connsiteX16" fmla="*/ 240119 w 240119"/>
              <a:gd name="connsiteY16" fmla="*/ 282178 h 635793"/>
              <a:gd name="connsiteX0" fmla="*/ 240119 w 240119"/>
              <a:gd name="connsiteY0" fmla="*/ 282178 h 635793"/>
              <a:gd name="connsiteX1" fmla="*/ 219879 w 240119"/>
              <a:gd name="connsiteY1" fmla="*/ 432196 h 635793"/>
              <a:gd name="connsiteX2" fmla="*/ 191304 w 240119"/>
              <a:gd name="connsiteY2" fmla="*/ 545306 h 635793"/>
              <a:gd name="connsiteX3" fmla="*/ 166301 w 240119"/>
              <a:gd name="connsiteY3" fmla="*/ 625078 h 635793"/>
              <a:gd name="connsiteX4" fmla="*/ 130582 w 240119"/>
              <a:gd name="connsiteY4" fmla="*/ 635793 h 635793"/>
              <a:gd name="connsiteX5" fmla="*/ 100816 w 240119"/>
              <a:gd name="connsiteY5" fmla="*/ 601265 h 635793"/>
              <a:gd name="connsiteX6" fmla="*/ 72241 w 240119"/>
              <a:gd name="connsiteY6" fmla="*/ 481012 h 635793"/>
              <a:gd name="connsiteX7" fmla="*/ 34141 w 240119"/>
              <a:gd name="connsiteY7" fmla="*/ 392906 h 635793"/>
              <a:gd name="connsiteX8" fmla="*/ 5566 w 240119"/>
              <a:gd name="connsiteY8" fmla="*/ 307181 h 635793"/>
              <a:gd name="connsiteX9" fmla="*/ 4376 w 240119"/>
              <a:gd name="connsiteY9" fmla="*/ 208359 h 635793"/>
              <a:gd name="connsiteX10" fmla="*/ 53191 w 240119"/>
              <a:gd name="connsiteY10" fmla="*/ 116681 h 635793"/>
              <a:gd name="connsiteX11" fmla="*/ 118676 w 240119"/>
              <a:gd name="connsiteY11" fmla="*/ 46434 h 635793"/>
              <a:gd name="connsiteX12" fmla="*/ 200829 w 240119"/>
              <a:gd name="connsiteY12" fmla="*/ 0 h 635793"/>
              <a:gd name="connsiteX13" fmla="*/ 229404 w 240119"/>
              <a:gd name="connsiteY13" fmla="*/ 19050 h 635793"/>
              <a:gd name="connsiteX14" fmla="*/ 229404 w 240119"/>
              <a:gd name="connsiteY14" fmla="*/ 92868 h 635793"/>
              <a:gd name="connsiteX15" fmla="*/ 224641 w 240119"/>
              <a:gd name="connsiteY15" fmla="*/ 198834 h 635793"/>
              <a:gd name="connsiteX16" fmla="*/ 240119 w 240119"/>
              <a:gd name="connsiteY16" fmla="*/ 282178 h 635793"/>
              <a:gd name="connsiteX0" fmla="*/ 240119 w 240119"/>
              <a:gd name="connsiteY0" fmla="*/ 282178 h 635793"/>
              <a:gd name="connsiteX1" fmla="*/ 219879 w 240119"/>
              <a:gd name="connsiteY1" fmla="*/ 432196 h 635793"/>
              <a:gd name="connsiteX2" fmla="*/ 191304 w 240119"/>
              <a:gd name="connsiteY2" fmla="*/ 545306 h 635793"/>
              <a:gd name="connsiteX3" fmla="*/ 166301 w 240119"/>
              <a:gd name="connsiteY3" fmla="*/ 625078 h 635793"/>
              <a:gd name="connsiteX4" fmla="*/ 130582 w 240119"/>
              <a:gd name="connsiteY4" fmla="*/ 635793 h 635793"/>
              <a:gd name="connsiteX5" fmla="*/ 100816 w 240119"/>
              <a:gd name="connsiteY5" fmla="*/ 601265 h 635793"/>
              <a:gd name="connsiteX6" fmla="*/ 72241 w 240119"/>
              <a:gd name="connsiteY6" fmla="*/ 481012 h 635793"/>
              <a:gd name="connsiteX7" fmla="*/ 34141 w 240119"/>
              <a:gd name="connsiteY7" fmla="*/ 392906 h 635793"/>
              <a:gd name="connsiteX8" fmla="*/ 5566 w 240119"/>
              <a:gd name="connsiteY8" fmla="*/ 307181 h 635793"/>
              <a:gd name="connsiteX9" fmla="*/ 4376 w 240119"/>
              <a:gd name="connsiteY9" fmla="*/ 208359 h 635793"/>
              <a:gd name="connsiteX10" fmla="*/ 53191 w 240119"/>
              <a:gd name="connsiteY10" fmla="*/ 116681 h 635793"/>
              <a:gd name="connsiteX11" fmla="*/ 118676 w 240119"/>
              <a:gd name="connsiteY11" fmla="*/ 46434 h 635793"/>
              <a:gd name="connsiteX12" fmla="*/ 200829 w 240119"/>
              <a:gd name="connsiteY12" fmla="*/ 0 h 635793"/>
              <a:gd name="connsiteX13" fmla="*/ 229404 w 240119"/>
              <a:gd name="connsiteY13" fmla="*/ 19050 h 635793"/>
              <a:gd name="connsiteX14" fmla="*/ 229404 w 240119"/>
              <a:gd name="connsiteY14" fmla="*/ 92868 h 635793"/>
              <a:gd name="connsiteX15" fmla="*/ 224641 w 240119"/>
              <a:gd name="connsiteY15" fmla="*/ 198834 h 635793"/>
              <a:gd name="connsiteX16" fmla="*/ 240119 w 240119"/>
              <a:gd name="connsiteY16" fmla="*/ 282178 h 635793"/>
              <a:gd name="connsiteX0" fmla="*/ 240119 w 240119"/>
              <a:gd name="connsiteY0" fmla="*/ 282178 h 635793"/>
              <a:gd name="connsiteX1" fmla="*/ 219879 w 240119"/>
              <a:gd name="connsiteY1" fmla="*/ 432196 h 635793"/>
              <a:gd name="connsiteX2" fmla="*/ 191304 w 240119"/>
              <a:gd name="connsiteY2" fmla="*/ 545306 h 635793"/>
              <a:gd name="connsiteX3" fmla="*/ 166301 w 240119"/>
              <a:gd name="connsiteY3" fmla="*/ 625078 h 635793"/>
              <a:gd name="connsiteX4" fmla="*/ 130582 w 240119"/>
              <a:gd name="connsiteY4" fmla="*/ 635793 h 635793"/>
              <a:gd name="connsiteX5" fmla="*/ 100816 w 240119"/>
              <a:gd name="connsiteY5" fmla="*/ 601265 h 635793"/>
              <a:gd name="connsiteX6" fmla="*/ 72241 w 240119"/>
              <a:gd name="connsiteY6" fmla="*/ 481012 h 635793"/>
              <a:gd name="connsiteX7" fmla="*/ 34141 w 240119"/>
              <a:gd name="connsiteY7" fmla="*/ 392906 h 635793"/>
              <a:gd name="connsiteX8" fmla="*/ 5566 w 240119"/>
              <a:gd name="connsiteY8" fmla="*/ 307181 h 635793"/>
              <a:gd name="connsiteX9" fmla="*/ 4376 w 240119"/>
              <a:gd name="connsiteY9" fmla="*/ 208359 h 635793"/>
              <a:gd name="connsiteX10" fmla="*/ 53191 w 240119"/>
              <a:gd name="connsiteY10" fmla="*/ 116681 h 635793"/>
              <a:gd name="connsiteX11" fmla="*/ 118676 w 240119"/>
              <a:gd name="connsiteY11" fmla="*/ 46434 h 635793"/>
              <a:gd name="connsiteX12" fmla="*/ 200829 w 240119"/>
              <a:gd name="connsiteY12" fmla="*/ 0 h 635793"/>
              <a:gd name="connsiteX13" fmla="*/ 229404 w 240119"/>
              <a:gd name="connsiteY13" fmla="*/ 19050 h 635793"/>
              <a:gd name="connsiteX14" fmla="*/ 229404 w 240119"/>
              <a:gd name="connsiteY14" fmla="*/ 92868 h 635793"/>
              <a:gd name="connsiteX15" fmla="*/ 224641 w 240119"/>
              <a:gd name="connsiteY15" fmla="*/ 198834 h 635793"/>
              <a:gd name="connsiteX16" fmla="*/ 240119 w 240119"/>
              <a:gd name="connsiteY16" fmla="*/ 282178 h 635793"/>
              <a:gd name="connsiteX0" fmla="*/ 240119 w 240119"/>
              <a:gd name="connsiteY0" fmla="*/ 282178 h 635793"/>
              <a:gd name="connsiteX1" fmla="*/ 219879 w 240119"/>
              <a:gd name="connsiteY1" fmla="*/ 432196 h 635793"/>
              <a:gd name="connsiteX2" fmla="*/ 191304 w 240119"/>
              <a:gd name="connsiteY2" fmla="*/ 545306 h 635793"/>
              <a:gd name="connsiteX3" fmla="*/ 166301 w 240119"/>
              <a:gd name="connsiteY3" fmla="*/ 625078 h 635793"/>
              <a:gd name="connsiteX4" fmla="*/ 130582 w 240119"/>
              <a:gd name="connsiteY4" fmla="*/ 635793 h 635793"/>
              <a:gd name="connsiteX5" fmla="*/ 100816 w 240119"/>
              <a:gd name="connsiteY5" fmla="*/ 601265 h 635793"/>
              <a:gd name="connsiteX6" fmla="*/ 72241 w 240119"/>
              <a:gd name="connsiteY6" fmla="*/ 481012 h 635793"/>
              <a:gd name="connsiteX7" fmla="*/ 34141 w 240119"/>
              <a:gd name="connsiteY7" fmla="*/ 392906 h 635793"/>
              <a:gd name="connsiteX8" fmla="*/ 5566 w 240119"/>
              <a:gd name="connsiteY8" fmla="*/ 307181 h 635793"/>
              <a:gd name="connsiteX9" fmla="*/ 4376 w 240119"/>
              <a:gd name="connsiteY9" fmla="*/ 208359 h 635793"/>
              <a:gd name="connsiteX10" fmla="*/ 53191 w 240119"/>
              <a:gd name="connsiteY10" fmla="*/ 116681 h 635793"/>
              <a:gd name="connsiteX11" fmla="*/ 118676 w 240119"/>
              <a:gd name="connsiteY11" fmla="*/ 46434 h 635793"/>
              <a:gd name="connsiteX12" fmla="*/ 200829 w 240119"/>
              <a:gd name="connsiteY12" fmla="*/ 0 h 635793"/>
              <a:gd name="connsiteX13" fmla="*/ 229404 w 240119"/>
              <a:gd name="connsiteY13" fmla="*/ 19050 h 635793"/>
              <a:gd name="connsiteX14" fmla="*/ 229404 w 240119"/>
              <a:gd name="connsiteY14" fmla="*/ 92868 h 635793"/>
              <a:gd name="connsiteX15" fmla="*/ 224641 w 240119"/>
              <a:gd name="connsiteY15" fmla="*/ 198834 h 635793"/>
              <a:gd name="connsiteX16" fmla="*/ 240119 w 240119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793"/>
              <a:gd name="connsiteX1" fmla="*/ 219879 w 240434"/>
              <a:gd name="connsiteY1" fmla="*/ 432196 h 635793"/>
              <a:gd name="connsiteX2" fmla="*/ 191304 w 240434"/>
              <a:gd name="connsiteY2" fmla="*/ 545306 h 635793"/>
              <a:gd name="connsiteX3" fmla="*/ 166301 w 240434"/>
              <a:gd name="connsiteY3" fmla="*/ 625078 h 635793"/>
              <a:gd name="connsiteX4" fmla="*/ 130582 w 240434"/>
              <a:gd name="connsiteY4" fmla="*/ 635793 h 635793"/>
              <a:gd name="connsiteX5" fmla="*/ 100816 w 240434"/>
              <a:gd name="connsiteY5" fmla="*/ 601265 h 635793"/>
              <a:gd name="connsiteX6" fmla="*/ 72241 w 240434"/>
              <a:gd name="connsiteY6" fmla="*/ 481012 h 635793"/>
              <a:gd name="connsiteX7" fmla="*/ 34141 w 240434"/>
              <a:gd name="connsiteY7" fmla="*/ 392906 h 635793"/>
              <a:gd name="connsiteX8" fmla="*/ 5566 w 240434"/>
              <a:gd name="connsiteY8" fmla="*/ 307181 h 635793"/>
              <a:gd name="connsiteX9" fmla="*/ 4376 w 240434"/>
              <a:gd name="connsiteY9" fmla="*/ 208359 h 635793"/>
              <a:gd name="connsiteX10" fmla="*/ 53191 w 240434"/>
              <a:gd name="connsiteY10" fmla="*/ 116681 h 635793"/>
              <a:gd name="connsiteX11" fmla="*/ 118676 w 240434"/>
              <a:gd name="connsiteY11" fmla="*/ 46434 h 635793"/>
              <a:gd name="connsiteX12" fmla="*/ 200829 w 240434"/>
              <a:gd name="connsiteY12" fmla="*/ 0 h 635793"/>
              <a:gd name="connsiteX13" fmla="*/ 229404 w 240434"/>
              <a:gd name="connsiteY13" fmla="*/ 19050 h 635793"/>
              <a:gd name="connsiteX14" fmla="*/ 229404 w 240434"/>
              <a:gd name="connsiteY14" fmla="*/ 92868 h 635793"/>
              <a:gd name="connsiteX15" fmla="*/ 224641 w 240434"/>
              <a:gd name="connsiteY15" fmla="*/ 198834 h 635793"/>
              <a:gd name="connsiteX16" fmla="*/ 240119 w 240434"/>
              <a:gd name="connsiteY16" fmla="*/ 282178 h 635793"/>
              <a:gd name="connsiteX0" fmla="*/ 240119 w 240434"/>
              <a:gd name="connsiteY0" fmla="*/ 282178 h 635985"/>
              <a:gd name="connsiteX1" fmla="*/ 219879 w 240434"/>
              <a:gd name="connsiteY1" fmla="*/ 432196 h 635985"/>
              <a:gd name="connsiteX2" fmla="*/ 191304 w 240434"/>
              <a:gd name="connsiteY2" fmla="*/ 545306 h 635985"/>
              <a:gd name="connsiteX3" fmla="*/ 159158 w 240434"/>
              <a:gd name="connsiteY3" fmla="*/ 634603 h 635985"/>
              <a:gd name="connsiteX4" fmla="*/ 130582 w 240434"/>
              <a:gd name="connsiteY4" fmla="*/ 635793 h 635985"/>
              <a:gd name="connsiteX5" fmla="*/ 100816 w 240434"/>
              <a:gd name="connsiteY5" fmla="*/ 601265 h 635985"/>
              <a:gd name="connsiteX6" fmla="*/ 72241 w 240434"/>
              <a:gd name="connsiteY6" fmla="*/ 481012 h 635985"/>
              <a:gd name="connsiteX7" fmla="*/ 34141 w 240434"/>
              <a:gd name="connsiteY7" fmla="*/ 392906 h 635985"/>
              <a:gd name="connsiteX8" fmla="*/ 5566 w 240434"/>
              <a:gd name="connsiteY8" fmla="*/ 307181 h 635985"/>
              <a:gd name="connsiteX9" fmla="*/ 4376 w 240434"/>
              <a:gd name="connsiteY9" fmla="*/ 208359 h 635985"/>
              <a:gd name="connsiteX10" fmla="*/ 53191 w 240434"/>
              <a:gd name="connsiteY10" fmla="*/ 116681 h 635985"/>
              <a:gd name="connsiteX11" fmla="*/ 118676 w 240434"/>
              <a:gd name="connsiteY11" fmla="*/ 46434 h 635985"/>
              <a:gd name="connsiteX12" fmla="*/ 200829 w 240434"/>
              <a:gd name="connsiteY12" fmla="*/ 0 h 635985"/>
              <a:gd name="connsiteX13" fmla="*/ 229404 w 240434"/>
              <a:gd name="connsiteY13" fmla="*/ 19050 h 635985"/>
              <a:gd name="connsiteX14" fmla="*/ 229404 w 240434"/>
              <a:gd name="connsiteY14" fmla="*/ 92868 h 635985"/>
              <a:gd name="connsiteX15" fmla="*/ 224641 w 240434"/>
              <a:gd name="connsiteY15" fmla="*/ 198834 h 635985"/>
              <a:gd name="connsiteX16" fmla="*/ 240119 w 240434"/>
              <a:gd name="connsiteY16" fmla="*/ 282178 h 635985"/>
              <a:gd name="connsiteX0" fmla="*/ 240119 w 240434"/>
              <a:gd name="connsiteY0" fmla="*/ 282178 h 635985"/>
              <a:gd name="connsiteX1" fmla="*/ 219879 w 240434"/>
              <a:gd name="connsiteY1" fmla="*/ 432196 h 635985"/>
              <a:gd name="connsiteX2" fmla="*/ 191304 w 240434"/>
              <a:gd name="connsiteY2" fmla="*/ 545306 h 635985"/>
              <a:gd name="connsiteX3" fmla="*/ 159158 w 240434"/>
              <a:gd name="connsiteY3" fmla="*/ 634603 h 635985"/>
              <a:gd name="connsiteX4" fmla="*/ 130582 w 240434"/>
              <a:gd name="connsiteY4" fmla="*/ 635793 h 635985"/>
              <a:gd name="connsiteX5" fmla="*/ 100816 w 240434"/>
              <a:gd name="connsiteY5" fmla="*/ 601265 h 635985"/>
              <a:gd name="connsiteX6" fmla="*/ 72241 w 240434"/>
              <a:gd name="connsiteY6" fmla="*/ 481012 h 635985"/>
              <a:gd name="connsiteX7" fmla="*/ 34141 w 240434"/>
              <a:gd name="connsiteY7" fmla="*/ 392906 h 635985"/>
              <a:gd name="connsiteX8" fmla="*/ 5566 w 240434"/>
              <a:gd name="connsiteY8" fmla="*/ 307181 h 635985"/>
              <a:gd name="connsiteX9" fmla="*/ 4376 w 240434"/>
              <a:gd name="connsiteY9" fmla="*/ 208359 h 635985"/>
              <a:gd name="connsiteX10" fmla="*/ 53191 w 240434"/>
              <a:gd name="connsiteY10" fmla="*/ 116681 h 635985"/>
              <a:gd name="connsiteX11" fmla="*/ 118676 w 240434"/>
              <a:gd name="connsiteY11" fmla="*/ 46434 h 635985"/>
              <a:gd name="connsiteX12" fmla="*/ 200829 w 240434"/>
              <a:gd name="connsiteY12" fmla="*/ 0 h 635985"/>
              <a:gd name="connsiteX13" fmla="*/ 229404 w 240434"/>
              <a:gd name="connsiteY13" fmla="*/ 19050 h 635985"/>
              <a:gd name="connsiteX14" fmla="*/ 229404 w 240434"/>
              <a:gd name="connsiteY14" fmla="*/ 92868 h 635985"/>
              <a:gd name="connsiteX15" fmla="*/ 224641 w 240434"/>
              <a:gd name="connsiteY15" fmla="*/ 198834 h 635985"/>
              <a:gd name="connsiteX16" fmla="*/ 240119 w 240434"/>
              <a:gd name="connsiteY16" fmla="*/ 282178 h 635985"/>
              <a:gd name="connsiteX0" fmla="*/ 240119 w 240434"/>
              <a:gd name="connsiteY0" fmla="*/ 282178 h 635985"/>
              <a:gd name="connsiteX1" fmla="*/ 219879 w 240434"/>
              <a:gd name="connsiteY1" fmla="*/ 432196 h 635985"/>
              <a:gd name="connsiteX2" fmla="*/ 191304 w 240434"/>
              <a:gd name="connsiteY2" fmla="*/ 545306 h 635985"/>
              <a:gd name="connsiteX3" fmla="*/ 159158 w 240434"/>
              <a:gd name="connsiteY3" fmla="*/ 634603 h 635985"/>
              <a:gd name="connsiteX4" fmla="*/ 130582 w 240434"/>
              <a:gd name="connsiteY4" fmla="*/ 635793 h 635985"/>
              <a:gd name="connsiteX5" fmla="*/ 100816 w 240434"/>
              <a:gd name="connsiteY5" fmla="*/ 601265 h 635985"/>
              <a:gd name="connsiteX6" fmla="*/ 72241 w 240434"/>
              <a:gd name="connsiteY6" fmla="*/ 481012 h 635985"/>
              <a:gd name="connsiteX7" fmla="*/ 34141 w 240434"/>
              <a:gd name="connsiteY7" fmla="*/ 392906 h 635985"/>
              <a:gd name="connsiteX8" fmla="*/ 5566 w 240434"/>
              <a:gd name="connsiteY8" fmla="*/ 307181 h 635985"/>
              <a:gd name="connsiteX9" fmla="*/ 4376 w 240434"/>
              <a:gd name="connsiteY9" fmla="*/ 208359 h 635985"/>
              <a:gd name="connsiteX10" fmla="*/ 53191 w 240434"/>
              <a:gd name="connsiteY10" fmla="*/ 116681 h 635985"/>
              <a:gd name="connsiteX11" fmla="*/ 118676 w 240434"/>
              <a:gd name="connsiteY11" fmla="*/ 46434 h 635985"/>
              <a:gd name="connsiteX12" fmla="*/ 200829 w 240434"/>
              <a:gd name="connsiteY12" fmla="*/ 0 h 635985"/>
              <a:gd name="connsiteX13" fmla="*/ 229404 w 240434"/>
              <a:gd name="connsiteY13" fmla="*/ 19050 h 635985"/>
              <a:gd name="connsiteX14" fmla="*/ 229404 w 240434"/>
              <a:gd name="connsiteY14" fmla="*/ 92868 h 635985"/>
              <a:gd name="connsiteX15" fmla="*/ 224641 w 240434"/>
              <a:gd name="connsiteY15" fmla="*/ 198834 h 635985"/>
              <a:gd name="connsiteX16" fmla="*/ 240119 w 240434"/>
              <a:gd name="connsiteY16" fmla="*/ 282178 h 635985"/>
              <a:gd name="connsiteX0" fmla="*/ 240119 w 240434"/>
              <a:gd name="connsiteY0" fmla="*/ 282178 h 635985"/>
              <a:gd name="connsiteX1" fmla="*/ 219879 w 240434"/>
              <a:gd name="connsiteY1" fmla="*/ 432196 h 635985"/>
              <a:gd name="connsiteX2" fmla="*/ 191304 w 240434"/>
              <a:gd name="connsiteY2" fmla="*/ 545306 h 635985"/>
              <a:gd name="connsiteX3" fmla="*/ 159158 w 240434"/>
              <a:gd name="connsiteY3" fmla="*/ 634603 h 635985"/>
              <a:gd name="connsiteX4" fmla="*/ 130582 w 240434"/>
              <a:gd name="connsiteY4" fmla="*/ 635793 h 635985"/>
              <a:gd name="connsiteX5" fmla="*/ 100816 w 240434"/>
              <a:gd name="connsiteY5" fmla="*/ 601265 h 635985"/>
              <a:gd name="connsiteX6" fmla="*/ 72241 w 240434"/>
              <a:gd name="connsiteY6" fmla="*/ 481012 h 635985"/>
              <a:gd name="connsiteX7" fmla="*/ 34141 w 240434"/>
              <a:gd name="connsiteY7" fmla="*/ 392906 h 635985"/>
              <a:gd name="connsiteX8" fmla="*/ 5566 w 240434"/>
              <a:gd name="connsiteY8" fmla="*/ 307181 h 635985"/>
              <a:gd name="connsiteX9" fmla="*/ 4376 w 240434"/>
              <a:gd name="connsiteY9" fmla="*/ 208359 h 635985"/>
              <a:gd name="connsiteX10" fmla="*/ 53191 w 240434"/>
              <a:gd name="connsiteY10" fmla="*/ 116681 h 635985"/>
              <a:gd name="connsiteX11" fmla="*/ 118676 w 240434"/>
              <a:gd name="connsiteY11" fmla="*/ 46434 h 635985"/>
              <a:gd name="connsiteX12" fmla="*/ 200829 w 240434"/>
              <a:gd name="connsiteY12" fmla="*/ 0 h 635985"/>
              <a:gd name="connsiteX13" fmla="*/ 229404 w 240434"/>
              <a:gd name="connsiteY13" fmla="*/ 19050 h 635985"/>
              <a:gd name="connsiteX14" fmla="*/ 229404 w 240434"/>
              <a:gd name="connsiteY14" fmla="*/ 92868 h 635985"/>
              <a:gd name="connsiteX15" fmla="*/ 224641 w 240434"/>
              <a:gd name="connsiteY15" fmla="*/ 198834 h 635985"/>
              <a:gd name="connsiteX16" fmla="*/ 240119 w 240434"/>
              <a:gd name="connsiteY16" fmla="*/ 282178 h 6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0434" h="635985">
                <a:moveTo>
                  <a:pt x="240119" y="282178"/>
                </a:moveTo>
                <a:cubicBezTo>
                  <a:pt x="242897" y="332184"/>
                  <a:pt x="226626" y="382190"/>
                  <a:pt x="219879" y="432196"/>
                </a:cubicBezTo>
                <a:lnTo>
                  <a:pt x="191304" y="545306"/>
                </a:lnTo>
                <a:cubicBezTo>
                  <a:pt x="180589" y="575072"/>
                  <a:pt x="179398" y="601265"/>
                  <a:pt x="159158" y="634603"/>
                </a:cubicBezTo>
                <a:cubicBezTo>
                  <a:pt x="147252" y="638175"/>
                  <a:pt x="149632" y="633412"/>
                  <a:pt x="130582" y="635793"/>
                </a:cubicBezTo>
                <a:cubicBezTo>
                  <a:pt x="113517" y="631428"/>
                  <a:pt x="110738" y="612774"/>
                  <a:pt x="100816" y="601265"/>
                </a:cubicBezTo>
                <a:cubicBezTo>
                  <a:pt x="86529" y="565943"/>
                  <a:pt x="81766" y="521096"/>
                  <a:pt x="72241" y="481012"/>
                </a:cubicBezTo>
                <a:cubicBezTo>
                  <a:pt x="66685" y="449262"/>
                  <a:pt x="46841" y="422275"/>
                  <a:pt x="34141" y="392906"/>
                </a:cubicBezTo>
                <a:lnTo>
                  <a:pt x="5566" y="307181"/>
                </a:lnTo>
                <a:cubicBezTo>
                  <a:pt x="5169" y="274240"/>
                  <a:pt x="-5943" y="243681"/>
                  <a:pt x="4376" y="208359"/>
                </a:cubicBezTo>
                <a:cubicBezTo>
                  <a:pt x="18266" y="175418"/>
                  <a:pt x="26203" y="147240"/>
                  <a:pt x="53191" y="116681"/>
                </a:cubicBezTo>
                <a:cubicBezTo>
                  <a:pt x="70255" y="90883"/>
                  <a:pt x="87323" y="71041"/>
                  <a:pt x="118676" y="46434"/>
                </a:cubicBezTo>
                <a:cubicBezTo>
                  <a:pt x="146060" y="21432"/>
                  <a:pt x="166302" y="9525"/>
                  <a:pt x="200829" y="0"/>
                </a:cubicBezTo>
                <a:lnTo>
                  <a:pt x="229404" y="19050"/>
                </a:lnTo>
                <a:lnTo>
                  <a:pt x="229404" y="92868"/>
                </a:lnTo>
                <a:lnTo>
                  <a:pt x="224641" y="198834"/>
                </a:lnTo>
                <a:cubicBezTo>
                  <a:pt x="229800" y="226615"/>
                  <a:pt x="238532" y="254397"/>
                  <a:pt x="240119" y="28217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6DAE00AB-D3EF-911A-1611-359E1E0BD0A8}"/>
              </a:ext>
            </a:extLst>
          </p:cNvPr>
          <p:cNvSpPr/>
          <p:nvPr/>
        </p:nvSpPr>
        <p:spPr>
          <a:xfrm>
            <a:off x="8034338" y="2347913"/>
            <a:ext cx="513159" cy="1219200"/>
          </a:xfrm>
          <a:custGeom>
            <a:avLst/>
            <a:gdLst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  <a:gd name="connsiteX0" fmla="*/ 120253 w 513159"/>
              <a:gd name="connsiteY0" fmla="*/ 477440 h 1219200"/>
              <a:gd name="connsiteX1" fmla="*/ 122634 w 513159"/>
              <a:gd name="connsiteY1" fmla="*/ 671512 h 1219200"/>
              <a:gd name="connsiteX2" fmla="*/ 65484 w 513159"/>
              <a:gd name="connsiteY2" fmla="*/ 848915 h 1219200"/>
              <a:gd name="connsiteX3" fmla="*/ 0 w 513159"/>
              <a:gd name="connsiteY3" fmla="*/ 992981 h 1219200"/>
              <a:gd name="connsiteX4" fmla="*/ 30956 w 513159"/>
              <a:gd name="connsiteY4" fmla="*/ 1132284 h 1219200"/>
              <a:gd name="connsiteX5" fmla="*/ 85725 w 513159"/>
              <a:gd name="connsiteY5" fmla="*/ 1209675 h 1219200"/>
              <a:gd name="connsiteX6" fmla="*/ 217884 w 513159"/>
              <a:gd name="connsiteY6" fmla="*/ 1219200 h 1219200"/>
              <a:gd name="connsiteX7" fmla="*/ 363140 w 513159"/>
              <a:gd name="connsiteY7" fmla="*/ 1201340 h 1219200"/>
              <a:gd name="connsiteX8" fmla="*/ 465534 w 513159"/>
              <a:gd name="connsiteY8" fmla="*/ 1145381 h 1219200"/>
              <a:gd name="connsiteX9" fmla="*/ 513159 w 513159"/>
              <a:gd name="connsiteY9" fmla="*/ 1022746 h 1219200"/>
              <a:gd name="connsiteX10" fmla="*/ 476250 w 513159"/>
              <a:gd name="connsiteY10" fmla="*/ 853678 h 1219200"/>
              <a:gd name="connsiteX11" fmla="*/ 451246 w 513159"/>
              <a:gd name="connsiteY11" fmla="*/ 686990 h 1219200"/>
              <a:gd name="connsiteX12" fmla="*/ 452437 w 513159"/>
              <a:gd name="connsiteY12" fmla="*/ 531018 h 1219200"/>
              <a:gd name="connsiteX13" fmla="*/ 403621 w 513159"/>
              <a:gd name="connsiteY13" fmla="*/ 407193 h 1219200"/>
              <a:gd name="connsiteX14" fmla="*/ 322659 w 513159"/>
              <a:gd name="connsiteY14" fmla="*/ 223837 h 1219200"/>
              <a:gd name="connsiteX15" fmla="*/ 279796 w 513159"/>
              <a:gd name="connsiteY15" fmla="*/ 82153 h 1219200"/>
              <a:gd name="connsiteX16" fmla="*/ 270271 w 513159"/>
              <a:gd name="connsiteY16" fmla="*/ 19050 h 1219200"/>
              <a:gd name="connsiteX17" fmla="*/ 235743 w 513159"/>
              <a:gd name="connsiteY17" fmla="*/ 0 h 1219200"/>
              <a:gd name="connsiteX18" fmla="*/ 154781 w 513159"/>
              <a:gd name="connsiteY18" fmla="*/ 70246 h 1219200"/>
              <a:gd name="connsiteX19" fmla="*/ 121443 w 513159"/>
              <a:gd name="connsiteY19" fmla="*/ 211931 h 1219200"/>
              <a:gd name="connsiteX20" fmla="*/ 120253 w 513159"/>
              <a:gd name="connsiteY20" fmla="*/ 47744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13159" h="1219200">
                <a:moveTo>
                  <a:pt x="120253" y="477440"/>
                </a:moveTo>
                <a:cubicBezTo>
                  <a:pt x="121047" y="542131"/>
                  <a:pt x="131365" y="606821"/>
                  <a:pt x="122634" y="671512"/>
                </a:cubicBezTo>
                <a:cubicBezTo>
                  <a:pt x="111918" y="731837"/>
                  <a:pt x="84534" y="789781"/>
                  <a:pt x="65484" y="848915"/>
                </a:cubicBezTo>
                <a:cubicBezTo>
                  <a:pt x="43656" y="896937"/>
                  <a:pt x="11112" y="944959"/>
                  <a:pt x="0" y="992981"/>
                </a:cubicBezTo>
                <a:cubicBezTo>
                  <a:pt x="4365" y="1044177"/>
                  <a:pt x="14684" y="1090612"/>
                  <a:pt x="30956" y="1132284"/>
                </a:cubicBezTo>
                <a:cubicBezTo>
                  <a:pt x="44450" y="1162844"/>
                  <a:pt x="49610" y="1187450"/>
                  <a:pt x="85725" y="1209675"/>
                </a:cubicBezTo>
                <a:cubicBezTo>
                  <a:pt x="129778" y="1222375"/>
                  <a:pt x="173831" y="1216025"/>
                  <a:pt x="217884" y="1219200"/>
                </a:cubicBezTo>
                <a:cubicBezTo>
                  <a:pt x="266303" y="1213247"/>
                  <a:pt x="315911" y="1216818"/>
                  <a:pt x="363140" y="1201340"/>
                </a:cubicBezTo>
                <a:cubicBezTo>
                  <a:pt x="400843" y="1188640"/>
                  <a:pt x="438546" y="1181893"/>
                  <a:pt x="465534" y="1145381"/>
                </a:cubicBezTo>
                <a:cubicBezTo>
                  <a:pt x="496887" y="1103312"/>
                  <a:pt x="505618" y="1070767"/>
                  <a:pt x="513159" y="1022746"/>
                </a:cubicBezTo>
                <a:cubicBezTo>
                  <a:pt x="511572" y="965200"/>
                  <a:pt x="482600" y="914797"/>
                  <a:pt x="476250" y="853678"/>
                </a:cubicBezTo>
                <a:cubicBezTo>
                  <a:pt x="456009" y="798115"/>
                  <a:pt x="459581" y="742553"/>
                  <a:pt x="451246" y="686990"/>
                </a:cubicBezTo>
                <a:cubicBezTo>
                  <a:pt x="451643" y="634999"/>
                  <a:pt x="462756" y="583009"/>
                  <a:pt x="452437" y="531018"/>
                </a:cubicBezTo>
                <a:cubicBezTo>
                  <a:pt x="446880" y="489743"/>
                  <a:pt x="419893" y="448468"/>
                  <a:pt x="403621" y="407193"/>
                </a:cubicBezTo>
                <a:cubicBezTo>
                  <a:pt x="376634" y="346074"/>
                  <a:pt x="343693" y="300434"/>
                  <a:pt x="322659" y="223837"/>
                </a:cubicBezTo>
                <a:cubicBezTo>
                  <a:pt x="304799" y="176609"/>
                  <a:pt x="294084" y="129381"/>
                  <a:pt x="279796" y="82153"/>
                </a:cubicBezTo>
                <a:lnTo>
                  <a:pt x="270271" y="19050"/>
                </a:lnTo>
                <a:cubicBezTo>
                  <a:pt x="258762" y="12700"/>
                  <a:pt x="259158" y="6350"/>
                  <a:pt x="235743" y="0"/>
                </a:cubicBezTo>
                <a:cubicBezTo>
                  <a:pt x="196849" y="28177"/>
                  <a:pt x="181768" y="46831"/>
                  <a:pt x="154781" y="70246"/>
                </a:cubicBezTo>
                <a:cubicBezTo>
                  <a:pt x="137715" y="118665"/>
                  <a:pt x="117077" y="163512"/>
                  <a:pt x="121443" y="211931"/>
                </a:cubicBezTo>
                <a:cubicBezTo>
                  <a:pt x="117474" y="300434"/>
                  <a:pt x="120650" y="388937"/>
                  <a:pt x="120253" y="47744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0CB50158-CB55-7E95-F415-3F442A476677}"/>
              </a:ext>
            </a:extLst>
          </p:cNvPr>
          <p:cNvSpPr/>
          <p:nvPr/>
        </p:nvSpPr>
        <p:spPr>
          <a:xfrm>
            <a:off x="8023320" y="3736169"/>
            <a:ext cx="569699" cy="560797"/>
          </a:xfrm>
          <a:custGeom>
            <a:avLst/>
            <a:gdLst>
              <a:gd name="connsiteX0" fmla="*/ 23812 w 566737"/>
              <a:gd name="connsiteY0" fmla="*/ 295275 h 560785"/>
              <a:gd name="connsiteX1" fmla="*/ 0 w 566737"/>
              <a:gd name="connsiteY1" fmla="*/ 427435 h 560785"/>
              <a:gd name="connsiteX2" fmla="*/ 8334 w 566737"/>
              <a:gd name="connsiteY2" fmla="*/ 498872 h 560785"/>
              <a:gd name="connsiteX3" fmla="*/ 53578 w 566737"/>
              <a:gd name="connsiteY3" fmla="*/ 532210 h 560785"/>
              <a:gd name="connsiteX4" fmla="*/ 151209 w 566737"/>
              <a:gd name="connsiteY4" fmla="*/ 525066 h 560785"/>
              <a:gd name="connsiteX5" fmla="*/ 266700 w 566737"/>
              <a:gd name="connsiteY5" fmla="*/ 516732 h 560785"/>
              <a:gd name="connsiteX6" fmla="*/ 360759 w 566737"/>
              <a:gd name="connsiteY6" fmla="*/ 534591 h 560785"/>
              <a:gd name="connsiteX7" fmla="*/ 451247 w 566737"/>
              <a:gd name="connsiteY7" fmla="*/ 560785 h 560785"/>
              <a:gd name="connsiteX8" fmla="*/ 490537 w 566737"/>
              <a:gd name="connsiteY8" fmla="*/ 548878 h 560785"/>
              <a:gd name="connsiteX9" fmla="*/ 514350 w 566737"/>
              <a:gd name="connsiteY9" fmla="*/ 497682 h 560785"/>
              <a:gd name="connsiteX10" fmla="*/ 495300 w 566737"/>
              <a:gd name="connsiteY10" fmla="*/ 414338 h 560785"/>
              <a:gd name="connsiteX11" fmla="*/ 492919 w 566737"/>
              <a:gd name="connsiteY11" fmla="*/ 327422 h 560785"/>
              <a:gd name="connsiteX12" fmla="*/ 534591 w 566737"/>
              <a:gd name="connsiteY12" fmla="*/ 235744 h 560785"/>
              <a:gd name="connsiteX13" fmla="*/ 566737 w 566737"/>
              <a:gd name="connsiteY13" fmla="*/ 152400 h 560785"/>
              <a:gd name="connsiteX14" fmla="*/ 559594 w 566737"/>
              <a:gd name="connsiteY14" fmla="*/ 79772 h 560785"/>
              <a:gd name="connsiteX15" fmla="*/ 521494 w 566737"/>
              <a:gd name="connsiteY15" fmla="*/ 45244 h 560785"/>
              <a:gd name="connsiteX16" fmla="*/ 388144 w 566737"/>
              <a:gd name="connsiteY16" fmla="*/ 17860 h 560785"/>
              <a:gd name="connsiteX17" fmla="*/ 223837 w 566737"/>
              <a:gd name="connsiteY17" fmla="*/ 27385 h 560785"/>
              <a:gd name="connsiteX18" fmla="*/ 120253 w 566737"/>
              <a:gd name="connsiteY18" fmla="*/ 13097 h 560785"/>
              <a:gd name="connsiteX19" fmla="*/ 66675 w 566737"/>
              <a:gd name="connsiteY19" fmla="*/ 0 h 560785"/>
              <a:gd name="connsiteX20" fmla="*/ 25003 w 566737"/>
              <a:gd name="connsiteY20" fmla="*/ 29766 h 560785"/>
              <a:gd name="connsiteX21" fmla="*/ 27384 w 566737"/>
              <a:gd name="connsiteY21" fmla="*/ 80963 h 560785"/>
              <a:gd name="connsiteX22" fmla="*/ 44053 w 566737"/>
              <a:gd name="connsiteY22" fmla="*/ 155972 h 560785"/>
              <a:gd name="connsiteX23" fmla="*/ 23812 w 566737"/>
              <a:gd name="connsiteY23" fmla="*/ 295275 h 560785"/>
              <a:gd name="connsiteX0" fmla="*/ 23812 w 566737"/>
              <a:gd name="connsiteY0" fmla="*/ 295275 h 560785"/>
              <a:gd name="connsiteX1" fmla="*/ 0 w 566737"/>
              <a:gd name="connsiteY1" fmla="*/ 427435 h 560785"/>
              <a:gd name="connsiteX2" fmla="*/ 8334 w 566737"/>
              <a:gd name="connsiteY2" fmla="*/ 498872 h 560785"/>
              <a:gd name="connsiteX3" fmla="*/ 53578 w 566737"/>
              <a:gd name="connsiteY3" fmla="*/ 532210 h 560785"/>
              <a:gd name="connsiteX4" fmla="*/ 151209 w 566737"/>
              <a:gd name="connsiteY4" fmla="*/ 525066 h 560785"/>
              <a:gd name="connsiteX5" fmla="*/ 266700 w 566737"/>
              <a:gd name="connsiteY5" fmla="*/ 516732 h 560785"/>
              <a:gd name="connsiteX6" fmla="*/ 360759 w 566737"/>
              <a:gd name="connsiteY6" fmla="*/ 534591 h 560785"/>
              <a:gd name="connsiteX7" fmla="*/ 451247 w 566737"/>
              <a:gd name="connsiteY7" fmla="*/ 560785 h 560785"/>
              <a:gd name="connsiteX8" fmla="*/ 490537 w 566737"/>
              <a:gd name="connsiteY8" fmla="*/ 548878 h 560785"/>
              <a:gd name="connsiteX9" fmla="*/ 514350 w 566737"/>
              <a:gd name="connsiteY9" fmla="*/ 497682 h 560785"/>
              <a:gd name="connsiteX10" fmla="*/ 495300 w 566737"/>
              <a:gd name="connsiteY10" fmla="*/ 414338 h 560785"/>
              <a:gd name="connsiteX11" fmla="*/ 492919 w 566737"/>
              <a:gd name="connsiteY11" fmla="*/ 327422 h 560785"/>
              <a:gd name="connsiteX12" fmla="*/ 534591 w 566737"/>
              <a:gd name="connsiteY12" fmla="*/ 235744 h 560785"/>
              <a:gd name="connsiteX13" fmla="*/ 566737 w 566737"/>
              <a:gd name="connsiteY13" fmla="*/ 152400 h 560785"/>
              <a:gd name="connsiteX14" fmla="*/ 559594 w 566737"/>
              <a:gd name="connsiteY14" fmla="*/ 79772 h 560785"/>
              <a:gd name="connsiteX15" fmla="*/ 521494 w 566737"/>
              <a:gd name="connsiteY15" fmla="*/ 45244 h 560785"/>
              <a:gd name="connsiteX16" fmla="*/ 388144 w 566737"/>
              <a:gd name="connsiteY16" fmla="*/ 17860 h 560785"/>
              <a:gd name="connsiteX17" fmla="*/ 223837 w 566737"/>
              <a:gd name="connsiteY17" fmla="*/ 27385 h 560785"/>
              <a:gd name="connsiteX18" fmla="*/ 120253 w 566737"/>
              <a:gd name="connsiteY18" fmla="*/ 13097 h 560785"/>
              <a:gd name="connsiteX19" fmla="*/ 66675 w 566737"/>
              <a:gd name="connsiteY19" fmla="*/ 0 h 560785"/>
              <a:gd name="connsiteX20" fmla="*/ 25003 w 566737"/>
              <a:gd name="connsiteY20" fmla="*/ 29766 h 560785"/>
              <a:gd name="connsiteX21" fmla="*/ 27384 w 566737"/>
              <a:gd name="connsiteY21" fmla="*/ 80963 h 560785"/>
              <a:gd name="connsiteX22" fmla="*/ 44053 w 566737"/>
              <a:gd name="connsiteY22" fmla="*/ 155972 h 560785"/>
              <a:gd name="connsiteX23" fmla="*/ 23812 w 566737"/>
              <a:gd name="connsiteY23" fmla="*/ 295275 h 560785"/>
              <a:gd name="connsiteX0" fmla="*/ 23812 w 566737"/>
              <a:gd name="connsiteY0" fmla="*/ 295275 h 560785"/>
              <a:gd name="connsiteX1" fmla="*/ 0 w 566737"/>
              <a:gd name="connsiteY1" fmla="*/ 427435 h 560785"/>
              <a:gd name="connsiteX2" fmla="*/ 8334 w 566737"/>
              <a:gd name="connsiteY2" fmla="*/ 498872 h 560785"/>
              <a:gd name="connsiteX3" fmla="*/ 53578 w 566737"/>
              <a:gd name="connsiteY3" fmla="*/ 532210 h 560785"/>
              <a:gd name="connsiteX4" fmla="*/ 151209 w 566737"/>
              <a:gd name="connsiteY4" fmla="*/ 525066 h 560785"/>
              <a:gd name="connsiteX5" fmla="*/ 266700 w 566737"/>
              <a:gd name="connsiteY5" fmla="*/ 516732 h 560785"/>
              <a:gd name="connsiteX6" fmla="*/ 360759 w 566737"/>
              <a:gd name="connsiteY6" fmla="*/ 534591 h 560785"/>
              <a:gd name="connsiteX7" fmla="*/ 451247 w 566737"/>
              <a:gd name="connsiteY7" fmla="*/ 560785 h 560785"/>
              <a:gd name="connsiteX8" fmla="*/ 490537 w 566737"/>
              <a:gd name="connsiteY8" fmla="*/ 548878 h 560785"/>
              <a:gd name="connsiteX9" fmla="*/ 514350 w 566737"/>
              <a:gd name="connsiteY9" fmla="*/ 497682 h 560785"/>
              <a:gd name="connsiteX10" fmla="*/ 495300 w 566737"/>
              <a:gd name="connsiteY10" fmla="*/ 414338 h 560785"/>
              <a:gd name="connsiteX11" fmla="*/ 492919 w 566737"/>
              <a:gd name="connsiteY11" fmla="*/ 327422 h 560785"/>
              <a:gd name="connsiteX12" fmla="*/ 534591 w 566737"/>
              <a:gd name="connsiteY12" fmla="*/ 235744 h 560785"/>
              <a:gd name="connsiteX13" fmla="*/ 566737 w 566737"/>
              <a:gd name="connsiteY13" fmla="*/ 152400 h 560785"/>
              <a:gd name="connsiteX14" fmla="*/ 559594 w 566737"/>
              <a:gd name="connsiteY14" fmla="*/ 79772 h 560785"/>
              <a:gd name="connsiteX15" fmla="*/ 521494 w 566737"/>
              <a:gd name="connsiteY15" fmla="*/ 45244 h 560785"/>
              <a:gd name="connsiteX16" fmla="*/ 388144 w 566737"/>
              <a:gd name="connsiteY16" fmla="*/ 17860 h 560785"/>
              <a:gd name="connsiteX17" fmla="*/ 223837 w 566737"/>
              <a:gd name="connsiteY17" fmla="*/ 27385 h 560785"/>
              <a:gd name="connsiteX18" fmla="*/ 120253 w 566737"/>
              <a:gd name="connsiteY18" fmla="*/ 13097 h 560785"/>
              <a:gd name="connsiteX19" fmla="*/ 66675 w 566737"/>
              <a:gd name="connsiteY19" fmla="*/ 0 h 560785"/>
              <a:gd name="connsiteX20" fmla="*/ 25003 w 566737"/>
              <a:gd name="connsiteY20" fmla="*/ 29766 h 560785"/>
              <a:gd name="connsiteX21" fmla="*/ 27384 w 566737"/>
              <a:gd name="connsiteY21" fmla="*/ 80963 h 560785"/>
              <a:gd name="connsiteX22" fmla="*/ 44053 w 566737"/>
              <a:gd name="connsiteY22" fmla="*/ 155972 h 560785"/>
              <a:gd name="connsiteX23" fmla="*/ 23812 w 566737"/>
              <a:gd name="connsiteY23" fmla="*/ 295275 h 560785"/>
              <a:gd name="connsiteX0" fmla="*/ 23812 w 566737"/>
              <a:gd name="connsiteY0" fmla="*/ 295275 h 560785"/>
              <a:gd name="connsiteX1" fmla="*/ 0 w 566737"/>
              <a:gd name="connsiteY1" fmla="*/ 427435 h 560785"/>
              <a:gd name="connsiteX2" fmla="*/ 8334 w 566737"/>
              <a:gd name="connsiteY2" fmla="*/ 498872 h 560785"/>
              <a:gd name="connsiteX3" fmla="*/ 53578 w 566737"/>
              <a:gd name="connsiteY3" fmla="*/ 532210 h 560785"/>
              <a:gd name="connsiteX4" fmla="*/ 151209 w 566737"/>
              <a:gd name="connsiteY4" fmla="*/ 525066 h 560785"/>
              <a:gd name="connsiteX5" fmla="*/ 266700 w 566737"/>
              <a:gd name="connsiteY5" fmla="*/ 516732 h 560785"/>
              <a:gd name="connsiteX6" fmla="*/ 360759 w 566737"/>
              <a:gd name="connsiteY6" fmla="*/ 534591 h 560785"/>
              <a:gd name="connsiteX7" fmla="*/ 451247 w 566737"/>
              <a:gd name="connsiteY7" fmla="*/ 560785 h 560785"/>
              <a:gd name="connsiteX8" fmla="*/ 490537 w 566737"/>
              <a:gd name="connsiteY8" fmla="*/ 548878 h 560785"/>
              <a:gd name="connsiteX9" fmla="*/ 514350 w 566737"/>
              <a:gd name="connsiteY9" fmla="*/ 497682 h 560785"/>
              <a:gd name="connsiteX10" fmla="*/ 495300 w 566737"/>
              <a:gd name="connsiteY10" fmla="*/ 414338 h 560785"/>
              <a:gd name="connsiteX11" fmla="*/ 492919 w 566737"/>
              <a:gd name="connsiteY11" fmla="*/ 327422 h 560785"/>
              <a:gd name="connsiteX12" fmla="*/ 534591 w 566737"/>
              <a:gd name="connsiteY12" fmla="*/ 235744 h 560785"/>
              <a:gd name="connsiteX13" fmla="*/ 566737 w 566737"/>
              <a:gd name="connsiteY13" fmla="*/ 152400 h 560785"/>
              <a:gd name="connsiteX14" fmla="*/ 559594 w 566737"/>
              <a:gd name="connsiteY14" fmla="*/ 79772 h 560785"/>
              <a:gd name="connsiteX15" fmla="*/ 521494 w 566737"/>
              <a:gd name="connsiteY15" fmla="*/ 45244 h 560785"/>
              <a:gd name="connsiteX16" fmla="*/ 388144 w 566737"/>
              <a:gd name="connsiteY16" fmla="*/ 17860 h 560785"/>
              <a:gd name="connsiteX17" fmla="*/ 223837 w 566737"/>
              <a:gd name="connsiteY17" fmla="*/ 27385 h 560785"/>
              <a:gd name="connsiteX18" fmla="*/ 120253 w 566737"/>
              <a:gd name="connsiteY18" fmla="*/ 13097 h 560785"/>
              <a:gd name="connsiteX19" fmla="*/ 66675 w 566737"/>
              <a:gd name="connsiteY19" fmla="*/ 0 h 560785"/>
              <a:gd name="connsiteX20" fmla="*/ 25003 w 566737"/>
              <a:gd name="connsiteY20" fmla="*/ 29766 h 560785"/>
              <a:gd name="connsiteX21" fmla="*/ 27384 w 566737"/>
              <a:gd name="connsiteY21" fmla="*/ 80963 h 560785"/>
              <a:gd name="connsiteX22" fmla="*/ 44053 w 566737"/>
              <a:gd name="connsiteY22" fmla="*/ 155972 h 560785"/>
              <a:gd name="connsiteX23" fmla="*/ 23812 w 566737"/>
              <a:gd name="connsiteY23" fmla="*/ 295275 h 560785"/>
              <a:gd name="connsiteX0" fmla="*/ 23812 w 566737"/>
              <a:gd name="connsiteY0" fmla="*/ 295275 h 560785"/>
              <a:gd name="connsiteX1" fmla="*/ 0 w 566737"/>
              <a:gd name="connsiteY1" fmla="*/ 427435 h 560785"/>
              <a:gd name="connsiteX2" fmla="*/ 8334 w 566737"/>
              <a:gd name="connsiteY2" fmla="*/ 498872 h 560785"/>
              <a:gd name="connsiteX3" fmla="*/ 53578 w 566737"/>
              <a:gd name="connsiteY3" fmla="*/ 532210 h 560785"/>
              <a:gd name="connsiteX4" fmla="*/ 151209 w 566737"/>
              <a:gd name="connsiteY4" fmla="*/ 525066 h 560785"/>
              <a:gd name="connsiteX5" fmla="*/ 266700 w 566737"/>
              <a:gd name="connsiteY5" fmla="*/ 516732 h 560785"/>
              <a:gd name="connsiteX6" fmla="*/ 360759 w 566737"/>
              <a:gd name="connsiteY6" fmla="*/ 534591 h 560785"/>
              <a:gd name="connsiteX7" fmla="*/ 451247 w 566737"/>
              <a:gd name="connsiteY7" fmla="*/ 560785 h 560785"/>
              <a:gd name="connsiteX8" fmla="*/ 490537 w 566737"/>
              <a:gd name="connsiteY8" fmla="*/ 548878 h 560785"/>
              <a:gd name="connsiteX9" fmla="*/ 514350 w 566737"/>
              <a:gd name="connsiteY9" fmla="*/ 497682 h 560785"/>
              <a:gd name="connsiteX10" fmla="*/ 495300 w 566737"/>
              <a:gd name="connsiteY10" fmla="*/ 414338 h 560785"/>
              <a:gd name="connsiteX11" fmla="*/ 492919 w 566737"/>
              <a:gd name="connsiteY11" fmla="*/ 327422 h 560785"/>
              <a:gd name="connsiteX12" fmla="*/ 534591 w 566737"/>
              <a:gd name="connsiteY12" fmla="*/ 235744 h 560785"/>
              <a:gd name="connsiteX13" fmla="*/ 566737 w 566737"/>
              <a:gd name="connsiteY13" fmla="*/ 152400 h 560785"/>
              <a:gd name="connsiteX14" fmla="*/ 559594 w 566737"/>
              <a:gd name="connsiteY14" fmla="*/ 79772 h 560785"/>
              <a:gd name="connsiteX15" fmla="*/ 521494 w 566737"/>
              <a:gd name="connsiteY15" fmla="*/ 45244 h 560785"/>
              <a:gd name="connsiteX16" fmla="*/ 388144 w 566737"/>
              <a:gd name="connsiteY16" fmla="*/ 17860 h 560785"/>
              <a:gd name="connsiteX17" fmla="*/ 223837 w 566737"/>
              <a:gd name="connsiteY17" fmla="*/ 27385 h 560785"/>
              <a:gd name="connsiteX18" fmla="*/ 120253 w 566737"/>
              <a:gd name="connsiteY18" fmla="*/ 13097 h 560785"/>
              <a:gd name="connsiteX19" fmla="*/ 66675 w 566737"/>
              <a:gd name="connsiteY19" fmla="*/ 0 h 560785"/>
              <a:gd name="connsiteX20" fmla="*/ 25003 w 566737"/>
              <a:gd name="connsiteY20" fmla="*/ 29766 h 560785"/>
              <a:gd name="connsiteX21" fmla="*/ 27384 w 566737"/>
              <a:gd name="connsiteY21" fmla="*/ 80963 h 560785"/>
              <a:gd name="connsiteX22" fmla="*/ 44053 w 566737"/>
              <a:gd name="connsiteY22" fmla="*/ 155972 h 560785"/>
              <a:gd name="connsiteX23" fmla="*/ 23812 w 566737"/>
              <a:gd name="connsiteY23" fmla="*/ 295275 h 560785"/>
              <a:gd name="connsiteX0" fmla="*/ 23812 w 566737"/>
              <a:gd name="connsiteY0" fmla="*/ 295275 h 560785"/>
              <a:gd name="connsiteX1" fmla="*/ 0 w 566737"/>
              <a:gd name="connsiteY1" fmla="*/ 427435 h 560785"/>
              <a:gd name="connsiteX2" fmla="*/ 8334 w 566737"/>
              <a:gd name="connsiteY2" fmla="*/ 498872 h 560785"/>
              <a:gd name="connsiteX3" fmla="*/ 53578 w 566737"/>
              <a:gd name="connsiteY3" fmla="*/ 532210 h 560785"/>
              <a:gd name="connsiteX4" fmla="*/ 151209 w 566737"/>
              <a:gd name="connsiteY4" fmla="*/ 525066 h 560785"/>
              <a:gd name="connsiteX5" fmla="*/ 266700 w 566737"/>
              <a:gd name="connsiteY5" fmla="*/ 516732 h 560785"/>
              <a:gd name="connsiteX6" fmla="*/ 360759 w 566737"/>
              <a:gd name="connsiteY6" fmla="*/ 534591 h 560785"/>
              <a:gd name="connsiteX7" fmla="*/ 451247 w 566737"/>
              <a:gd name="connsiteY7" fmla="*/ 560785 h 560785"/>
              <a:gd name="connsiteX8" fmla="*/ 490537 w 566737"/>
              <a:gd name="connsiteY8" fmla="*/ 548878 h 560785"/>
              <a:gd name="connsiteX9" fmla="*/ 514350 w 566737"/>
              <a:gd name="connsiteY9" fmla="*/ 497682 h 560785"/>
              <a:gd name="connsiteX10" fmla="*/ 495300 w 566737"/>
              <a:gd name="connsiteY10" fmla="*/ 414338 h 560785"/>
              <a:gd name="connsiteX11" fmla="*/ 492919 w 566737"/>
              <a:gd name="connsiteY11" fmla="*/ 327422 h 560785"/>
              <a:gd name="connsiteX12" fmla="*/ 534591 w 566737"/>
              <a:gd name="connsiteY12" fmla="*/ 235744 h 560785"/>
              <a:gd name="connsiteX13" fmla="*/ 566737 w 566737"/>
              <a:gd name="connsiteY13" fmla="*/ 152400 h 560785"/>
              <a:gd name="connsiteX14" fmla="*/ 559594 w 566737"/>
              <a:gd name="connsiteY14" fmla="*/ 79772 h 560785"/>
              <a:gd name="connsiteX15" fmla="*/ 521494 w 566737"/>
              <a:gd name="connsiteY15" fmla="*/ 45244 h 560785"/>
              <a:gd name="connsiteX16" fmla="*/ 388144 w 566737"/>
              <a:gd name="connsiteY16" fmla="*/ 17860 h 560785"/>
              <a:gd name="connsiteX17" fmla="*/ 223837 w 566737"/>
              <a:gd name="connsiteY17" fmla="*/ 27385 h 560785"/>
              <a:gd name="connsiteX18" fmla="*/ 120253 w 566737"/>
              <a:gd name="connsiteY18" fmla="*/ 13097 h 560785"/>
              <a:gd name="connsiteX19" fmla="*/ 66675 w 566737"/>
              <a:gd name="connsiteY19" fmla="*/ 0 h 560785"/>
              <a:gd name="connsiteX20" fmla="*/ 25003 w 566737"/>
              <a:gd name="connsiteY20" fmla="*/ 29766 h 560785"/>
              <a:gd name="connsiteX21" fmla="*/ 27384 w 566737"/>
              <a:gd name="connsiteY21" fmla="*/ 80963 h 560785"/>
              <a:gd name="connsiteX22" fmla="*/ 44053 w 566737"/>
              <a:gd name="connsiteY22" fmla="*/ 155972 h 560785"/>
              <a:gd name="connsiteX23" fmla="*/ 23812 w 566737"/>
              <a:gd name="connsiteY23" fmla="*/ 295275 h 560785"/>
              <a:gd name="connsiteX0" fmla="*/ 23812 w 566737"/>
              <a:gd name="connsiteY0" fmla="*/ 295275 h 560785"/>
              <a:gd name="connsiteX1" fmla="*/ 0 w 566737"/>
              <a:gd name="connsiteY1" fmla="*/ 427435 h 560785"/>
              <a:gd name="connsiteX2" fmla="*/ 8334 w 566737"/>
              <a:gd name="connsiteY2" fmla="*/ 498872 h 560785"/>
              <a:gd name="connsiteX3" fmla="*/ 53578 w 566737"/>
              <a:gd name="connsiteY3" fmla="*/ 532210 h 560785"/>
              <a:gd name="connsiteX4" fmla="*/ 151209 w 566737"/>
              <a:gd name="connsiteY4" fmla="*/ 525066 h 560785"/>
              <a:gd name="connsiteX5" fmla="*/ 266700 w 566737"/>
              <a:gd name="connsiteY5" fmla="*/ 516732 h 560785"/>
              <a:gd name="connsiteX6" fmla="*/ 360759 w 566737"/>
              <a:gd name="connsiteY6" fmla="*/ 534591 h 560785"/>
              <a:gd name="connsiteX7" fmla="*/ 451247 w 566737"/>
              <a:gd name="connsiteY7" fmla="*/ 560785 h 560785"/>
              <a:gd name="connsiteX8" fmla="*/ 490537 w 566737"/>
              <a:gd name="connsiteY8" fmla="*/ 548878 h 560785"/>
              <a:gd name="connsiteX9" fmla="*/ 514350 w 566737"/>
              <a:gd name="connsiteY9" fmla="*/ 497682 h 560785"/>
              <a:gd name="connsiteX10" fmla="*/ 495300 w 566737"/>
              <a:gd name="connsiteY10" fmla="*/ 414338 h 560785"/>
              <a:gd name="connsiteX11" fmla="*/ 492919 w 566737"/>
              <a:gd name="connsiteY11" fmla="*/ 327422 h 560785"/>
              <a:gd name="connsiteX12" fmla="*/ 534591 w 566737"/>
              <a:gd name="connsiteY12" fmla="*/ 235744 h 560785"/>
              <a:gd name="connsiteX13" fmla="*/ 566737 w 566737"/>
              <a:gd name="connsiteY13" fmla="*/ 152400 h 560785"/>
              <a:gd name="connsiteX14" fmla="*/ 559594 w 566737"/>
              <a:gd name="connsiteY14" fmla="*/ 79772 h 560785"/>
              <a:gd name="connsiteX15" fmla="*/ 521494 w 566737"/>
              <a:gd name="connsiteY15" fmla="*/ 45244 h 560785"/>
              <a:gd name="connsiteX16" fmla="*/ 388144 w 566737"/>
              <a:gd name="connsiteY16" fmla="*/ 17860 h 560785"/>
              <a:gd name="connsiteX17" fmla="*/ 223837 w 566737"/>
              <a:gd name="connsiteY17" fmla="*/ 27385 h 560785"/>
              <a:gd name="connsiteX18" fmla="*/ 120253 w 566737"/>
              <a:gd name="connsiteY18" fmla="*/ 13097 h 560785"/>
              <a:gd name="connsiteX19" fmla="*/ 66675 w 566737"/>
              <a:gd name="connsiteY19" fmla="*/ 0 h 560785"/>
              <a:gd name="connsiteX20" fmla="*/ 25003 w 566737"/>
              <a:gd name="connsiteY20" fmla="*/ 29766 h 560785"/>
              <a:gd name="connsiteX21" fmla="*/ 27384 w 566737"/>
              <a:gd name="connsiteY21" fmla="*/ 80963 h 560785"/>
              <a:gd name="connsiteX22" fmla="*/ 44053 w 566737"/>
              <a:gd name="connsiteY22" fmla="*/ 155972 h 560785"/>
              <a:gd name="connsiteX23" fmla="*/ 23812 w 566737"/>
              <a:gd name="connsiteY23" fmla="*/ 295275 h 560785"/>
              <a:gd name="connsiteX0" fmla="*/ 23812 w 566737"/>
              <a:gd name="connsiteY0" fmla="*/ 295275 h 560785"/>
              <a:gd name="connsiteX1" fmla="*/ 0 w 566737"/>
              <a:gd name="connsiteY1" fmla="*/ 427435 h 560785"/>
              <a:gd name="connsiteX2" fmla="*/ 8334 w 566737"/>
              <a:gd name="connsiteY2" fmla="*/ 498872 h 560785"/>
              <a:gd name="connsiteX3" fmla="*/ 53578 w 566737"/>
              <a:gd name="connsiteY3" fmla="*/ 532210 h 560785"/>
              <a:gd name="connsiteX4" fmla="*/ 151209 w 566737"/>
              <a:gd name="connsiteY4" fmla="*/ 525066 h 560785"/>
              <a:gd name="connsiteX5" fmla="*/ 266700 w 566737"/>
              <a:gd name="connsiteY5" fmla="*/ 516732 h 560785"/>
              <a:gd name="connsiteX6" fmla="*/ 360759 w 566737"/>
              <a:gd name="connsiteY6" fmla="*/ 534591 h 560785"/>
              <a:gd name="connsiteX7" fmla="*/ 451247 w 566737"/>
              <a:gd name="connsiteY7" fmla="*/ 560785 h 560785"/>
              <a:gd name="connsiteX8" fmla="*/ 490537 w 566737"/>
              <a:gd name="connsiteY8" fmla="*/ 548878 h 560785"/>
              <a:gd name="connsiteX9" fmla="*/ 514350 w 566737"/>
              <a:gd name="connsiteY9" fmla="*/ 497682 h 560785"/>
              <a:gd name="connsiteX10" fmla="*/ 495300 w 566737"/>
              <a:gd name="connsiteY10" fmla="*/ 414338 h 560785"/>
              <a:gd name="connsiteX11" fmla="*/ 492919 w 566737"/>
              <a:gd name="connsiteY11" fmla="*/ 327422 h 560785"/>
              <a:gd name="connsiteX12" fmla="*/ 534591 w 566737"/>
              <a:gd name="connsiteY12" fmla="*/ 235744 h 560785"/>
              <a:gd name="connsiteX13" fmla="*/ 566737 w 566737"/>
              <a:gd name="connsiteY13" fmla="*/ 152400 h 560785"/>
              <a:gd name="connsiteX14" fmla="*/ 559594 w 566737"/>
              <a:gd name="connsiteY14" fmla="*/ 79772 h 560785"/>
              <a:gd name="connsiteX15" fmla="*/ 521494 w 566737"/>
              <a:gd name="connsiteY15" fmla="*/ 45244 h 560785"/>
              <a:gd name="connsiteX16" fmla="*/ 388144 w 566737"/>
              <a:gd name="connsiteY16" fmla="*/ 17860 h 560785"/>
              <a:gd name="connsiteX17" fmla="*/ 223837 w 566737"/>
              <a:gd name="connsiteY17" fmla="*/ 27385 h 560785"/>
              <a:gd name="connsiteX18" fmla="*/ 120253 w 566737"/>
              <a:gd name="connsiteY18" fmla="*/ 13097 h 560785"/>
              <a:gd name="connsiteX19" fmla="*/ 66675 w 566737"/>
              <a:gd name="connsiteY19" fmla="*/ 0 h 560785"/>
              <a:gd name="connsiteX20" fmla="*/ 25003 w 566737"/>
              <a:gd name="connsiteY20" fmla="*/ 29766 h 560785"/>
              <a:gd name="connsiteX21" fmla="*/ 27384 w 566737"/>
              <a:gd name="connsiteY21" fmla="*/ 80963 h 560785"/>
              <a:gd name="connsiteX22" fmla="*/ 44053 w 566737"/>
              <a:gd name="connsiteY22" fmla="*/ 155972 h 560785"/>
              <a:gd name="connsiteX23" fmla="*/ 23812 w 566737"/>
              <a:gd name="connsiteY23" fmla="*/ 295275 h 560785"/>
              <a:gd name="connsiteX0" fmla="*/ 23812 w 566737"/>
              <a:gd name="connsiteY0" fmla="*/ 295275 h 560785"/>
              <a:gd name="connsiteX1" fmla="*/ 0 w 566737"/>
              <a:gd name="connsiteY1" fmla="*/ 427435 h 560785"/>
              <a:gd name="connsiteX2" fmla="*/ 8334 w 566737"/>
              <a:gd name="connsiteY2" fmla="*/ 498872 h 560785"/>
              <a:gd name="connsiteX3" fmla="*/ 53578 w 566737"/>
              <a:gd name="connsiteY3" fmla="*/ 532210 h 560785"/>
              <a:gd name="connsiteX4" fmla="*/ 151209 w 566737"/>
              <a:gd name="connsiteY4" fmla="*/ 525066 h 560785"/>
              <a:gd name="connsiteX5" fmla="*/ 266700 w 566737"/>
              <a:gd name="connsiteY5" fmla="*/ 516732 h 560785"/>
              <a:gd name="connsiteX6" fmla="*/ 360759 w 566737"/>
              <a:gd name="connsiteY6" fmla="*/ 534591 h 560785"/>
              <a:gd name="connsiteX7" fmla="*/ 451247 w 566737"/>
              <a:gd name="connsiteY7" fmla="*/ 560785 h 560785"/>
              <a:gd name="connsiteX8" fmla="*/ 490537 w 566737"/>
              <a:gd name="connsiteY8" fmla="*/ 548878 h 560785"/>
              <a:gd name="connsiteX9" fmla="*/ 514350 w 566737"/>
              <a:gd name="connsiteY9" fmla="*/ 497682 h 560785"/>
              <a:gd name="connsiteX10" fmla="*/ 495300 w 566737"/>
              <a:gd name="connsiteY10" fmla="*/ 414338 h 560785"/>
              <a:gd name="connsiteX11" fmla="*/ 492919 w 566737"/>
              <a:gd name="connsiteY11" fmla="*/ 327422 h 560785"/>
              <a:gd name="connsiteX12" fmla="*/ 534591 w 566737"/>
              <a:gd name="connsiteY12" fmla="*/ 235744 h 560785"/>
              <a:gd name="connsiteX13" fmla="*/ 566737 w 566737"/>
              <a:gd name="connsiteY13" fmla="*/ 152400 h 560785"/>
              <a:gd name="connsiteX14" fmla="*/ 559594 w 566737"/>
              <a:gd name="connsiteY14" fmla="*/ 79772 h 560785"/>
              <a:gd name="connsiteX15" fmla="*/ 521494 w 566737"/>
              <a:gd name="connsiteY15" fmla="*/ 45244 h 560785"/>
              <a:gd name="connsiteX16" fmla="*/ 388144 w 566737"/>
              <a:gd name="connsiteY16" fmla="*/ 17860 h 560785"/>
              <a:gd name="connsiteX17" fmla="*/ 223837 w 566737"/>
              <a:gd name="connsiteY17" fmla="*/ 27385 h 560785"/>
              <a:gd name="connsiteX18" fmla="*/ 120253 w 566737"/>
              <a:gd name="connsiteY18" fmla="*/ 13097 h 560785"/>
              <a:gd name="connsiteX19" fmla="*/ 66675 w 566737"/>
              <a:gd name="connsiteY19" fmla="*/ 0 h 560785"/>
              <a:gd name="connsiteX20" fmla="*/ 25003 w 566737"/>
              <a:gd name="connsiteY20" fmla="*/ 29766 h 560785"/>
              <a:gd name="connsiteX21" fmla="*/ 27384 w 566737"/>
              <a:gd name="connsiteY21" fmla="*/ 80963 h 560785"/>
              <a:gd name="connsiteX22" fmla="*/ 44053 w 566737"/>
              <a:gd name="connsiteY22" fmla="*/ 155972 h 560785"/>
              <a:gd name="connsiteX23" fmla="*/ 23812 w 566737"/>
              <a:gd name="connsiteY23" fmla="*/ 295275 h 560785"/>
              <a:gd name="connsiteX0" fmla="*/ 24114 w 567039"/>
              <a:gd name="connsiteY0" fmla="*/ 295275 h 560785"/>
              <a:gd name="connsiteX1" fmla="*/ 302 w 567039"/>
              <a:gd name="connsiteY1" fmla="*/ 427435 h 560785"/>
              <a:gd name="connsiteX2" fmla="*/ 8636 w 567039"/>
              <a:gd name="connsiteY2" fmla="*/ 498872 h 560785"/>
              <a:gd name="connsiteX3" fmla="*/ 53880 w 567039"/>
              <a:gd name="connsiteY3" fmla="*/ 532210 h 560785"/>
              <a:gd name="connsiteX4" fmla="*/ 151511 w 567039"/>
              <a:gd name="connsiteY4" fmla="*/ 525066 h 560785"/>
              <a:gd name="connsiteX5" fmla="*/ 267002 w 567039"/>
              <a:gd name="connsiteY5" fmla="*/ 516732 h 560785"/>
              <a:gd name="connsiteX6" fmla="*/ 361061 w 567039"/>
              <a:gd name="connsiteY6" fmla="*/ 534591 h 560785"/>
              <a:gd name="connsiteX7" fmla="*/ 451549 w 567039"/>
              <a:gd name="connsiteY7" fmla="*/ 560785 h 560785"/>
              <a:gd name="connsiteX8" fmla="*/ 490839 w 567039"/>
              <a:gd name="connsiteY8" fmla="*/ 548878 h 560785"/>
              <a:gd name="connsiteX9" fmla="*/ 514652 w 567039"/>
              <a:gd name="connsiteY9" fmla="*/ 497682 h 560785"/>
              <a:gd name="connsiteX10" fmla="*/ 495602 w 567039"/>
              <a:gd name="connsiteY10" fmla="*/ 414338 h 560785"/>
              <a:gd name="connsiteX11" fmla="*/ 493221 w 567039"/>
              <a:gd name="connsiteY11" fmla="*/ 327422 h 560785"/>
              <a:gd name="connsiteX12" fmla="*/ 534893 w 567039"/>
              <a:gd name="connsiteY12" fmla="*/ 235744 h 560785"/>
              <a:gd name="connsiteX13" fmla="*/ 567039 w 567039"/>
              <a:gd name="connsiteY13" fmla="*/ 152400 h 560785"/>
              <a:gd name="connsiteX14" fmla="*/ 559896 w 567039"/>
              <a:gd name="connsiteY14" fmla="*/ 79772 h 560785"/>
              <a:gd name="connsiteX15" fmla="*/ 521796 w 567039"/>
              <a:gd name="connsiteY15" fmla="*/ 45244 h 560785"/>
              <a:gd name="connsiteX16" fmla="*/ 388446 w 567039"/>
              <a:gd name="connsiteY16" fmla="*/ 17860 h 560785"/>
              <a:gd name="connsiteX17" fmla="*/ 224139 w 567039"/>
              <a:gd name="connsiteY17" fmla="*/ 27385 h 560785"/>
              <a:gd name="connsiteX18" fmla="*/ 120555 w 567039"/>
              <a:gd name="connsiteY18" fmla="*/ 13097 h 560785"/>
              <a:gd name="connsiteX19" fmla="*/ 66977 w 567039"/>
              <a:gd name="connsiteY19" fmla="*/ 0 h 560785"/>
              <a:gd name="connsiteX20" fmla="*/ 25305 w 567039"/>
              <a:gd name="connsiteY20" fmla="*/ 29766 h 560785"/>
              <a:gd name="connsiteX21" fmla="*/ 27686 w 567039"/>
              <a:gd name="connsiteY21" fmla="*/ 80963 h 560785"/>
              <a:gd name="connsiteX22" fmla="*/ 44355 w 567039"/>
              <a:gd name="connsiteY22" fmla="*/ 155972 h 560785"/>
              <a:gd name="connsiteX23" fmla="*/ 24114 w 567039"/>
              <a:gd name="connsiteY23" fmla="*/ 295275 h 560785"/>
              <a:gd name="connsiteX0" fmla="*/ 24114 w 567039"/>
              <a:gd name="connsiteY0" fmla="*/ 295275 h 560785"/>
              <a:gd name="connsiteX1" fmla="*/ 302 w 567039"/>
              <a:gd name="connsiteY1" fmla="*/ 427435 h 560785"/>
              <a:gd name="connsiteX2" fmla="*/ 8636 w 567039"/>
              <a:gd name="connsiteY2" fmla="*/ 498872 h 560785"/>
              <a:gd name="connsiteX3" fmla="*/ 53880 w 567039"/>
              <a:gd name="connsiteY3" fmla="*/ 532210 h 560785"/>
              <a:gd name="connsiteX4" fmla="*/ 151511 w 567039"/>
              <a:gd name="connsiteY4" fmla="*/ 525066 h 560785"/>
              <a:gd name="connsiteX5" fmla="*/ 267002 w 567039"/>
              <a:gd name="connsiteY5" fmla="*/ 516732 h 560785"/>
              <a:gd name="connsiteX6" fmla="*/ 361061 w 567039"/>
              <a:gd name="connsiteY6" fmla="*/ 534591 h 560785"/>
              <a:gd name="connsiteX7" fmla="*/ 451549 w 567039"/>
              <a:gd name="connsiteY7" fmla="*/ 560785 h 560785"/>
              <a:gd name="connsiteX8" fmla="*/ 490839 w 567039"/>
              <a:gd name="connsiteY8" fmla="*/ 548878 h 560785"/>
              <a:gd name="connsiteX9" fmla="*/ 514652 w 567039"/>
              <a:gd name="connsiteY9" fmla="*/ 497682 h 560785"/>
              <a:gd name="connsiteX10" fmla="*/ 495602 w 567039"/>
              <a:gd name="connsiteY10" fmla="*/ 414338 h 560785"/>
              <a:gd name="connsiteX11" fmla="*/ 493221 w 567039"/>
              <a:gd name="connsiteY11" fmla="*/ 327422 h 560785"/>
              <a:gd name="connsiteX12" fmla="*/ 534893 w 567039"/>
              <a:gd name="connsiteY12" fmla="*/ 235744 h 560785"/>
              <a:gd name="connsiteX13" fmla="*/ 567039 w 567039"/>
              <a:gd name="connsiteY13" fmla="*/ 152400 h 560785"/>
              <a:gd name="connsiteX14" fmla="*/ 559896 w 567039"/>
              <a:gd name="connsiteY14" fmla="*/ 79772 h 560785"/>
              <a:gd name="connsiteX15" fmla="*/ 521796 w 567039"/>
              <a:gd name="connsiteY15" fmla="*/ 45244 h 560785"/>
              <a:gd name="connsiteX16" fmla="*/ 388446 w 567039"/>
              <a:gd name="connsiteY16" fmla="*/ 17860 h 560785"/>
              <a:gd name="connsiteX17" fmla="*/ 224139 w 567039"/>
              <a:gd name="connsiteY17" fmla="*/ 27385 h 560785"/>
              <a:gd name="connsiteX18" fmla="*/ 120555 w 567039"/>
              <a:gd name="connsiteY18" fmla="*/ 13097 h 560785"/>
              <a:gd name="connsiteX19" fmla="*/ 66977 w 567039"/>
              <a:gd name="connsiteY19" fmla="*/ 0 h 560785"/>
              <a:gd name="connsiteX20" fmla="*/ 25305 w 567039"/>
              <a:gd name="connsiteY20" fmla="*/ 29766 h 560785"/>
              <a:gd name="connsiteX21" fmla="*/ 27686 w 567039"/>
              <a:gd name="connsiteY21" fmla="*/ 80963 h 560785"/>
              <a:gd name="connsiteX22" fmla="*/ 44355 w 567039"/>
              <a:gd name="connsiteY22" fmla="*/ 155972 h 560785"/>
              <a:gd name="connsiteX23" fmla="*/ 24114 w 567039"/>
              <a:gd name="connsiteY23" fmla="*/ 295275 h 560785"/>
              <a:gd name="connsiteX0" fmla="*/ 24114 w 567039"/>
              <a:gd name="connsiteY0" fmla="*/ 295275 h 560785"/>
              <a:gd name="connsiteX1" fmla="*/ 302 w 567039"/>
              <a:gd name="connsiteY1" fmla="*/ 427435 h 560785"/>
              <a:gd name="connsiteX2" fmla="*/ 8636 w 567039"/>
              <a:gd name="connsiteY2" fmla="*/ 498872 h 560785"/>
              <a:gd name="connsiteX3" fmla="*/ 53880 w 567039"/>
              <a:gd name="connsiteY3" fmla="*/ 532210 h 560785"/>
              <a:gd name="connsiteX4" fmla="*/ 151511 w 567039"/>
              <a:gd name="connsiteY4" fmla="*/ 525066 h 560785"/>
              <a:gd name="connsiteX5" fmla="*/ 267002 w 567039"/>
              <a:gd name="connsiteY5" fmla="*/ 516732 h 560785"/>
              <a:gd name="connsiteX6" fmla="*/ 361061 w 567039"/>
              <a:gd name="connsiteY6" fmla="*/ 534591 h 560785"/>
              <a:gd name="connsiteX7" fmla="*/ 451549 w 567039"/>
              <a:gd name="connsiteY7" fmla="*/ 560785 h 560785"/>
              <a:gd name="connsiteX8" fmla="*/ 490839 w 567039"/>
              <a:gd name="connsiteY8" fmla="*/ 548878 h 560785"/>
              <a:gd name="connsiteX9" fmla="*/ 514652 w 567039"/>
              <a:gd name="connsiteY9" fmla="*/ 497682 h 560785"/>
              <a:gd name="connsiteX10" fmla="*/ 495602 w 567039"/>
              <a:gd name="connsiteY10" fmla="*/ 414338 h 560785"/>
              <a:gd name="connsiteX11" fmla="*/ 493221 w 567039"/>
              <a:gd name="connsiteY11" fmla="*/ 327422 h 560785"/>
              <a:gd name="connsiteX12" fmla="*/ 534893 w 567039"/>
              <a:gd name="connsiteY12" fmla="*/ 235744 h 560785"/>
              <a:gd name="connsiteX13" fmla="*/ 567039 w 567039"/>
              <a:gd name="connsiteY13" fmla="*/ 152400 h 560785"/>
              <a:gd name="connsiteX14" fmla="*/ 559896 w 567039"/>
              <a:gd name="connsiteY14" fmla="*/ 79772 h 560785"/>
              <a:gd name="connsiteX15" fmla="*/ 521796 w 567039"/>
              <a:gd name="connsiteY15" fmla="*/ 45244 h 560785"/>
              <a:gd name="connsiteX16" fmla="*/ 388446 w 567039"/>
              <a:gd name="connsiteY16" fmla="*/ 17860 h 560785"/>
              <a:gd name="connsiteX17" fmla="*/ 224139 w 567039"/>
              <a:gd name="connsiteY17" fmla="*/ 27385 h 560785"/>
              <a:gd name="connsiteX18" fmla="*/ 120555 w 567039"/>
              <a:gd name="connsiteY18" fmla="*/ 13097 h 560785"/>
              <a:gd name="connsiteX19" fmla="*/ 66977 w 567039"/>
              <a:gd name="connsiteY19" fmla="*/ 0 h 560785"/>
              <a:gd name="connsiteX20" fmla="*/ 25305 w 567039"/>
              <a:gd name="connsiteY20" fmla="*/ 29766 h 560785"/>
              <a:gd name="connsiteX21" fmla="*/ 27686 w 567039"/>
              <a:gd name="connsiteY21" fmla="*/ 80963 h 560785"/>
              <a:gd name="connsiteX22" fmla="*/ 44355 w 567039"/>
              <a:gd name="connsiteY22" fmla="*/ 155972 h 560785"/>
              <a:gd name="connsiteX23" fmla="*/ 24114 w 567039"/>
              <a:gd name="connsiteY23" fmla="*/ 295275 h 560785"/>
              <a:gd name="connsiteX0" fmla="*/ 24114 w 567039"/>
              <a:gd name="connsiteY0" fmla="*/ 295275 h 560785"/>
              <a:gd name="connsiteX1" fmla="*/ 302 w 567039"/>
              <a:gd name="connsiteY1" fmla="*/ 427435 h 560785"/>
              <a:gd name="connsiteX2" fmla="*/ 8636 w 567039"/>
              <a:gd name="connsiteY2" fmla="*/ 498872 h 560785"/>
              <a:gd name="connsiteX3" fmla="*/ 53880 w 567039"/>
              <a:gd name="connsiteY3" fmla="*/ 532210 h 560785"/>
              <a:gd name="connsiteX4" fmla="*/ 151511 w 567039"/>
              <a:gd name="connsiteY4" fmla="*/ 525066 h 560785"/>
              <a:gd name="connsiteX5" fmla="*/ 267002 w 567039"/>
              <a:gd name="connsiteY5" fmla="*/ 516732 h 560785"/>
              <a:gd name="connsiteX6" fmla="*/ 361061 w 567039"/>
              <a:gd name="connsiteY6" fmla="*/ 534591 h 560785"/>
              <a:gd name="connsiteX7" fmla="*/ 451549 w 567039"/>
              <a:gd name="connsiteY7" fmla="*/ 560785 h 560785"/>
              <a:gd name="connsiteX8" fmla="*/ 490839 w 567039"/>
              <a:gd name="connsiteY8" fmla="*/ 548878 h 560785"/>
              <a:gd name="connsiteX9" fmla="*/ 514652 w 567039"/>
              <a:gd name="connsiteY9" fmla="*/ 497682 h 560785"/>
              <a:gd name="connsiteX10" fmla="*/ 495602 w 567039"/>
              <a:gd name="connsiteY10" fmla="*/ 414338 h 560785"/>
              <a:gd name="connsiteX11" fmla="*/ 493221 w 567039"/>
              <a:gd name="connsiteY11" fmla="*/ 327422 h 560785"/>
              <a:gd name="connsiteX12" fmla="*/ 534893 w 567039"/>
              <a:gd name="connsiteY12" fmla="*/ 235744 h 560785"/>
              <a:gd name="connsiteX13" fmla="*/ 567039 w 567039"/>
              <a:gd name="connsiteY13" fmla="*/ 152400 h 560785"/>
              <a:gd name="connsiteX14" fmla="*/ 559896 w 567039"/>
              <a:gd name="connsiteY14" fmla="*/ 79772 h 560785"/>
              <a:gd name="connsiteX15" fmla="*/ 521796 w 567039"/>
              <a:gd name="connsiteY15" fmla="*/ 45244 h 560785"/>
              <a:gd name="connsiteX16" fmla="*/ 388446 w 567039"/>
              <a:gd name="connsiteY16" fmla="*/ 17860 h 560785"/>
              <a:gd name="connsiteX17" fmla="*/ 224139 w 567039"/>
              <a:gd name="connsiteY17" fmla="*/ 27385 h 560785"/>
              <a:gd name="connsiteX18" fmla="*/ 120555 w 567039"/>
              <a:gd name="connsiteY18" fmla="*/ 13097 h 560785"/>
              <a:gd name="connsiteX19" fmla="*/ 66977 w 567039"/>
              <a:gd name="connsiteY19" fmla="*/ 0 h 560785"/>
              <a:gd name="connsiteX20" fmla="*/ 25305 w 567039"/>
              <a:gd name="connsiteY20" fmla="*/ 29766 h 560785"/>
              <a:gd name="connsiteX21" fmla="*/ 27686 w 567039"/>
              <a:gd name="connsiteY21" fmla="*/ 80963 h 560785"/>
              <a:gd name="connsiteX22" fmla="*/ 44355 w 567039"/>
              <a:gd name="connsiteY22" fmla="*/ 155972 h 560785"/>
              <a:gd name="connsiteX23" fmla="*/ 24114 w 567039"/>
              <a:gd name="connsiteY23" fmla="*/ 295275 h 560785"/>
              <a:gd name="connsiteX0" fmla="*/ 24114 w 567039"/>
              <a:gd name="connsiteY0" fmla="*/ 295275 h 560785"/>
              <a:gd name="connsiteX1" fmla="*/ 302 w 567039"/>
              <a:gd name="connsiteY1" fmla="*/ 427435 h 560785"/>
              <a:gd name="connsiteX2" fmla="*/ 8636 w 567039"/>
              <a:gd name="connsiteY2" fmla="*/ 498872 h 560785"/>
              <a:gd name="connsiteX3" fmla="*/ 53880 w 567039"/>
              <a:gd name="connsiteY3" fmla="*/ 532210 h 560785"/>
              <a:gd name="connsiteX4" fmla="*/ 151511 w 567039"/>
              <a:gd name="connsiteY4" fmla="*/ 525066 h 560785"/>
              <a:gd name="connsiteX5" fmla="*/ 267002 w 567039"/>
              <a:gd name="connsiteY5" fmla="*/ 516732 h 560785"/>
              <a:gd name="connsiteX6" fmla="*/ 361061 w 567039"/>
              <a:gd name="connsiteY6" fmla="*/ 534591 h 560785"/>
              <a:gd name="connsiteX7" fmla="*/ 451549 w 567039"/>
              <a:gd name="connsiteY7" fmla="*/ 560785 h 560785"/>
              <a:gd name="connsiteX8" fmla="*/ 490839 w 567039"/>
              <a:gd name="connsiteY8" fmla="*/ 548878 h 560785"/>
              <a:gd name="connsiteX9" fmla="*/ 514652 w 567039"/>
              <a:gd name="connsiteY9" fmla="*/ 497682 h 560785"/>
              <a:gd name="connsiteX10" fmla="*/ 495602 w 567039"/>
              <a:gd name="connsiteY10" fmla="*/ 414338 h 560785"/>
              <a:gd name="connsiteX11" fmla="*/ 493221 w 567039"/>
              <a:gd name="connsiteY11" fmla="*/ 327422 h 560785"/>
              <a:gd name="connsiteX12" fmla="*/ 534893 w 567039"/>
              <a:gd name="connsiteY12" fmla="*/ 235744 h 560785"/>
              <a:gd name="connsiteX13" fmla="*/ 567039 w 567039"/>
              <a:gd name="connsiteY13" fmla="*/ 152400 h 560785"/>
              <a:gd name="connsiteX14" fmla="*/ 559896 w 567039"/>
              <a:gd name="connsiteY14" fmla="*/ 79772 h 560785"/>
              <a:gd name="connsiteX15" fmla="*/ 521796 w 567039"/>
              <a:gd name="connsiteY15" fmla="*/ 45244 h 560785"/>
              <a:gd name="connsiteX16" fmla="*/ 388446 w 567039"/>
              <a:gd name="connsiteY16" fmla="*/ 17860 h 560785"/>
              <a:gd name="connsiteX17" fmla="*/ 224139 w 567039"/>
              <a:gd name="connsiteY17" fmla="*/ 27385 h 560785"/>
              <a:gd name="connsiteX18" fmla="*/ 120555 w 567039"/>
              <a:gd name="connsiteY18" fmla="*/ 13097 h 560785"/>
              <a:gd name="connsiteX19" fmla="*/ 66977 w 567039"/>
              <a:gd name="connsiteY19" fmla="*/ 0 h 560785"/>
              <a:gd name="connsiteX20" fmla="*/ 25305 w 567039"/>
              <a:gd name="connsiteY20" fmla="*/ 29766 h 560785"/>
              <a:gd name="connsiteX21" fmla="*/ 27686 w 567039"/>
              <a:gd name="connsiteY21" fmla="*/ 80963 h 560785"/>
              <a:gd name="connsiteX22" fmla="*/ 44355 w 567039"/>
              <a:gd name="connsiteY22" fmla="*/ 155972 h 560785"/>
              <a:gd name="connsiteX23" fmla="*/ 24114 w 567039"/>
              <a:gd name="connsiteY23" fmla="*/ 295275 h 560785"/>
              <a:gd name="connsiteX0" fmla="*/ 24114 w 567039"/>
              <a:gd name="connsiteY0" fmla="*/ 295275 h 560785"/>
              <a:gd name="connsiteX1" fmla="*/ 302 w 567039"/>
              <a:gd name="connsiteY1" fmla="*/ 427435 h 560785"/>
              <a:gd name="connsiteX2" fmla="*/ 8636 w 567039"/>
              <a:gd name="connsiteY2" fmla="*/ 498872 h 560785"/>
              <a:gd name="connsiteX3" fmla="*/ 53880 w 567039"/>
              <a:gd name="connsiteY3" fmla="*/ 532210 h 560785"/>
              <a:gd name="connsiteX4" fmla="*/ 151511 w 567039"/>
              <a:gd name="connsiteY4" fmla="*/ 525066 h 560785"/>
              <a:gd name="connsiteX5" fmla="*/ 267002 w 567039"/>
              <a:gd name="connsiteY5" fmla="*/ 516732 h 560785"/>
              <a:gd name="connsiteX6" fmla="*/ 361061 w 567039"/>
              <a:gd name="connsiteY6" fmla="*/ 534591 h 560785"/>
              <a:gd name="connsiteX7" fmla="*/ 451549 w 567039"/>
              <a:gd name="connsiteY7" fmla="*/ 560785 h 560785"/>
              <a:gd name="connsiteX8" fmla="*/ 490839 w 567039"/>
              <a:gd name="connsiteY8" fmla="*/ 548878 h 560785"/>
              <a:gd name="connsiteX9" fmla="*/ 514652 w 567039"/>
              <a:gd name="connsiteY9" fmla="*/ 497682 h 560785"/>
              <a:gd name="connsiteX10" fmla="*/ 495602 w 567039"/>
              <a:gd name="connsiteY10" fmla="*/ 414338 h 560785"/>
              <a:gd name="connsiteX11" fmla="*/ 493221 w 567039"/>
              <a:gd name="connsiteY11" fmla="*/ 327422 h 560785"/>
              <a:gd name="connsiteX12" fmla="*/ 534893 w 567039"/>
              <a:gd name="connsiteY12" fmla="*/ 235744 h 560785"/>
              <a:gd name="connsiteX13" fmla="*/ 567039 w 567039"/>
              <a:gd name="connsiteY13" fmla="*/ 152400 h 560785"/>
              <a:gd name="connsiteX14" fmla="*/ 559896 w 567039"/>
              <a:gd name="connsiteY14" fmla="*/ 79772 h 560785"/>
              <a:gd name="connsiteX15" fmla="*/ 521796 w 567039"/>
              <a:gd name="connsiteY15" fmla="*/ 45244 h 560785"/>
              <a:gd name="connsiteX16" fmla="*/ 388446 w 567039"/>
              <a:gd name="connsiteY16" fmla="*/ 17860 h 560785"/>
              <a:gd name="connsiteX17" fmla="*/ 224139 w 567039"/>
              <a:gd name="connsiteY17" fmla="*/ 27385 h 560785"/>
              <a:gd name="connsiteX18" fmla="*/ 120555 w 567039"/>
              <a:gd name="connsiteY18" fmla="*/ 13097 h 560785"/>
              <a:gd name="connsiteX19" fmla="*/ 66977 w 567039"/>
              <a:gd name="connsiteY19" fmla="*/ 0 h 560785"/>
              <a:gd name="connsiteX20" fmla="*/ 25305 w 567039"/>
              <a:gd name="connsiteY20" fmla="*/ 29766 h 560785"/>
              <a:gd name="connsiteX21" fmla="*/ 27686 w 567039"/>
              <a:gd name="connsiteY21" fmla="*/ 80963 h 560785"/>
              <a:gd name="connsiteX22" fmla="*/ 44355 w 567039"/>
              <a:gd name="connsiteY22" fmla="*/ 155972 h 560785"/>
              <a:gd name="connsiteX23" fmla="*/ 24114 w 567039"/>
              <a:gd name="connsiteY23" fmla="*/ 295275 h 560785"/>
              <a:gd name="connsiteX0" fmla="*/ 24114 w 567039"/>
              <a:gd name="connsiteY0" fmla="*/ 295287 h 560797"/>
              <a:gd name="connsiteX1" fmla="*/ 302 w 567039"/>
              <a:gd name="connsiteY1" fmla="*/ 427447 h 560797"/>
              <a:gd name="connsiteX2" fmla="*/ 8636 w 567039"/>
              <a:gd name="connsiteY2" fmla="*/ 498884 h 560797"/>
              <a:gd name="connsiteX3" fmla="*/ 53880 w 567039"/>
              <a:gd name="connsiteY3" fmla="*/ 532222 h 560797"/>
              <a:gd name="connsiteX4" fmla="*/ 151511 w 567039"/>
              <a:gd name="connsiteY4" fmla="*/ 525078 h 560797"/>
              <a:gd name="connsiteX5" fmla="*/ 267002 w 567039"/>
              <a:gd name="connsiteY5" fmla="*/ 516744 h 560797"/>
              <a:gd name="connsiteX6" fmla="*/ 361061 w 567039"/>
              <a:gd name="connsiteY6" fmla="*/ 534603 h 560797"/>
              <a:gd name="connsiteX7" fmla="*/ 451549 w 567039"/>
              <a:gd name="connsiteY7" fmla="*/ 560797 h 560797"/>
              <a:gd name="connsiteX8" fmla="*/ 490839 w 567039"/>
              <a:gd name="connsiteY8" fmla="*/ 548890 h 560797"/>
              <a:gd name="connsiteX9" fmla="*/ 514652 w 567039"/>
              <a:gd name="connsiteY9" fmla="*/ 497694 h 560797"/>
              <a:gd name="connsiteX10" fmla="*/ 495602 w 567039"/>
              <a:gd name="connsiteY10" fmla="*/ 414350 h 560797"/>
              <a:gd name="connsiteX11" fmla="*/ 493221 w 567039"/>
              <a:gd name="connsiteY11" fmla="*/ 327434 h 560797"/>
              <a:gd name="connsiteX12" fmla="*/ 534893 w 567039"/>
              <a:gd name="connsiteY12" fmla="*/ 235756 h 560797"/>
              <a:gd name="connsiteX13" fmla="*/ 567039 w 567039"/>
              <a:gd name="connsiteY13" fmla="*/ 152412 h 560797"/>
              <a:gd name="connsiteX14" fmla="*/ 559896 w 567039"/>
              <a:gd name="connsiteY14" fmla="*/ 79784 h 560797"/>
              <a:gd name="connsiteX15" fmla="*/ 521796 w 567039"/>
              <a:gd name="connsiteY15" fmla="*/ 45256 h 560797"/>
              <a:gd name="connsiteX16" fmla="*/ 388446 w 567039"/>
              <a:gd name="connsiteY16" fmla="*/ 17872 h 560797"/>
              <a:gd name="connsiteX17" fmla="*/ 224139 w 567039"/>
              <a:gd name="connsiteY17" fmla="*/ 27397 h 560797"/>
              <a:gd name="connsiteX18" fmla="*/ 120555 w 567039"/>
              <a:gd name="connsiteY18" fmla="*/ 13109 h 560797"/>
              <a:gd name="connsiteX19" fmla="*/ 66977 w 567039"/>
              <a:gd name="connsiteY19" fmla="*/ 12 h 560797"/>
              <a:gd name="connsiteX20" fmla="*/ 25305 w 567039"/>
              <a:gd name="connsiteY20" fmla="*/ 29778 h 560797"/>
              <a:gd name="connsiteX21" fmla="*/ 27686 w 567039"/>
              <a:gd name="connsiteY21" fmla="*/ 80975 h 560797"/>
              <a:gd name="connsiteX22" fmla="*/ 44355 w 567039"/>
              <a:gd name="connsiteY22" fmla="*/ 155984 h 560797"/>
              <a:gd name="connsiteX23" fmla="*/ 24114 w 567039"/>
              <a:gd name="connsiteY23" fmla="*/ 295287 h 560797"/>
              <a:gd name="connsiteX0" fmla="*/ 24114 w 567039"/>
              <a:gd name="connsiteY0" fmla="*/ 295287 h 560797"/>
              <a:gd name="connsiteX1" fmla="*/ 302 w 567039"/>
              <a:gd name="connsiteY1" fmla="*/ 427447 h 560797"/>
              <a:gd name="connsiteX2" fmla="*/ 8636 w 567039"/>
              <a:gd name="connsiteY2" fmla="*/ 498884 h 560797"/>
              <a:gd name="connsiteX3" fmla="*/ 53880 w 567039"/>
              <a:gd name="connsiteY3" fmla="*/ 532222 h 560797"/>
              <a:gd name="connsiteX4" fmla="*/ 151511 w 567039"/>
              <a:gd name="connsiteY4" fmla="*/ 525078 h 560797"/>
              <a:gd name="connsiteX5" fmla="*/ 267002 w 567039"/>
              <a:gd name="connsiteY5" fmla="*/ 516744 h 560797"/>
              <a:gd name="connsiteX6" fmla="*/ 361061 w 567039"/>
              <a:gd name="connsiteY6" fmla="*/ 534603 h 560797"/>
              <a:gd name="connsiteX7" fmla="*/ 451549 w 567039"/>
              <a:gd name="connsiteY7" fmla="*/ 560797 h 560797"/>
              <a:gd name="connsiteX8" fmla="*/ 490839 w 567039"/>
              <a:gd name="connsiteY8" fmla="*/ 548890 h 560797"/>
              <a:gd name="connsiteX9" fmla="*/ 514652 w 567039"/>
              <a:gd name="connsiteY9" fmla="*/ 497694 h 560797"/>
              <a:gd name="connsiteX10" fmla="*/ 495602 w 567039"/>
              <a:gd name="connsiteY10" fmla="*/ 414350 h 560797"/>
              <a:gd name="connsiteX11" fmla="*/ 493221 w 567039"/>
              <a:gd name="connsiteY11" fmla="*/ 327434 h 560797"/>
              <a:gd name="connsiteX12" fmla="*/ 534893 w 567039"/>
              <a:gd name="connsiteY12" fmla="*/ 235756 h 560797"/>
              <a:gd name="connsiteX13" fmla="*/ 567039 w 567039"/>
              <a:gd name="connsiteY13" fmla="*/ 152412 h 560797"/>
              <a:gd name="connsiteX14" fmla="*/ 559896 w 567039"/>
              <a:gd name="connsiteY14" fmla="*/ 79784 h 560797"/>
              <a:gd name="connsiteX15" fmla="*/ 521796 w 567039"/>
              <a:gd name="connsiteY15" fmla="*/ 45256 h 560797"/>
              <a:gd name="connsiteX16" fmla="*/ 388446 w 567039"/>
              <a:gd name="connsiteY16" fmla="*/ 17872 h 560797"/>
              <a:gd name="connsiteX17" fmla="*/ 224139 w 567039"/>
              <a:gd name="connsiteY17" fmla="*/ 27397 h 560797"/>
              <a:gd name="connsiteX18" fmla="*/ 120555 w 567039"/>
              <a:gd name="connsiteY18" fmla="*/ 13109 h 560797"/>
              <a:gd name="connsiteX19" fmla="*/ 66977 w 567039"/>
              <a:gd name="connsiteY19" fmla="*/ 12 h 560797"/>
              <a:gd name="connsiteX20" fmla="*/ 25305 w 567039"/>
              <a:gd name="connsiteY20" fmla="*/ 29778 h 560797"/>
              <a:gd name="connsiteX21" fmla="*/ 27686 w 567039"/>
              <a:gd name="connsiteY21" fmla="*/ 80975 h 560797"/>
              <a:gd name="connsiteX22" fmla="*/ 44355 w 567039"/>
              <a:gd name="connsiteY22" fmla="*/ 155984 h 560797"/>
              <a:gd name="connsiteX23" fmla="*/ 24114 w 567039"/>
              <a:gd name="connsiteY23" fmla="*/ 295287 h 560797"/>
              <a:gd name="connsiteX0" fmla="*/ 24114 w 567039"/>
              <a:gd name="connsiteY0" fmla="*/ 295287 h 560797"/>
              <a:gd name="connsiteX1" fmla="*/ 302 w 567039"/>
              <a:gd name="connsiteY1" fmla="*/ 427447 h 560797"/>
              <a:gd name="connsiteX2" fmla="*/ 8636 w 567039"/>
              <a:gd name="connsiteY2" fmla="*/ 498884 h 560797"/>
              <a:gd name="connsiteX3" fmla="*/ 53880 w 567039"/>
              <a:gd name="connsiteY3" fmla="*/ 532222 h 560797"/>
              <a:gd name="connsiteX4" fmla="*/ 151511 w 567039"/>
              <a:gd name="connsiteY4" fmla="*/ 525078 h 560797"/>
              <a:gd name="connsiteX5" fmla="*/ 267002 w 567039"/>
              <a:gd name="connsiteY5" fmla="*/ 516744 h 560797"/>
              <a:gd name="connsiteX6" fmla="*/ 361061 w 567039"/>
              <a:gd name="connsiteY6" fmla="*/ 534603 h 560797"/>
              <a:gd name="connsiteX7" fmla="*/ 451549 w 567039"/>
              <a:gd name="connsiteY7" fmla="*/ 560797 h 560797"/>
              <a:gd name="connsiteX8" fmla="*/ 490839 w 567039"/>
              <a:gd name="connsiteY8" fmla="*/ 548890 h 560797"/>
              <a:gd name="connsiteX9" fmla="*/ 514652 w 567039"/>
              <a:gd name="connsiteY9" fmla="*/ 497694 h 560797"/>
              <a:gd name="connsiteX10" fmla="*/ 495602 w 567039"/>
              <a:gd name="connsiteY10" fmla="*/ 414350 h 560797"/>
              <a:gd name="connsiteX11" fmla="*/ 493221 w 567039"/>
              <a:gd name="connsiteY11" fmla="*/ 327434 h 560797"/>
              <a:gd name="connsiteX12" fmla="*/ 534893 w 567039"/>
              <a:gd name="connsiteY12" fmla="*/ 235756 h 560797"/>
              <a:gd name="connsiteX13" fmla="*/ 567039 w 567039"/>
              <a:gd name="connsiteY13" fmla="*/ 152412 h 560797"/>
              <a:gd name="connsiteX14" fmla="*/ 559896 w 567039"/>
              <a:gd name="connsiteY14" fmla="*/ 79784 h 560797"/>
              <a:gd name="connsiteX15" fmla="*/ 521796 w 567039"/>
              <a:gd name="connsiteY15" fmla="*/ 45256 h 560797"/>
              <a:gd name="connsiteX16" fmla="*/ 388446 w 567039"/>
              <a:gd name="connsiteY16" fmla="*/ 17872 h 560797"/>
              <a:gd name="connsiteX17" fmla="*/ 224139 w 567039"/>
              <a:gd name="connsiteY17" fmla="*/ 27397 h 560797"/>
              <a:gd name="connsiteX18" fmla="*/ 120555 w 567039"/>
              <a:gd name="connsiteY18" fmla="*/ 13109 h 560797"/>
              <a:gd name="connsiteX19" fmla="*/ 66977 w 567039"/>
              <a:gd name="connsiteY19" fmla="*/ 12 h 560797"/>
              <a:gd name="connsiteX20" fmla="*/ 25305 w 567039"/>
              <a:gd name="connsiteY20" fmla="*/ 29778 h 560797"/>
              <a:gd name="connsiteX21" fmla="*/ 27686 w 567039"/>
              <a:gd name="connsiteY21" fmla="*/ 80975 h 560797"/>
              <a:gd name="connsiteX22" fmla="*/ 44355 w 567039"/>
              <a:gd name="connsiteY22" fmla="*/ 155984 h 560797"/>
              <a:gd name="connsiteX23" fmla="*/ 24114 w 567039"/>
              <a:gd name="connsiteY23" fmla="*/ 295287 h 560797"/>
              <a:gd name="connsiteX0" fmla="*/ 24114 w 567039"/>
              <a:gd name="connsiteY0" fmla="*/ 295287 h 560797"/>
              <a:gd name="connsiteX1" fmla="*/ 302 w 567039"/>
              <a:gd name="connsiteY1" fmla="*/ 427447 h 560797"/>
              <a:gd name="connsiteX2" fmla="*/ 8636 w 567039"/>
              <a:gd name="connsiteY2" fmla="*/ 498884 h 560797"/>
              <a:gd name="connsiteX3" fmla="*/ 53880 w 567039"/>
              <a:gd name="connsiteY3" fmla="*/ 532222 h 560797"/>
              <a:gd name="connsiteX4" fmla="*/ 151511 w 567039"/>
              <a:gd name="connsiteY4" fmla="*/ 525078 h 560797"/>
              <a:gd name="connsiteX5" fmla="*/ 267002 w 567039"/>
              <a:gd name="connsiteY5" fmla="*/ 516744 h 560797"/>
              <a:gd name="connsiteX6" fmla="*/ 361061 w 567039"/>
              <a:gd name="connsiteY6" fmla="*/ 534603 h 560797"/>
              <a:gd name="connsiteX7" fmla="*/ 451549 w 567039"/>
              <a:gd name="connsiteY7" fmla="*/ 560797 h 560797"/>
              <a:gd name="connsiteX8" fmla="*/ 490839 w 567039"/>
              <a:gd name="connsiteY8" fmla="*/ 548890 h 560797"/>
              <a:gd name="connsiteX9" fmla="*/ 514652 w 567039"/>
              <a:gd name="connsiteY9" fmla="*/ 497694 h 560797"/>
              <a:gd name="connsiteX10" fmla="*/ 495602 w 567039"/>
              <a:gd name="connsiteY10" fmla="*/ 414350 h 560797"/>
              <a:gd name="connsiteX11" fmla="*/ 493221 w 567039"/>
              <a:gd name="connsiteY11" fmla="*/ 327434 h 560797"/>
              <a:gd name="connsiteX12" fmla="*/ 534893 w 567039"/>
              <a:gd name="connsiteY12" fmla="*/ 235756 h 560797"/>
              <a:gd name="connsiteX13" fmla="*/ 567039 w 567039"/>
              <a:gd name="connsiteY13" fmla="*/ 152412 h 560797"/>
              <a:gd name="connsiteX14" fmla="*/ 559896 w 567039"/>
              <a:gd name="connsiteY14" fmla="*/ 79784 h 560797"/>
              <a:gd name="connsiteX15" fmla="*/ 521796 w 567039"/>
              <a:gd name="connsiteY15" fmla="*/ 45256 h 560797"/>
              <a:gd name="connsiteX16" fmla="*/ 388446 w 567039"/>
              <a:gd name="connsiteY16" fmla="*/ 17872 h 560797"/>
              <a:gd name="connsiteX17" fmla="*/ 224139 w 567039"/>
              <a:gd name="connsiteY17" fmla="*/ 27397 h 560797"/>
              <a:gd name="connsiteX18" fmla="*/ 120555 w 567039"/>
              <a:gd name="connsiteY18" fmla="*/ 13109 h 560797"/>
              <a:gd name="connsiteX19" fmla="*/ 66977 w 567039"/>
              <a:gd name="connsiteY19" fmla="*/ 12 h 560797"/>
              <a:gd name="connsiteX20" fmla="*/ 25305 w 567039"/>
              <a:gd name="connsiteY20" fmla="*/ 29778 h 560797"/>
              <a:gd name="connsiteX21" fmla="*/ 27686 w 567039"/>
              <a:gd name="connsiteY21" fmla="*/ 80975 h 560797"/>
              <a:gd name="connsiteX22" fmla="*/ 44355 w 567039"/>
              <a:gd name="connsiteY22" fmla="*/ 155984 h 560797"/>
              <a:gd name="connsiteX23" fmla="*/ 24114 w 567039"/>
              <a:gd name="connsiteY23" fmla="*/ 295287 h 560797"/>
              <a:gd name="connsiteX0" fmla="*/ 24114 w 567039"/>
              <a:gd name="connsiteY0" fmla="*/ 295287 h 560797"/>
              <a:gd name="connsiteX1" fmla="*/ 302 w 567039"/>
              <a:gd name="connsiteY1" fmla="*/ 427447 h 560797"/>
              <a:gd name="connsiteX2" fmla="*/ 8636 w 567039"/>
              <a:gd name="connsiteY2" fmla="*/ 498884 h 560797"/>
              <a:gd name="connsiteX3" fmla="*/ 53880 w 567039"/>
              <a:gd name="connsiteY3" fmla="*/ 532222 h 560797"/>
              <a:gd name="connsiteX4" fmla="*/ 151511 w 567039"/>
              <a:gd name="connsiteY4" fmla="*/ 525078 h 560797"/>
              <a:gd name="connsiteX5" fmla="*/ 267002 w 567039"/>
              <a:gd name="connsiteY5" fmla="*/ 516744 h 560797"/>
              <a:gd name="connsiteX6" fmla="*/ 361061 w 567039"/>
              <a:gd name="connsiteY6" fmla="*/ 534603 h 560797"/>
              <a:gd name="connsiteX7" fmla="*/ 451549 w 567039"/>
              <a:gd name="connsiteY7" fmla="*/ 560797 h 560797"/>
              <a:gd name="connsiteX8" fmla="*/ 490839 w 567039"/>
              <a:gd name="connsiteY8" fmla="*/ 548890 h 560797"/>
              <a:gd name="connsiteX9" fmla="*/ 514652 w 567039"/>
              <a:gd name="connsiteY9" fmla="*/ 497694 h 560797"/>
              <a:gd name="connsiteX10" fmla="*/ 495602 w 567039"/>
              <a:gd name="connsiteY10" fmla="*/ 414350 h 560797"/>
              <a:gd name="connsiteX11" fmla="*/ 493221 w 567039"/>
              <a:gd name="connsiteY11" fmla="*/ 327434 h 560797"/>
              <a:gd name="connsiteX12" fmla="*/ 534893 w 567039"/>
              <a:gd name="connsiteY12" fmla="*/ 235756 h 560797"/>
              <a:gd name="connsiteX13" fmla="*/ 567039 w 567039"/>
              <a:gd name="connsiteY13" fmla="*/ 152412 h 560797"/>
              <a:gd name="connsiteX14" fmla="*/ 559896 w 567039"/>
              <a:gd name="connsiteY14" fmla="*/ 79784 h 560797"/>
              <a:gd name="connsiteX15" fmla="*/ 521796 w 567039"/>
              <a:gd name="connsiteY15" fmla="*/ 45256 h 560797"/>
              <a:gd name="connsiteX16" fmla="*/ 388446 w 567039"/>
              <a:gd name="connsiteY16" fmla="*/ 17872 h 560797"/>
              <a:gd name="connsiteX17" fmla="*/ 224139 w 567039"/>
              <a:gd name="connsiteY17" fmla="*/ 27397 h 560797"/>
              <a:gd name="connsiteX18" fmla="*/ 120555 w 567039"/>
              <a:gd name="connsiteY18" fmla="*/ 13109 h 560797"/>
              <a:gd name="connsiteX19" fmla="*/ 66977 w 567039"/>
              <a:gd name="connsiteY19" fmla="*/ 12 h 560797"/>
              <a:gd name="connsiteX20" fmla="*/ 25305 w 567039"/>
              <a:gd name="connsiteY20" fmla="*/ 29778 h 560797"/>
              <a:gd name="connsiteX21" fmla="*/ 27686 w 567039"/>
              <a:gd name="connsiteY21" fmla="*/ 80975 h 560797"/>
              <a:gd name="connsiteX22" fmla="*/ 44355 w 567039"/>
              <a:gd name="connsiteY22" fmla="*/ 155984 h 560797"/>
              <a:gd name="connsiteX23" fmla="*/ 24114 w 567039"/>
              <a:gd name="connsiteY23" fmla="*/ 295287 h 560797"/>
              <a:gd name="connsiteX0" fmla="*/ 24114 w 569699"/>
              <a:gd name="connsiteY0" fmla="*/ 295287 h 560797"/>
              <a:gd name="connsiteX1" fmla="*/ 302 w 569699"/>
              <a:gd name="connsiteY1" fmla="*/ 427447 h 560797"/>
              <a:gd name="connsiteX2" fmla="*/ 8636 w 569699"/>
              <a:gd name="connsiteY2" fmla="*/ 498884 h 560797"/>
              <a:gd name="connsiteX3" fmla="*/ 53880 w 569699"/>
              <a:gd name="connsiteY3" fmla="*/ 532222 h 560797"/>
              <a:gd name="connsiteX4" fmla="*/ 151511 w 569699"/>
              <a:gd name="connsiteY4" fmla="*/ 525078 h 560797"/>
              <a:gd name="connsiteX5" fmla="*/ 267002 w 569699"/>
              <a:gd name="connsiteY5" fmla="*/ 516744 h 560797"/>
              <a:gd name="connsiteX6" fmla="*/ 361061 w 569699"/>
              <a:gd name="connsiteY6" fmla="*/ 534603 h 560797"/>
              <a:gd name="connsiteX7" fmla="*/ 451549 w 569699"/>
              <a:gd name="connsiteY7" fmla="*/ 560797 h 560797"/>
              <a:gd name="connsiteX8" fmla="*/ 490839 w 569699"/>
              <a:gd name="connsiteY8" fmla="*/ 548890 h 560797"/>
              <a:gd name="connsiteX9" fmla="*/ 514652 w 569699"/>
              <a:gd name="connsiteY9" fmla="*/ 497694 h 560797"/>
              <a:gd name="connsiteX10" fmla="*/ 495602 w 569699"/>
              <a:gd name="connsiteY10" fmla="*/ 414350 h 560797"/>
              <a:gd name="connsiteX11" fmla="*/ 493221 w 569699"/>
              <a:gd name="connsiteY11" fmla="*/ 327434 h 560797"/>
              <a:gd name="connsiteX12" fmla="*/ 534893 w 569699"/>
              <a:gd name="connsiteY12" fmla="*/ 235756 h 560797"/>
              <a:gd name="connsiteX13" fmla="*/ 567039 w 569699"/>
              <a:gd name="connsiteY13" fmla="*/ 152412 h 560797"/>
              <a:gd name="connsiteX14" fmla="*/ 559896 w 569699"/>
              <a:gd name="connsiteY14" fmla="*/ 79784 h 560797"/>
              <a:gd name="connsiteX15" fmla="*/ 521796 w 569699"/>
              <a:gd name="connsiteY15" fmla="*/ 45256 h 560797"/>
              <a:gd name="connsiteX16" fmla="*/ 388446 w 569699"/>
              <a:gd name="connsiteY16" fmla="*/ 17872 h 560797"/>
              <a:gd name="connsiteX17" fmla="*/ 224139 w 569699"/>
              <a:gd name="connsiteY17" fmla="*/ 27397 h 560797"/>
              <a:gd name="connsiteX18" fmla="*/ 120555 w 569699"/>
              <a:gd name="connsiteY18" fmla="*/ 13109 h 560797"/>
              <a:gd name="connsiteX19" fmla="*/ 66977 w 569699"/>
              <a:gd name="connsiteY19" fmla="*/ 12 h 560797"/>
              <a:gd name="connsiteX20" fmla="*/ 25305 w 569699"/>
              <a:gd name="connsiteY20" fmla="*/ 29778 h 560797"/>
              <a:gd name="connsiteX21" fmla="*/ 27686 w 569699"/>
              <a:gd name="connsiteY21" fmla="*/ 80975 h 560797"/>
              <a:gd name="connsiteX22" fmla="*/ 44355 w 569699"/>
              <a:gd name="connsiteY22" fmla="*/ 155984 h 560797"/>
              <a:gd name="connsiteX23" fmla="*/ 24114 w 569699"/>
              <a:gd name="connsiteY23" fmla="*/ 295287 h 560797"/>
              <a:gd name="connsiteX0" fmla="*/ 24114 w 569699"/>
              <a:gd name="connsiteY0" fmla="*/ 295287 h 560797"/>
              <a:gd name="connsiteX1" fmla="*/ 302 w 569699"/>
              <a:gd name="connsiteY1" fmla="*/ 427447 h 560797"/>
              <a:gd name="connsiteX2" fmla="*/ 8636 w 569699"/>
              <a:gd name="connsiteY2" fmla="*/ 498884 h 560797"/>
              <a:gd name="connsiteX3" fmla="*/ 53880 w 569699"/>
              <a:gd name="connsiteY3" fmla="*/ 532222 h 560797"/>
              <a:gd name="connsiteX4" fmla="*/ 151511 w 569699"/>
              <a:gd name="connsiteY4" fmla="*/ 525078 h 560797"/>
              <a:gd name="connsiteX5" fmla="*/ 267002 w 569699"/>
              <a:gd name="connsiteY5" fmla="*/ 516744 h 560797"/>
              <a:gd name="connsiteX6" fmla="*/ 361061 w 569699"/>
              <a:gd name="connsiteY6" fmla="*/ 534603 h 560797"/>
              <a:gd name="connsiteX7" fmla="*/ 451549 w 569699"/>
              <a:gd name="connsiteY7" fmla="*/ 560797 h 560797"/>
              <a:gd name="connsiteX8" fmla="*/ 490839 w 569699"/>
              <a:gd name="connsiteY8" fmla="*/ 548890 h 560797"/>
              <a:gd name="connsiteX9" fmla="*/ 514652 w 569699"/>
              <a:gd name="connsiteY9" fmla="*/ 497694 h 560797"/>
              <a:gd name="connsiteX10" fmla="*/ 495602 w 569699"/>
              <a:gd name="connsiteY10" fmla="*/ 414350 h 560797"/>
              <a:gd name="connsiteX11" fmla="*/ 493221 w 569699"/>
              <a:gd name="connsiteY11" fmla="*/ 327434 h 560797"/>
              <a:gd name="connsiteX12" fmla="*/ 534893 w 569699"/>
              <a:gd name="connsiteY12" fmla="*/ 235756 h 560797"/>
              <a:gd name="connsiteX13" fmla="*/ 567039 w 569699"/>
              <a:gd name="connsiteY13" fmla="*/ 152412 h 560797"/>
              <a:gd name="connsiteX14" fmla="*/ 559896 w 569699"/>
              <a:gd name="connsiteY14" fmla="*/ 79784 h 560797"/>
              <a:gd name="connsiteX15" fmla="*/ 521796 w 569699"/>
              <a:gd name="connsiteY15" fmla="*/ 45256 h 560797"/>
              <a:gd name="connsiteX16" fmla="*/ 388446 w 569699"/>
              <a:gd name="connsiteY16" fmla="*/ 17872 h 560797"/>
              <a:gd name="connsiteX17" fmla="*/ 224139 w 569699"/>
              <a:gd name="connsiteY17" fmla="*/ 27397 h 560797"/>
              <a:gd name="connsiteX18" fmla="*/ 120555 w 569699"/>
              <a:gd name="connsiteY18" fmla="*/ 13109 h 560797"/>
              <a:gd name="connsiteX19" fmla="*/ 66977 w 569699"/>
              <a:gd name="connsiteY19" fmla="*/ 12 h 560797"/>
              <a:gd name="connsiteX20" fmla="*/ 25305 w 569699"/>
              <a:gd name="connsiteY20" fmla="*/ 29778 h 560797"/>
              <a:gd name="connsiteX21" fmla="*/ 27686 w 569699"/>
              <a:gd name="connsiteY21" fmla="*/ 80975 h 560797"/>
              <a:gd name="connsiteX22" fmla="*/ 44355 w 569699"/>
              <a:gd name="connsiteY22" fmla="*/ 155984 h 560797"/>
              <a:gd name="connsiteX23" fmla="*/ 24114 w 569699"/>
              <a:gd name="connsiteY23" fmla="*/ 295287 h 56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69699" h="560797">
                <a:moveTo>
                  <a:pt x="24114" y="295287"/>
                </a:moveTo>
                <a:lnTo>
                  <a:pt x="302" y="427447"/>
                </a:lnTo>
                <a:cubicBezTo>
                  <a:pt x="3080" y="451259"/>
                  <a:pt x="-6049" y="477453"/>
                  <a:pt x="8636" y="498884"/>
                </a:cubicBezTo>
                <a:cubicBezTo>
                  <a:pt x="23717" y="519522"/>
                  <a:pt x="38799" y="521109"/>
                  <a:pt x="53880" y="532222"/>
                </a:cubicBezTo>
                <a:lnTo>
                  <a:pt x="151511" y="525078"/>
                </a:lnTo>
                <a:cubicBezTo>
                  <a:pt x="190008" y="522300"/>
                  <a:pt x="224934" y="513569"/>
                  <a:pt x="267002" y="516744"/>
                </a:cubicBezTo>
                <a:cubicBezTo>
                  <a:pt x="304308" y="516744"/>
                  <a:pt x="329708" y="528650"/>
                  <a:pt x="361061" y="534603"/>
                </a:cubicBezTo>
                <a:lnTo>
                  <a:pt x="451549" y="560797"/>
                </a:lnTo>
                <a:lnTo>
                  <a:pt x="490839" y="548890"/>
                </a:lnTo>
                <a:cubicBezTo>
                  <a:pt x="498777" y="531825"/>
                  <a:pt x="515048" y="523094"/>
                  <a:pt x="514652" y="497694"/>
                </a:cubicBezTo>
                <a:cubicBezTo>
                  <a:pt x="516637" y="468722"/>
                  <a:pt x="501952" y="442131"/>
                  <a:pt x="495602" y="414350"/>
                </a:cubicBezTo>
                <a:cubicBezTo>
                  <a:pt x="494808" y="385378"/>
                  <a:pt x="485680" y="358787"/>
                  <a:pt x="493221" y="327434"/>
                </a:cubicBezTo>
                <a:cubicBezTo>
                  <a:pt x="501159" y="298065"/>
                  <a:pt x="521002" y="266315"/>
                  <a:pt x="534893" y="235756"/>
                </a:cubicBezTo>
                <a:cubicBezTo>
                  <a:pt x="545608" y="207975"/>
                  <a:pt x="558705" y="182574"/>
                  <a:pt x="567039" y="152412"/>
                </a:cubicBezTo>
                <a:cubicBezTo>
                  <a:pt x="572992" y="128203"/>
                  <a:pt x="568231" y="106375"/>
                  <a:pt x="559896" y="79784"/>
                </a:cubicBezTo>
                <a:cubicBezTo>
                  <a:pt x="551959" y="63512"/>
                  <a:pt x="534496" y="56765"/>
                  <a:pt x="521796" y="45256"/>
                </a:cubicBezTo>
                <a:cubicBezTo>
                  <a:pt x="477346" y="36128"/>
                  <a:pt x="440039" y="22238"/>
                  <a:pt x="388446" y="17872"/>
                </a:cubicBezTo>
                <a:cubicBezTo>
                  <a:pt x="332487" y="13903"/>
                  <a:pt x="278908" y="24222"/>
                  <a:pt x="224139" y="27397"/>
                </a:cubicBezTo>
                <a:lnTo>
                  <a:pt x="120555" y="13109"/>
                </a:lnTo>
                <a:cubicBezTo>
                  <a:pt x="102696" y="8743"/>
                  <a:pt x="91980" y="-384"/>
                  <a:pt x="66977" y="12"/>
                </a:cubicBezTo>
                <a:cubicBezTo>
                  <a:pt x="48323" y="7553"/>
                  <a:pt x="33243" y="10331"/>
                  <a:pt x="25305" y="29778"/>
                </a:cubicBezTo>
                <a:lnTo>
                  <a:pt x="27686" y="80975"/>
                </a:lnTo>
                <a:cubicBezTo>
                  <a:pt x="33242" y="105978"/>
                  <a:pt x="42371" y="130981"/>
                  <a:pt x="44355" y="155984"/>
                </a:cubicBezTo>
                <a:cubicBezTo>
                  <a:pt x="44752" y="208371"/>
                  <a:pt x="30861" y="248853"/>
                  <a:pt x="24114" y="29528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3ACBF965-5C41-511C-A728-DBB813A949B3}"/>
              </a:ext>
            </a:extLst>
          </p:cNvPr>
          <p:cNvSpPr/>
          <p:nvPr/>
        </p:nvSpPr>
        <p:spPr>
          <a:xfrm>
            <a:off x="8005632" y="4430316"/>
            <a:ext cx="564619" cy="558403"/>
          </a:xfrm>
          <a:custGeom>
            <a:avLst/>
            <a:gdLst>
              <a:gd name="connsiteX0" fmla="*/ 54769 w 561975"/>
              <a:gd name="connsiteY0" fmla="*/ 289322 h 558403"/>
              <a:gd name="connsiteX1" fmla="*/ 65485 w 561975"/>
              <a:gd name="connsiteY1" fmla="*/ 439340 h 558403"/>
              <a:gd name="connsiteX2" fmla="*/ 65485 w 561975"/>
              <a:gd name="connsiteY2" fmla="*/ 519112 h 558403"/>
              <a:gd name="connsiteX3" fmla="*/ 94060 w 561975"/>
              <a:gd name="connsiteY3" fmla="*/ 558403 h 558403"/>
              <a:gd name="connsiteX4" fmla="*/ 197644 w 561975"/>
              <a:gd name="connsiteY4" fmla="*/ 557212 h 558403"/>
              <a:gd name="connsiteX5" fmla="*/ 348853 w 561975"/>
              <a:gd name="connsiteY5" fmla="*/ 542925 h 558403"/>
              <a:gd name="connsiteX6" fmla="*/ 497681 w 561975"/>
              <a:gd name="connsiteY6" fmla="*/ 546497 h 558403"/>
              <a:gd name="connsiteX7" fmla="*/ 554831 w 561975"/>
              <a:gd name="connsiteY7" fmla="*/ 513159 h 558403"/>
              <a:gd name="connsiteX8" fmla="*/ 561975 w 561975"/>
              <a:gd name="connsiteY8" fmla="*/ 448865 h 558403"/>
              <a:gd name="connsiteX9" fmla="*/ 531019 w 561975"/>
              <a:gd name="connsiteY9" fmla="*/ 364331 h 558403"/>
              <a:gd name="connsiteX10" fmla="*/ 533400 w 561975"/>
              <a:gd name="connsiteY10" fmla="*/ 227409 h 558403"/>
              <a:gd name="connsiteX11" fmla="*/ 544116 w 561975"/>
              <a:gd name="connsiteY11" fmla="*/ 102393 h 558403"/>
              <a:gd name="connsiteX12" fmla="*/ 507206 w 561975"/>
              <a:gd name="connsiteY12" fmla="*/ 30956 h 558403"/>
              <a:gd name="connsiteX13" fmla="*/ 459581 w 561975"/>
              <a:gd name="connsiteY13" fmla="*/ 0 h 558403"/>
              <a:gd name="connsiteX14" fmla="*/ 307181 w 561975"/>
              <a:gd name="connsiteY14" fmla="*/ 17859 h 558403"/>
              <a:gd name="connsiteX15" fmla="*/ 133350 w 561975"/>
              <a:gd name="connsiteY15" fmla="*/ 41672 h 558403"/>
              <a:gd name="connsiteX16" fmla="*/ 55960 w 561975"/>
              <a:gd name="connsiteY16" fmla="*/ 51197 h 558403"/>
              <a:gd name="connsiteX17" fmla="*/ 25003 w 561975"/>
              <a:gd name="connsiteY17" fmla="*/ 58340 h 558403"/>
              <a:gd name="connsiteX18" fmla="*/ 0 w 561975"/>
              <a:gd name="connsiteY18" fmla="*/ 116681 h 558403"/>
              <a:gd name="connsiteX19" fmla="*/ 11906 w 561975"/>
              <a:gd name="connsiteY19" fmla="*/ 176212 h 558403"/>
              <a:gd name="connsiteX20" fmla="*/ 54769 w 561975"/>
              <a:gd name="connsiteY20" fmla="*/ 289322 h 558403"/>
              <a:gd name="connsiteX0" fmla="*/ 54769 w 561975"/>
              <a:gd name="connsiteY0" fmla="*/ 289322 h 558403"/>
              <a:gd name="connsiteX1" fmla="*/ 65485 w 561975"/>
              <a:gd name="connsiteY1" fmla="*/ 439340 h 558403"/>
              <a:gd name="connsiteX2" fmla="*/ 65485 w 561975"/>
              <a:gd name="connsiteY2" fmla="*/ 519112 h 558403"/>
              <a:gd name="connsiteX3" fmla="*/ 94060 w 561975"/>
              <a:gd name="connsiteY3" fmla="*/ 558403 h 558403"/>
              <a:gd name="connsiteX4" fmla="*/ 197644 w 561975"/>
              <a:gd name="connsiteY4" fmla="*/ 557212 h 558403"/>
              <a:gd name="connsiteX5" fmla="*/ 348853 w 561975"/>
              <a:gd name="connsiteY5" fmla="*/ 542925 h 558403"/>
              <a:gd name="connsiteX6" fmla="*/ 497681 w 561975"/>
              <a:gd name="connsiteY6" fmla="*/ 546497 h 558403"/>
              <a:gd name="connsiteX7" fmla="*/ 554831 w 561975"/>
              <a:gd name="connsiteY7" fmla="*/ 513159 h 558403"/>
              <a:gd name="connsiteX8" fmla="*/ 561975 w 561975"/>
              <a:gd name="connsiteY8" fmla="*/ 448865 h 558403"/>
              <a:gd name="connsiteX9" fmla="*/ 531019 w 561975"/>
              <a:gd name="connsiteY9" fmla="*/ 364331 h 558403"/>
              <a:gd name="connsiteX10" fmla="*/ 533400 w 561975"/>
              <a:gd name="connsiteY10" fmla="*/ 227409 h 558403"/>
              <a:gd name="connsiteX11" fmla="*/ 544116 w 561975"/>
              <a:gd name="connsiteY11" fmla="*/ 102393 h 558403"/>
              <a:gd name="connsiteX12" fmla="*/ 507206 w 561975"/>
              <a:gd name="connsiteY12" fmla="*/ 30956 h 558403"/>
              <a:gd name="connsiteX13" fmla="*/ 459581 w 561975"/>
              <a:gd name="connsiteY13" fmla="*/ 0 h 558403"/>
              <a:gd name="connsiteX14" fmla="*/ 307181 w 561975"/>
              <a:gd name="connsiteY14" fmla="*/ 17859 h 558403"/>
              <a:gd name="connsiteX15" fmla="*/ 133350 w 561975"/>
              <a:gd name="connsiteY15" fmla="*/ 41672 h 558403"/>
              <a:gd name="connsiteX16" fmla="*/ 55960 w 561975"/>
              <a:gd name="connsiteY16" fmla="*/ 51197 h 558403"/>
              <a:gd name="connsiteX17" fmla="*/ 25003 w 561975"/>
              <a:gd name="connsiteY17" fmla="*/ 58340 h 558403"/>
              <a:gd name="connsiteX18" fmla="*/ 0 w 561975"/>
              <a:gd name="connsiteY18" fmla="*/ 116681 h 558403"/>
              <a:gd name="connsiteX19" fmla="*/ 11906 w 561975"/>
              <a:gd name="connsiteY19" fmla="*/ 176212 h 558403"/>
              <a:gd name="connsiteX20" fmla="*/ 54769 w 561975"/>
              <a:gd name="connsiteY20" fmla="*/ 289322 h 558403"/>
              <a:gd name="connsiteX0" fmla="*/ 54769 w 561975"/>
              <a:gd name="connsiteY0" fmla="*/ 289322 h 558403"/>
              <a:gd name="connsiteX1" fmla="*/ 65485 w 561975"/>
              <a:gd name="connsiteY1" fmla="*/ 439340 h 558403"/>
              <a:gd name="connsiteX2" fmla="*/ 65485 w 561975"/>
              <a:gd name="connsiteY2" fmla="*/ 519112 h 558403"/>
              <a:gd name="connsiteX3" fmla="*/ 94060 w 561975"/>
              <a:gd name="connsiteY3" fmla="*/ 558403 h 558403"/>
              <a:gd name="connsiteX4" fmla="*/ 197644 w 561975"/>
              <a:gd name="connsiteY4" fmla="*/ 557212 h 558403"/>
              <a:gd name="connsiteX5" fmla="*/ 348853 w 561975"/>
              <a:gd name="connsiteY5" fmla="*/ 542925 h 558403"/>
              <a:gd name="connsiteX6" fmla="*/ 497681 w 561975"/>
              <a:gd name="connsiteY6" fmla="*/ 546497 h 558403"/>
              <a:gd name="connsiteX7" fmla="*/ 554831 w 561975"/>
              <a:gd name="connsiteY7" fmla="*/ 513159 h 558403"/>
              <a:gd name="connsiteX8" fmla="*/ 561975 w 561975"/>
              <a:gd name="connsiteY8" fmla="*/ 448865 h 558403"/>
              <a:gd name="connsiteX9" fmla="*/ 531019 w 561975"/>
              <a:gd name="connsiteY9" fmla="*/ 364331 h 558403"/>
              <a:gd name="connsiteX10" fmla="*/ 533400 w 561975"/>
              <a:gd name="connsiteY10" fmla="*/ 227409 h 558403"/>
              <a:gd name="connsiteX11" fmla="*/ 544116 w 561975"/>
              <a:gd name="connsiteY11" fmla="*/ 102393 h 558403"/>
              <a:gd name="connsiteX12" fmla="*/ 507206 w 561975"/>
              <a:gd name="connsiteY12" fmla="*/ 30956 h 558403"/>
              <a:gd name="connsiteX13" fmla="*/ 459581 w 561975"/>
              <a:gd name="connsiteY13" fmla="*/ 0 h 558403"/>
              <a:gd name="connsiteX14" fmla="*/ 307181 w 561975"/>
              <a:gd name="connsiteY14" fmla="*/ 17859 h 558403"/>
              <a:gd name="connsiteX15" fmla="*/ 133350 w 561975"/>
              <a:gd name="connsiteY15" fmla="*/ 41672 h 558403"/>
              <a:gd name="connsiteX16" fmla="*/ 55960 w 561975"/>
              <a:gd name="connsiteY16" fmla="*/ 51197 h 558403"/>
              <a:gd name="connsiteX17" fmla="*/ 25003 w 561975"/>
              <a:gd name="connsiteY17" fmla="*/ 58340 h 558403"/>
              <a:gd name="connsiteX18" fmla="*/ 0 w 561975"/>
              <a:gd name="connsiteY18" fmla="*/ 116681 h 558403"/>
              <a:gd name="connsiteX19" fmla="*/ 11906 w 561975"/>
              <a:gd name="connsiteY19" fmla="*/ 176212 h 558403"/>
              <a:gd name="connsiteX20" fmla="*/ 54769 w 561975"/>
              <a:gd name="connsiteY20" fmla="*/ 289322 h 558403"/>
              <a:gd name="connsiteX0" fmla="*/ 54769 w 561975"/>
              <a:gd name="connsiteY0" fmla="*/ 289322 h 558403"/>
              <a:gd name="connsiteX1" fmla="*/ 65485 w 561975"/>
              <a:gd name="connsiteY1" fmla="*/ 439340 h 558403"/>
              <a:gd name="connsiteX2" fmla="*/ 65485 w 561975"/>
              <a:gd name="connsiteY2" fmla="*/ 519112 h 558403"/>
              <a:gd name="connsiteX3" fmla="*/ 94060 w 561975"/>
              <a:gd name="connsiteY3" fmla="*/ 558403 h 558403"/>
              <a:gd name="connsiteX4" fmla="*/ 197644 w 561975"/>
              <a:gd name="connsiteY4" fmla="*/ 557212 h 558403"/>
              <a:gd name="connsiteX5" fmla="*/ 348853 w 561975"/>
              <a:gd name="connsiteY5" fmla="*/ 542925 h 558403"/>
              <a:gd name="connsiteX6" fmla="*/ 497681 w 561975"/>
              <a:gd name="connsiteY6" fmla="*/ 546497 h 558403"/>
              <a:gd name="connsiteX7" fmla="*/ 554831 w 561975"/>
              <a:gd name="connsiteY7" fmla="*/ 513159 h 558403"/>
              <a:gd name="connsiteX8" fmla="*/ 561975 w 561975"/>
              <a:gd name="connsiteY8" fmla="*/ 448865 h 558403"/>
              <a:gd name="connsiteX9" fmla="*/ 531019 w 561975"/>
              <a:gd name="connsiteY9" fmla="*/ 364331 h 558403"/>
              <a:gd name="connsiteX10" fmla="*/ 533400 w 561975"/>
              <a:gd name="connsiteY10" fmla="*/ 227409 h 558403"/>
              <a:gd name="connsiteX11" fmla="*/ 544116 w 561975"/>
              <a:gd name="connsiteY11" fmla="*/ 102393 h 558403"/>
              <a:gd name="connsiteX12" fmla="*/ 507206 w 561975"/>
              <a:gd name="connsiteY12" fmla="*/ 30956 h 558403"/>
              <a:gd name="connsiteX13" fmla="*/ 459581 w 561975"/>
              <a:gd name="connsiteY13" fmla="*/ 0 h 558403"/>
              <a:gd name="connsiteX14" fmla="*/ 307181 w 561975"/>
              <a:gd name="connsiteY14" fmla="*/ 17859 h 558403"/>
              <a:gd name="connsiteX15" fmla="*/ 133350 w 561975"/>
              <a:gd name="connsiteY15" fmla="*/ 41672 h 558403"/>
              <a:gd name="connsiteX16" fmla="*/ 55960 w 561975"/>
              <a:gd name="connsiteY16" fmla="*/ 51197 h 558403"/>
              <a:gd name="connsiteX17" fmla="*/ 25003 w 561975"/>
              <a:gd name="connsiteY17" fmla="*/ 58340 h 558403"/>
              <a:gd name="connsiteX18" fmla="*/ 0 w 561975"/>
              <a:gd name="connsiteY18" fmla="*/ 116681 h 558403"/>
              <a:gd name="connsiteX19" fmla="*/ 11906 w 561975"/>
              <a:gd name="connsiteY19" fmla="*/ 176212 h 558403"/>
              <a:gd name="connsiteX20" fmla="*/ 54769 w 561975"/>
              <a:gd name="connsiteY20" fmla="*/ 289322 h 558403"/>
              <a:gd name="connsiteX0" fmla="*/ 54769 w 561975"/>
              <a:gd name="connsiteY0" fmla="*/ 289322 h 558403"/>
              <a:gd name="connsiteX1" fmla="*/ 65485 w 561975"/>
              <a:gd name="connsiteY1" fmla="*/ 439340 h 558403"/>
              <a:gd name="connsiteX2" fmla="*/ 65485 w 561975"/>
              <a:gd name="connsiteY2" fmla="*/ 519112 h 558403"/>
              <a:gd name="connsiteX3" fmla="*/ 94060 w 561975"/>
              <a:gd name="connsiteY3" fmla="*/ 558403 h 558403"/>
              <a:gd name="connsiteX4" fmla="*/ 197644 w 561975"/>
              <a:gd name="connsiteY4" fmla="*/ 557212 h 558403"/>
              <a:gd name="connsiteX5" fmla="*/ 348853 w 561975"/>
              <a:gd name="connsiteY5" fmla="*/ 542925 h 558403"/>
              <a:gd name="connsiteX6" fmla="*/ 497681 w 561975"/>
              <a:gd name="connsiteY6" fmla="*/ 546497 h 558403"/>
              <a:gd name="connsiteX7" fmla="*/ 554831 w 561975"/>
              <a:gd name="connsiteY7" fmla="*/ 513159 h 558403"/>
              <a:gd name="connsiteX8" fmla="*/ 561975 w 561975"/>
              <a:gd name="connsiteY8" fmla="*/ 448865 h 558403"/>
              <a:gd name="connsiteX9" fmla="*/ 531019 w 561975"/>
              <a:gd name="connsiteY9" fmla="*/ 364331 h 558403"/>
              <a:gd name="connsiteX10" fmla="*/ 533400 w 561975"/>
              <a:gd name="connsiteY10" fmla="*/ 227409 h 558403"/>
              <a:gd name="connsiteX11" fmla="*/ 544116 w 561975"/>
              <a:gd name="connsiteY11" fmla="*/ 102393 h 558403"/>
              <a:gd name="connsiteX12" fmla="*/ 507206 w 561975"/>
              <a:gd name="connsiteY12" fmla="*/ 30956 h 558403"/>
              <a:gd name="connsiteX13" fmla="*/ 459581 w 561975"/>
              <a:gd name="connsiteY13" fmla="*/ 0 h 558403"/>
              <a:gd name="connsiteX14" fmla="*/ 307181 w 561975"/>
              <a:gd name="connsiteY14" fmla="*/ 17859 h 558403"/>
              <a:gd name="connsiteX15" fmla="*/ 133350 w 561975"/>
              <a:gd name="connsiteY15" fmla="*/ 41672 h 558403"/>
              <a:gd name="connsiteX16" fmla="*/ 55960 w 561975"/>
              <a:gd name="connsiteY16" fmla="*/ 51197 h 558403"/>
              <a:gd name="connsiteX17" fmla="*/ 25003 w 561975"/>
              <a:gd name="connsiteY17" fmla="*/ 58340 h 558403"/>
              <a:gd name="connsiteX18" fmla="*/ 0 w 561975"/>
              <a:gd name="connsiteY18" fmla="*/ 116681 h 558403"/>
              <a:gd name="connsiteX19" fmla="*/ 11906 w 561975"/>
              <a:gd name="connsiteY19" fmla="*/ 176212 h 558403"/>
              <a:gd name="connsiteX20" fmla="*/ 54769 w 561975"/>
              <a:gd name="connsiteY20" fmla="*/ 289322 h 558403"/>
              <a:gd name="connsiteX0" fmla="*/ 54769 w 561975"/>
              <a:gd name="connsiteY0" fmla="*/ 289322 h 558403"/>
              <a:gd name="connsiteX1" fmla="*/ 65485 w 561975"/>
              <a:gd name="connsiteY1" fmla="*/ 439340 h 558403"/>
              <a:gd name="connsiteX2" fmla="*/ 65485 w 561975"/>
              <a:gd name="connsiteY2" fmla="*/ 519112 h 558403"/>
              <a:gd name="connsiteX3" fmla="*/ 94060 w 561975"/>
              <a:gd name="connsiteY3" fmla="*/ 558403 h 558403"/>
              <a:gd name="connsiteX4" fmla="*/ 197644 w 561975"/>
              <a:gd name="connsiteY4" fmla="*/ 557212 h 558403"/>
              <a:gd name="connsiteX5" fmla="*/ 348853 w 561975"/>
              <a:gd name="connsiteY5" fmla="*/ 542925 h 558403"/>
              <a:gd name="connsiteX6" fmla="*/ 497681 w 561975"/>
              <a:gd name="connsiteY6" fmla="*/ 546497 h 558403"/>
              <a:gd name="connsiteX7" fmla="*/ 554831 w 561975"/>
              <a:gd name="connsiteY7" fmla="*/ 513159 h 558403"/>
              <a:gd name="connsiteX8" fmla="*/ 561975 w 561975"/>
              <a:gd name="connsiteY8" fmla="*/ 448865 h 558403"/>
              <a:gd name="connsiteX9" fmla="*/ 531019 w 561975"/>
              <a:gd name="connsiteY9" fmla="*/ 364331 h 558403"/>
              <a:gd name="connsiteX10" fmla="*/ 533400 w 561975"/>
              <a:gd name="connsiteY10" fmla="*/ 227409 h 558403"/>
              <a:gd name="connsiteX11" fmla="*/ 544116 w 561975"/>
              <a:gd name="connsiteY11" fmla="*/ 102393 h 558403"/>
              <a:gd name="connsiteX12" fmla="*/ 507206 w 561975"/>
              <a:gd name="connsiteY12" fmla="*/ 30956 h 558403"/>
              <a:gd name="connsiteX13" fmla="*/ 459581 w 561975"/>
              <a:gd name="connsiteY13" fmla="*/ 0 h 558403"/>
              <a:gd name="connsiteX14" fmla="*/ 307181 w 561975"/>
              <a:gd name="connsiteY14" fmla="*/ 17859 h 558403"/>
              <a:gd name="connsiteX15" fmla="*/ 133350 w 561975"/>
              <a:gd name="connsiteY15" fmla="*/ 41672 h 558403"/>
              <a:gd name="connsiteX16" fmla="*/ 55960 w 561975"/>
              <a:gd name="connsiteY16" fmla="*/ 51197 h 558403"/>
              <a:gd name="connsiteX17" fmla="*/ 25003 w 561975"/>
              <a:gd name="connsiteY17" fmla="*/ 58340 h 558403"/>
              <a:gd name="connsiteX18" fmla="*/ 0 w 561975"/>
              <a:gd name="connsiteY18" fmla="*/ 116681 h 558403"/>
              <a:gd name="connsiteX19" fmla="*/ 11906 w 561975"/>
              <a:gd name="connsiteY19" fmla="*/ 176212 h 558403"/>
              <a:gd name="connsiteX20" fmla="*/ 54769 w 561975"/>
              <a:gd name="connsiteY20" fmla="*/ 289322 h 558403"/>
              <a:gd name="connsiteX0" fmla="*/ 54769 w 561975"/>
              <a:gd name="connsiteY0" fmla="*/ 289322 h 558403"/>
              <a:gd name="connsiteX1" fmla="*/ 65485 w 561975"/>
              <a:gd name="connsiteY1" fmla="*/ 439340 h 558403"/>
              <a:gd name="connsiteX2" fmla="*/ 65485 w 561975"/>
              <a:gd name="connsiteY2" fmla="*/ 519112 h 558403"/>
              <a:gd name="connsiteX3" fmla="*/ 94060 w 561975"/>
              <a:gd name="connsiteY3" fmla="*/ 558403 h 558403"/>
              <a:gd name="connsiteX4" fmla="*/ 197644 w 561975"/>
              <a:gd name="connsiteY4" fmla="*/ 557212 h 558403"/>
              <a:gd name="connsiteX5" fmla="*/ 348853 w 561975"/>
              <a:gd name="connsiteY5" fmla="*/ 542925 h 558403"/>
              <a:gd name="connsiteX6" fmla="*/ 497681 w 561975"/>
              <a:gd name="connsiteY6" fmla="*/ 546497 h 558403"/>
              <a:gd name="connsiteX7" fmla="*/ 554831 w 561975"/>
              <a:gd name="connsiteY7" fmla="*/ 513159 h 558403"/>
              <a:gd name="connsiteX8" fmla="*/ 561975 w 561975"/>
              <a:gd name="connsiteY8" fmla="*/ 448865 h 558403"/>
              <a:gd name="connsiteX9" fmla="*/ 531019 w 561975"/>
              <a:gd name="connsiteY9" fmla="*/ 364331 h 558403"/>
              <a:gd name="connsiteX10" fmla="*/ 533400 w 561975"/>
              <a:gd name="connsiteY10" fmla="*/ 227409 h 558403"/>
              <a:gd name="connsiteX11" fmla="*/ 544116 w 561975"/>
              <a:gd name="connsiteY11" fmla="*/ 102393 h 558403"/>
              <a:gd name="connsiteX12" fmla="*/ 507206 w 561975"/>
              <a:gd name="connsiteY12" fmla="*/ 30956 h 558403"/>
              <a:gd name="connsiteX13" fmla="*/ 459581 w 561975"/>
              <a:gd name="connsiteY13" fmla="*/ 0 h 558403"/>
              <a:gd name="connsiteX14" fmla="*/ 307181 w 561975"/>
              <a:gd name="connsiteY14" fmla="*/ 17859 h 558403"/>
              <a:gd name="connsiteX15" fmla="*/ 133350 w 561975"/>
              <a:gd name="connsiteY15" fmla="*/ 41672 h 558403"/>
              <a:gd name="connsiteX16" fmla="*/ 55960 w 561975"/>
              <a:gd name="connsiteY16" fmla="*/ 51197 h 558403"/>
              <a:gd name="connsiteX17" fmla="*/ 25003 w 561975"/>
              <a:gd name="connsiteY17" fmla="*/ 58340 h 558403"/>
              <a:gd name="connsiteX18" fmla="*/ 0 w 561975"/>
              <a:gd name="connsiteY18" fmla="*/ 116681 h 558403"/>
              <a:gd name="connsiteX19" fmla="*/ 11906 w 561975"/>
              <a:gd name="connsiteY19" fmla="*/ 176212 h 558403"/>
              <a:gd name="connsiteX20" fmla="*/ 54769 w 561975"/>
              <a:gd name="connsiteY20" fmla="*/ 289322 h 558403"/>
              <a:gd name="connsiteX0" fmla="*/ 54769 w 561980"/>
              <a:gd name="connsiteY0" fmla="*/ 289322 h 558403"/>
              <a:gd name="connsiteX1" fmla="*/ 65485 w 561980"/>
              <a:gd name="connsiteY1" fmla="*/ 439340 h 558403"/>
              <a:gd name="connsiteX2" fmla="*/ 65485 w 561980"/>
              <a:gd name="connsiteY2" fmla="*/ 519112 h 558403"/>
              <a:gd name="connsiteX3" fmla="*/ 94060 w 561980"/>
              <a:gd name="connsiteY3" fmla="*/ 558403 h 558403"/>
              <a:gd name="connsiteX4" fmla="*/ 197644 w 561980"/>
              <a:gd name="connsiteY4" fmla="*/ 557212 h 558403"/>
              <a:gd name="connsiteX5" fmla="*/ 348853 w 561980"/>
              <a:gd name="connsiteY5" fmla="*/ 542925 h 558403"/>
              <a:gd name="connsiteX6" fmla="*/ 497681 w 561980"/>
              <a:gd name="connsiteY6" fmla="*/ 546497 h 558403"/>
              <a:gd name="connsiteX7" fmla="*/ 554831 w 561980"/>
              <a:gd name="connsiteY7" fmla="*/ 513159 h 558403"/>
              <a:gd name="connsiteX8" fmla="*/ 561975 w 561980"/>
              <a:gd name="connsiteY8" fmla="*/ 448865 h 558403"/>
              <a:gd name="connsiteX9" fmla="*/ 531019 w 561980"/>
              <a:gd name="connsiteY9" fmla="*/ 364331 h 558403"/>
              <a:gd name="connsiteX10" fmla="*/ 533400 w 561980"/>
              <a:gd name="connsiteY10" fmla="*/ 227409 h 558403"/>
              <a:gd name="connsiteX11" fmla="*/ 544116 w 561980"/>
              <a:gd name="connsiteY11" fmla="*/ 102393 h 558403"/>
              <a:gd name="connsiteX12" fmla="*/ 507206 w 561980"/>
              <a:gd name="connsiteY12" fmla="*/ 30956 h 558403"/>
              <a:gd name="connsiteX13" fmla="*/ 459581 w 561980"/>
              <a:gd name="connsiteY13" fmla="*/ 0 h 558403"/>
              <a:gd name="connsiteX14" fmla="*/ 307181 w 561980"/>
              <a:gd name="connsiteY14" fmla="*/ 17859 h 558403"/>
              <a:gd name="connsiteX15" fmla="*/ 133350 w 561980"/>
              <a:gd name="connsiteY15" fmla="*/ 41672 h 558403"/>
              <a:gd name="connsiteX16" fmla="*/ 55960 w 561980"/>
              <a:gd name="connsiteY16" fmla="*/ 51197 h 558403"/>
              <a:gd name="connsiteX17" fmla="*/ 25003 w 561980"/>
              <a:gd name="connsiteY17" fmla="*/ 58340 h 558403"/>
              <a:gd name="connsiteX18" fmla="*/ 0 w 561980"/>
              <a:gd name="connsiteY18" fmla="*/ 116681 h 558403"/>
              <a:gd name="connsiteX19" fmla="*/ 11906 w 561980"/>
              <a:gd name="connsiteY19" fmla="*/ 176212 h 558403"/>
              <a:gd name="connsiteX20" fmla="*/ 54769 w 561980"/>
              <a:gd name="connsiteY20" fmla="*/ 289322 h 558403"/>
              <a:gd name="connsiteX0" fmla="*/ 54769 w 563297"/>
              <a:gd name="connsiteY0" fmla="*/ 289322 h 558403"/>
              <a:gd name="connsiteX1" fmla="*/ 65485 w 563297"/>
              <a:gd name="connsiteY1" fmla="*/ 439340 h 558403"/>
              <a:gd name="connsiteX2" fmla="*/ 65485 w 563297"/>
              <a:gd name="connsiteY2" fmla="*/ 519112 h 558403"/>
              <a:gd name="connsiteX3" fmla="*/ 94060 w 563297"/>
              <a:gd name="connsiteY3" fmla="*/ 558403 h 558403"/>
              <a:gd name="connsiteX4" fmla="*/ 197644 w 563297"/>
              <a:gd name="connsiteY4" fmla="*/ 557212 h 558403"/>
              <a:gd name="connsiteX5" fmla="*/ 348853 w 563297"/>
              <a:gd name="connsiteY5" fmla="*/ 542925 h 558403"/>
              <a:gd name="connsiteX6" fmla="*/ 497681 w 563297"/>
              <a:gd name="connsiteY6" fmla="*/ 546497 h 558403"/>
              <a:gd name="connsiteX7" fmla="*/ 554831 w 563297"/>
              <a:gd name="connsiteY7" fmla="*/ 513159 h 558403"/>
              <a:gd name="connsiteX8" fmla="*/ 561975 w 563297"/>
              <a:gd name="connsiteY8" fmla="*/ 448865 h 558403"/>
              <a:gd name="connsiteX9" fmla="*/ 531019 w 563297"/>
              <a:gd name="connsiteY9" fmla="*/ 364331 h 558403"/>
              <a:gd name="connsiteX10" fmla="*/ 533400 w 563297"/>
              <a:gd name="connsiteY10" fmla="*/ 227409 h 558403"/>
              <a:gd name="connsiteX11" fmla="*/ 544116 w 563297"/>
              <a:gd name="connsiteY11" fmla="*/ 102393 h 558403"/>
              <a:gd name="connsiteX12" fmla="*/ 507206 w 563297"/>
              <a:gd name="connsiteY12" fmla="*/ 30956 h 558403"/>
              <a:gd name="connsiteX13" fmla="*/ 459581 w 563297"/>
              <a:gd name="connsiteY13" fmla="*/ 0 h 558403"/>
              <a:gd name="connsiteX14" fmla="*/ 307181 w 563297"/>
              <a:gd name="connsiteY14" fmla="*/ 17859 h 558403"/>
              <a:gd name="connsiteX15" fmla="*/ 133350 w 563297"/>
              <a:gd name="connsiteY15" fmla="*/ 41672 h 558403"/>
              <a:gd name="connsiteX16" fmla="*/ 55960 w 563297"/>
              <a:gd name="connsiteY16" fmla="*/ 51197 h 558403"/>
              <a:gd name="connsiteX17" fmla="*/ 25003 w 563297"/>
              <a:gd name="connsiteY17" fmla="*/ 58340 h 558403"/>
              <a:gd name="connsiteX18" fmla="*/ 0 w 563297"/>
              <a:gd name="connsiteY18" fmla="*/ 116681 h 558403"/>
              <a:gd name="connsiteX19" fmla="*/ 11906 w 563297"/>
              <a:gd name="connsiteY19" fmla="*/ 176212 h 558403"/>
              <a:gd name="connsiteX20" fmla="*/ 54769 w 563297"/>
              <a:gd name="connsiteY20" fmla="*/ 289322 h 558403"/>
              <a:gd name="connsiteX0" fmla="*/ 54769 w 563297"/>
              <a:gd name="connsiteY0" fmla="*/ 289322 h 558403"/>
              <a:gd name="connsiteX1" fmla="*/ 65485 w 563297"/>
              <a:gd name="connsiteY1" fmla="*/ 439340 h 558403"/>
              <a:gd name="connsiteX2" fmla="*/ 65485 w 563297"/>
              <a:gd name="connsiteY2" fmla="*/ 519112 h 558403"/>
              <a:gd name="connsiteX3" fmla="*/ 94060 w 563297"/>
              <a:gd name="connsiteY3" fmla="*/ 558403 h 558403"/>
              <a:gd name="connsiteX4" fmla="*/ 197644 w 563297"/>
              <a:gd name="connsiteY4" fmla="*/ 557212 h 558403"/>
              <a:gd name="connsiteX5" fmla="*/ 348853 w 563297"/>
              <a:gd name="connsiteY5" fmla="*/ 542925 h 558403"/>
              <a:gd name="connsiteX6" fmla="*/ 497681 w 563297"/>
              <a:gd name="connsiteY6" fmla="*/ 546497 h 558403"/>
              <a:gd name="connsiteX7" fmla="*/ 554831 w 563297"/>
              <a:gd name="connsiteY7" fmla="*/ 513159 h 558403"/>
              <a:gd name="connsiteX8" fmla="*/ 561975 w 563297"/>
              <a:gd name="connsiteY8" fmla="*/ 448865 h 558403"/>
              <a:gd name="connsiteX9" fmla="*/ 531019 w 563297"/>
              <a:gd name="connsiteY9" fmla="*/ 364331 h 558403"/>
              <a:gd name="connsiteX10" fmla="*/ 533400 w 563297"/>
              <a:gd name="connsiteY10" fmla="*/ 227409 h 558403"/>
              <a:gd name="connsiteX11" fmla="*/ 544116 w 563297"/>
              <a:gd name="connsiteY11" fmla="*/ 102393 h 558403"/>
              <a:gd name="connsiteX12" fmla="*/ 507206 w 563297"/>
              <a:gd name="connsiteY12" fmla="*/ 30956 h 558403"/>
              <a:gd name="connsiteX13" fmla="*/ 459581 w 563297"/>
              <a:gd name="connsiteY13" fmla="*/ 0 h 558403"/>
              <a:gd name="connsiteX14" fmla="*/ 307181 w 563297"/>
              <a:gd name="connsiteY14" fmla="*/ 17859 h 558403"/>
              <a:gd name="connsiteX15" fmla="*/ 133350 w 563297"/>
              <a:gd name="connsiteY15" fmla="*/ 41672 h 558403"/>
              <a:gd name="connsiteX16" fmla="*/ 55960 w 563297"/>
              <a:gd name="connsiteY16" fmla="*/ 51197 h 558403"/>
              <a:gd name="connsiteX17" fmla="*/ 25003 w 563297"/>
              <a:gd name="connsiteY17" fmla="*/ 58340 h 558403"/>
              <a:gd name="connsiteX18" fmla="*/ 0 w 563297"/>
              <a:gd name="connsiteY18" fmla="*/ 116681 h 558403"/>
              <a:gd name="connsiteX19" fmla="*/ 11906 w 563297"/>
              <a:gd name="connsiteY19" fmla="*/ 176212 h 558403"/>
              <a:gd name="connsiteX20" fmla="*/ 54769 w 563297"/>
              <a:gd name="connsiteY20" fmla="*/ 289322 h 558403"/>
              <a:gd name="connsiteX0" fmla="*/ 54769 w 563297"/>
              <a:gd name="connsiteY0" fmla="*/ 289322 h 558403"/>
              <a:gd name="connsiteX1" fmla="*/ 65485 w 563297"/>
              <a:gd name="connsiteY1" fmla="*/ 439340 h 558403"/>
              <a:gd name="connsiteX2" fmla="*/ 65485 w 563297"/>
              <a:gd name="connsiteY2" fmla="*/ 519112 h 558403"/>
              <a:gd name="connsiteX3" fmla="*/ 94060 w 563297"/>
              <a:gd name="connsiteY3" fmla="*/ 558403 h 558403"/>
              <a:gd name="connsiteX4" fmla="*/ 197644 w 563297"/>
              <a:gd name="connsiteY4" fmla="*/ 557212 h 558403"/>
              <a:gd name="connsiteX5" fmla="*/ 348853 w 563297"/>
              <a:gd name="connsiteY5" fmla="*/ 542925 h 558403"/>
              <a:gd name="connsiteX6" fmla="*/ 497681 w 563297"/>
              <a:gd name="connsiteY6" fmla="*/ 546497 h 558403"/>
              <a:gd name="connsiteX7" fmla="*/ 554831 w 563297"/>
              <a:gd name="connsiteY7" fmla="*/ 513159 h 558403"/>
              <a:gd name="connsiteX8" fmla="*/ 561975 w 563297"/>
              <a:gd name="connsiteY8" fmla="*/ 448865 h 558403"/>
              <a:gd name="connsiteX9" fmla="*/ 531019 w 563297"/>
              <a:gd name="connsiteY9" fmla="*/ 364331 h 558403"/>
              <a:gd name="connsiteX10" fmla="*/ 533400 w 563297"/>
              <a:gd name="connsiteY10" fmla="*/ 227409 h 558403"/>
              <a:gd name="connsiteX11" fmla="*/ 544116 w 563297"/>
              <a:gd name="connsiteY11" fmla="*/ 102393 h 558403"/>
              <a:gd name="connsiteX12" fmla="*/ 507206 w 563297"/>
              <a:gd name="connsiteY12" fmla="*/ 30956 h 558403"/>
              <a:gd name="connsiteX13" fmla="*/ 459581 w 563297"/>
              <a:gd name="connsiteY13" fmla="*/ 0 h 558403"/>
              <a:gd name="connsiteX14" fmla="*/ 307181 w 563297"/>
              <a:gd name="connsiteY14" fmla="*/ 17859 h 558403"/>
              <a:gd name="connsiteX15" fmla="*/ 133350 w 563297"/>
              <a:gd name="connsiteY15" fmla="*/ 41672 h 558403"/>
              <a:gd name="connsiteX16" fmla="*/ 55960 w 563297"/>
              <a:gd name="connsiteY16" fmla="*/ 51197 h 558403"/>
              <a:gd name="connsiteX17" fmla="*/ 25003 w 563297"/>
              <a:gd name="connsiteY17" fmla="*/ 58340 h 558403"/>
              <a:gd name="connsiteX18" fmla="*/ 0 w 563297"/>
              <a:gd name="connsiteY18" fmla="*/ 116681 h 558403"/>
              <a:gd name="connsiteX19" fmla="*/ 11906 w 563297"/>
              <a:gd name="connsiteY19" fmla="*/ 176212 h 558403"/>
              <a:gd name="connsiteX20" fmla="*/ 54769 w 563297"/>
              <a:gd name="connsiteY20" fmla="*/ 289322 h 558403"/>
              <a:gd name="connsiteX0" fmla="*/ 54769 w 563297"/>
              <a:gd name="connsiteY0" fmla="*/ 289322 h 558403"/>
              <a:gd name="connsiteX1" fmla="*/ 65485 w 563297"/>
              <a:gd name="connsiteY1" fmla="*/ 439340 h 558403"/>
              <a:gd name="connsiteX2" fmla="*/ 65485 w 563297"/>
              <a:gd name="connsiteY2" fmla="*/ 519112 h 558403"/>
              <a:gd name="connsiteX3" fmla="*/ 94060 w 563297"/>
              <a:gd name="connsiteY3" fmla="*/ 558403 h 558403"/>
              <a:gd name="connsiteX4" fmla="*/ 197644 w 563297"/>
              <a:gd name="connsiteY4" fmla="*/ 557212 h 558403"/>
              <a:gd name="connsiteX5" fmla="*/ 348853 w 563297"/>
              <a:gd name="connsiteY5" fmla="*/ 542925 h 558403"/>
              <a:gd name="connsiteX6" fmla="*/ 497681 w 563297"/>
              <a:gd name="connsiteY6" fmla="*/ 546497 h 558403"/>
              <a:gd name="connsiteX7" fmla="*/ 554831 w 563297"/>
              <a:gd name="connsiteY7" fmla="*/ 513159 h 558403"/>
              <a:gd name="connsiteX8" fmla="*/ 561975 w 563297"/>
              <a:gd name="connsiteY8" fmla="*/ 448865 h 558403"/>
              <a:gd name="connsiteX9" fmla="*/ 531019 w 563297"/>
              <a:gd name="connsiteY9" fmla="*/ 364331 h 558403"/>
              <a:gd name="connsiteX10" fmla="*/ 533400 w 563297"/>
              <a:gd name="connsiteY10" fmla="*/ 227409 h 558403"/>
              <a:gd name="connsiteX11" fmla="*/ 544116 w 563297"/>
              <a:gd name="connsiteY11" fmla="*/ 102393 h 558403"/>
              <a:gd name="connsiteX12" fmla="*/ 507206 w 563297"/>
              <a:gd name="connsiteY12" fmla="*/ 30956 h 558403"/>
              <a:gd name="connsiteX13" fmla="*/ 459581 w 563297"/>
              <a:gd name="connsiteY13" fmla="*/ 0 h 558403"/>
              <a:gd name="connsiteX14" fmla="*/ 307181 w 563297"/>
              <a:gd name="connsiteY14" fmla="*/ 17859 h 558403"/>
              <a:gd name="connsiteX15" fmla="*/ 133350 w 563297"/>
              <a:gd name="connsiteY15" fmla="*/ 41672 h 558403"/>
              <a:gd name="connsiteX16" fmla="*/ 55960 w 563297"/>
              <a:gd name="connsiteY16" fmla="*/ 51197 h 558403"/>
              <a:gd name="connsiteX17" fmla="*/ 25003 w 563297"/>
              <a:gd name="connsiteY17" fmla="*/ 58340 h 558403"/>
              <a:gd name="connsiteX18" fmla="*/ 0 w 563297"/>
              <a:gd name="connsiteY18" fmla="*/ 116681 h 558403"/>
              <a:gd name="connsiteX19" fmla="*/ 11906 w 563297"/>
              <a:gd name="connsiteY19" fmla="*/ 176212 h 558403"/>
              <a:gd name="connsiteX20" fmla="*/ 54769 w 563297"/>
              <a:gd name="connsiteY20" fmla="*/ 289322 h 558403"/>
              <a:gd name="connsiteX0" fmla="*/ 56091 w 564619"/>
              <a:gd name="connsiteY0" fmla="*/ 289322 h 558403"/>
              <a:gd name="connsiteX1" fmla="*/ 66807 w 564619"/>
              <a:gd name="connsiteY1" fmla="*/ 439340 h 558403"/>
              <a:gd name="connsiteX2" fmla="*/ 66807 w 564619"/>
              <a:gd name="connsiteY2" fmla="*/ 519112 h 558403"/>
              <a:gd name="connsiteX3" fmla="*/ 95382 w 564619"/>
              <a:gd name="connsiteY3" fmla="*/ 558403 h 558403"/>
              <a:gd name="connsiteX4" fmla="*/ 198966 w 564619"/>
              <a:gd name="connsiteY4" fmla="*/ 557212 h 558403"/>
              <a:gd name="connsiteX5" fmla="*/ 350175 w 564619"/>
              <a:gd name="connsiteY5" fmla="*/ 542925 h 558403"/>
              <a:gd name="connsiteX6" fmla="*/ 499003 w 564619"/>
              <a:gd name="connsiteY6" fmla="*/ 546497 h 558403"/>
              <a:gd name="connsiteX7" fmla="*/ 556153 w 564619"/>
              <a:gd name="connsiteY7" fmla="*/ 513159 h 558403"/>
              <a:gd name="connsiteX8" fmla="*/ 563297 w 564619"/>
              <a:gd name="connsiteY8" fmla="*/ 448865 h 558403"/>
              <a:gd name="connsiteX9" fmla="*/ 532341 w 564619"/>
              <a:gd name="connsiteY9" fmla="*/ 364331 h 558403"/>
              <a:gd name="connsiteX10" fmla="*/ 534722 w 564619"/>
              <a:gd name="connsiteY10" fmla="*/ 227409 h 558403"/>
              <a:gd name="connsiteX11" fmla="*/ 545438 w 564619"/>
              <a:gd name="connsiteY11" fmla="*/ 102393 h 558403"/>
              <a:gd name="connsiteX12" fmla="*/ 508528 w 564619"/>
              <a:gd name="connsiteY12" fmla="*/ 30956 h 558403"/>
              <a:gd name="connsiteX13" fmla="*/ 460903 w 564619"/>
              <a:gd name="connsiteY13" fmla="*/ 0 h 558403"/>
              <a:gd name="connsiteX14" fmla="*/ 308503 w 564619"/>
              <a:gd name="connsiteY14" fmla="*/ 17859 h 558403"/>
              <a:gd name="connsiteX15" fmla="*/ 134672 w 564619"/>
              <a:gd name="connsiteY15" fmla="*/ 41672 h 558403"/>
              <a:gd name="connsiteX16" fmla="*/ 57282 w 564619"/>
              <a:gd name="connsiteY16" fmla="*/ 51197 h 558403"/>
              <a:gd name="connsiteX17" fmla="*/ 26325 w 564619"/>
              <a:gd name="connsiteY17" fmla="*/ 58340 h 558403"/>
              <a:gd name="connsiteX18" fmla="*/ 1322 w 564619"/>
              <a:gd name="connsiteY18" fmla="*/ 116681 h 558403"/>
              <a:gd name="connsiteX19" fmla="*/ 13228 w 564619"/>
              <a:gd name="connsiteY19" fmla="*/ 176212 h 558403"/>
              <a:gd name="connsiteX20" fmla="*/ 56091 w 564619"/>
              <a:gd name="connsiteY20" fmla="*/ 289322 h 558403"/>
              <a:gd name="connsiteX0" fmla="*/ 56091 w 564619"/>
              <a:gd name="connsiteY0" fmla="*/ 289322 h 558403"/>
              <a:gd name="connsiteX1" fmla="*/ 66807 w 564619"/>
              <a:gd name="connsiteY1" fmla="*/ 439340 h 558403"/>
              <a:gd name="connsiteX2" fmla="*/ 66807 w 564619"/>
              <a:gd name="connsiteY2" fmla="*/ 519112 h 558403"/>
              <a:gd name="connsiteX3" fmla="*/ 95382 w 564619"/>
              <a:gd name="connsiteY3" fmla="*/ 558403 h 558403"/>
              <a:gd name="connsiteX4" fmla="*/ 198966 w 564619"/>
              <a:gd name="connsiteY4" fmla="*/ 557212 h 558403"/>
              <a:gd name="connsiteX5" fmla="*/ 350175 w 564619"/>
              <a:gd name="connsiteY5" fmla="*/ 542925 h 558403"/>
              <a:gd name="connsiteX6" fmla="*/ 499003 w 564619"/>
              <a:gd name="connsiteY6" fmla="*/ 546497 h 558403"/>
              <a:gd name="connsiteX7" fmla="*/ 556153 w 564619"/>
              <a:gd name="connsiteY7" fmla="*/ 513159 h 558403"/>
              <a:gd name="connsiteX8" fmla="*/ 563297 w 564619"/>
              <a:gd name="connsiteY8" fmla="*/ 448865 h 558403"/>
              <a:gd name="connsiteX9" fmla="*/ 532341 w 564619"/>
              <a:gd name="connsiteY9" fmla="*/ 364331 h 558403"/>
              <a:gd name="connsiteX10" fmla="*/ 534722 w 564619"/>
              <a:gd name="connsiteY10" fmla="*/ 227409 h 558403"/>
              <a:gd name="connsiteX11" fmla="*/ 545438 w 564619"/>
              <a:gd name="connsiteY11" fmla="*/ 102393 h 558403"/>
              <a:gd name="connsiteX12" fmla="*/ 508528 w 564619"/>
              <a:gd name="connsiteY12" fmla="*/ 30956 h 558403"/>
              <a:gd name="connsiteX13" fmla="*/ 460903 w 564619"/>
              <a:gd name="connsiteY13" fmla="*/ 0 h 558403"/>
              <a:gd name="connsiteX14" fmla="*/ 308503 w 564619"/>
              <a:gd name="connsiteY14" fmla="*/ 17859 h 558403"/>
              <a:gd name="connsiteX15" fmla="*/ 134672 w 564619"/>
              <a:gd name="connsiteY15" fmla="*/ 41672 h 558403"/>
              <a:gd name="connsiteX16" fmla="*/ 57282 w 564619"/>
              <a:gd name="connsiteY16" fmla="*/ 51197 h 558403"/>
              <a:gd name="connsiteX17" fmla="*/ 26325 w 564619"/>
              <a:gd name="connsiteY17" fmla="*/ 58340 h 558403"/>
              <a:gd name="connsiteX18" fmla="*/ 1322 w 564619"/>
              <a:gd name="connsiteY18" fmla="*/ 116681 h 558403"/>
              <a:gd name="connsiteX19" fmla="*/ 13228 w 564619"/>
              <a:gd name="connsiteY19" fmla="*/ 176212 h 558403"/>
              <a:gd name="connsiteX20" fmla="*/ 56091 w 564619"/>
              <a:gd name="connsiteY20" fmla="*/ 289322 h 558403"/>
              <a:gd name="connsiteX0" fmla="*/ 56091 w 564619"/>
              <a:gd name="connsiteY0" fmla="*/ 289322 h 558403"/>
              <a:gd name="connsiteX1" fmla="*/ 66807 w 564619"/>
              <a:gd name="connsiteY1" fmla="*/ 439340 h 558403"/>
              <a:gd name="connsiteX2" fmla="*/ 66807 w 564619"/>
              <a:gd name="connsiteY2" fmla="*/ 519112 h 558403"/>
              <a:gd name="connsiteX3" fmla="*/ 95382 w 564619"/>
              <a:gd name="connsiteY3" fmla="*/ 558403 h 558403"/>
              <a:gd name="connsiteX4" fmla="*/ 198966 w 564619"/>
              <a:gd name="connsiteY4" fmla="*/ 557212 h 558403"/>
              <a:gd name="connsiteX5" fmla="*/ 350175 w 564619"/>
              <a:gd name="connsiteY5" fmla="*/ 542925 h 558403"/>
              <a:gd name="connsiteX6" fmla="*/ 499003 w 564619"/>
              <a:gd name="connsiteY6" fmla="*/ 546497 h 558403"/>
              <a:gd name="connsiteX7" fmla="*/ 556153 w 564619"/>
              <a:gd name="connsiteY7" fmla="*/ 513159 h 558403"/>
              <a:gd name="connsiteX8" fmla="*/ 563297 w 564619"/>
              <a:gd name="connsiteY8" fmla="*/ 448865 h 558403"/>
              <a:gd name="connsiteX9" fmla="*/ 532341 w 564619"/>
              <a:gd name="connsiteY9" fmla="*/ 364331 h 558403"/>
              <a:gd name="connsiteX10" fmla="*/ 534722 w 564619"/>
              <a:gd name="connsiteY10" fmla="*/ 227409 h 558403"/>
              <a:gd name="connsiteX11" fmla="*/ 545438 w 564619"/>
              <a:gd name="connsiteY11" fmla="*/ 102393 h 558403"/>
              <a:gd name="connsiteX12" fmla="*/ 508528 w 564619"/>
              <a:gd name="connsiteY12" fmla="*/ 30956 h 558403"/>
              <a:gd name="connsiteX13" fmla="*/ 460903 w 564619"/>
              <a:gd name="connsiteY13" fmla="*/ 0 h 558403"/>
              <a:gd name="connsiteX14" fmla="*/ 308503 w 564619"/>
              <a:gd name="connsiteY14" fmla="*/ 17859 h 558403"/>
              <a:gd name="connsiteX15" fmla="*/ 134672 w 564619"/>
              <a:gd name="connsiteY15" fmla="*/ 41672 h 558403"/>
              <a:gd name="connsiteX16" fmla="*/ 57282 w 564619"/>
              <a:gd name="connsiteY16" fmla="*/ 51197 h 558403"/>
              <a:gd name="connsiteX17" fmla="*/ 26325 w 564619"/>
              <a:gd name="connsiteY17" fmla="*/ 58340 h 558403"/>
              <a:gd name="connsiteX18" fmla="*/ 1322 w 564619"/>
              <a:gd name="connsiteY18" fmla="*/ 116681 h 558403"/>
              <a:gd name="connsiteX19" fmla="*/ 13228 w 564619"/>
              <a:gd name="connsiteY19" fmla="*/ 176212 h 558403"/>
              <a:gd name="connsiteX20" fmla="*/ 56091 w 564619"/>
              <a:gd name="connsiteY20" fmla="*/ 289322 h 558403"/>
              <a:gd name="connsiteX0" fmla="*/ 56091 w 564619"/>
              <a:gd name="connsiteY0" fmla="*/ 289322 h 558403"/>
              <a:gd name="connsiteX1" fmla="*/ 66807 w 564619"/>
              <a:gd name="connsiteY1" fmla="*/ 439340 h 558403"/>
              <a:gd name="connsiteX2" fmla="*/ 66807 w 564619"/>
              <a:gd name="connsiteY2" fmla="*/ 519112 h 558403"/>
              <a:gd name="connsiteX3" fmla="*/ 95382 w 564619"/>
              <a:gd name="connsiteY3" fmla="*/ 558403 h 558403"/>
              <a:gd name="connsiteX4" fmla="*/ 198966 w 564619"/>
              <a:gd name="connsiteY4" fmla="*/ 557212 h 558403"/>
              <a:gd name="connsiteX5" fmla="*/ 350175 w 564619"/>
              <a:gd name="connsiteY5" fmla="*/ 542925 h 558403"/>
              <a:gd name="connsiteX6" fmla="*/ 499003 w 564619"/>
              <a:gd name="connsiteY6" fmla="*/ 546497 h 558403"/>
              <a:gd name="connsiteX7" fmla="*/ 556153 w 564619"/>
              <a:gd name="connsiteY7" fmla="*/ 513159 h 558403"/>
              <a:gd name="connsiteX8" fmla="*/ 563297 w 564619"/>
              <a:gd name="connsiteY8" fmla="*/ 448865 h 558403"/>
              <a:gd name="connsiteX9" fmla="*/ 532341 w 564619"/>
              <a:gd name="connsiteY9" fmla="*/ 364331 h 558403"/>
              <a:gd name="connsiteX10" fmla="*/ 534722 w 564619"/>
              <a:gd name="connsiteY10" fmla="*/ 227409 h 558403"/>
              <a:gd name="connsiteX11" fmla="*/ 545438 w 564619"/>
              <a:gd name="connsiteY11" fmla="*/ 102393 h 558403"/>
              <a:gd name="connsiteX12" fmla="*/ 508528 w 564619"/>
              <a:gd name="connsiteY12" fmla="*/ 30956 h 558403"/>
              <a:gd name="connsiteX13" fmla="*/ 460903 w 564619"/>
              <a:gd name="connsiteY13" fmla="*/ 0 h 558403"/>
              <a:gd name="connsiteX14" fmla="*/ 308503 w 564619"/>
              <a:gd name="connsiteY14" fmla="*/ 17859 h 558403"/>
              <a:gd name="connsiteX15" fmla="*/ 134672 w 564619"/>
              <a:gd name="connsiteY15" fmla="*/ 41672 h 558403"/>
              <a:gd name="connsiteX16" fmla="*/ 57282 w 564619"/>
              <a:gd name="connsiteY16" fmla="*/ 51197 h 558403"/>
              <a:gd name="connsiteX17" fmla="*/ 26325 w 564619"/>
              <a:gd name="connsiteY17" fmla="*/ 58340 h 558403"/>
              <a:gd name="connsiteX18" fmla="*/ 1322 w 564619"/>
              <a:gd name="connsiteY18" fmla="*/ 116681 h 558403"/>
              <a:gd name="connsiteX19" fmla="*/ 13228 w 564619"/>
              <a:gd name="connsiteY19" fmla="*/ 176212 h 558403"/>
              <a:gd name="connsiteX20" fmla="*/ 56091 w 564619"/>
              <a:gd name="connsiteY20" fmla="*/ 289322 h 558403"/>
              <a:gd name="connsiteX0" fmla="*/ 56091 w 564619"/>
              <a:gd name="connsiteY0" fmla="*/ 289322 h 558403"/>
              <a:gd name="connsiteX1" fmla="*/ 66807 w 564619"/>
              <a:gd name="connsiteY1" fmla="*/ 439340 h 558403"/>
              <a:gd name="connsiteX2" fmla="*/ 66807 w 564619"/>
              <a:gd name="connsiteY2" fmla="*/ 519112 h 558403"/>
              <a:gd name="connsiteX3" fmla="*/ 95382 w 564619"/>
              <a:gd name="connsiteY3" fmla="*/ 558403 h 558403"/>
              <a:gd name="connsiteX4" fmla="*/ 198966 w 564619"/>
              <a:gd name="connsiteY4" fmla="*/ 557212 h 558403"/>
              <a:gd name="connsiteX5" fmla="*/ 350175 w 564619"/>
              <a:gd name="connsiteY5" fmla="*/ 542925 h 558403"/>
              <a:gd name="connsiteX6" fmla="*/ 499003 w 564619"/>
              <a:gd name="connsiteY6" fmla="*/ 546497 h 558403"/>
              <a:gd name="connsiteX7" fmla="*/ 556153 w 564619"/>
              <a:gd name="connsiteY7" fmla="*/ 513159 h 558403"/>
              <a:gd name="connsiteX8" fmla="*/ 563297 w 564619"/>
              <a:gd name="connsiteY8" fmla="*/ 448865 h 558403"/>
              <a:gd name="connsiteX9" fmla="*/ 532341 w 564619"/>
              <a:gd name="connsiteY9" fmla="*/ 364331 h 558403"/>
              <a:gd name="connsiteX10" fmla="*/ 534722 w 564619"/>
              <a:gd name="connsiteY10" fmla="*/ 227409 h 558403"/>
              <a:gd name="connsiteX11" fmla="*/ 545438 w 564619"/>
              <a:gd name="connsiteY11" fmla="*/ 102393 h 558403"/>
              <a:gd name="connsiteX12" fmla="*/ 508528 w 564619"/>
              <a:gd name="connsiteY12" fmla="*/ 30956 h 558403"/>
              <a:gd name="connsiteX13" fmla="*/ 460903 w 564619"/>
              <a:gd name="connsiteY13" fmla="*/ 0 h 558403"/>
              <a:gd name="connsiteX14" fmla="*/ 308503 w 564619"/>
              <a:gd name="connsiteY14" fmla="*/ 17859 h 558403"/>
              <a:gd name="connsiteX15" fmla="*/ 134672 w 564619"/>
              <a:gd name="connsiteY15" fmla="*/ 41672 h 558403"/>
              <a:gd name="connsiteX16" fmla="*/ 57282 w 564619"/>
              <a:gd name="connsiteY16" fmla="*/ 51197 h 558403"/>
              <a:gd name="connsiteX17" fmla="*/ 26325 w 564619"/>
              <a:gd name="connsiteY17" fmla="*/ 58340 h 558403"/>
              <a:gd name="connsiteX18" fmla="*/ 1322 w 564619"/>
              <a:gd name="connsiteY18" fmla="*/ 116681 h 558403"/>
              <a:gd name="connsiteX19" fmla="*/ 13228 w 564619"/>
              <a:gd name="connsiteY19" fmla="*/ 176212 h 558403"/>
              <a:gd name="connsiteX20" fmla="*/ 56091 w 564619"/>
              <a:gd name="connsiteY20" fmla="*/ 289322 h 558403"/>
              <a:gd name="connsiteX0" fmla="*/ 56091 w 564619"/>
              <a:gd name="connsiteY0" fmla="*/ 289322 h 558403"/>
              <a:gd name="connsiteX1" fmla="*/ 66807 w 564619"/>
              <a:gd name="connsiteY1" fmla="*/ 439340 h 558403"/>
              <a:gd name="connsiteX2" fmla="*/ 66807 w 564619"/>
              <a:gd name="connsiteY2" fmla="*/ 519112 h 558403"/>
              <a:gd name="connsiteX3" fmla="*/ 95382 w 564619"/>
              <a:gd name="connsiteY3" fmla="*/ 558403 h 558403"/>
              <a:gd name="connsiteX4" fmla="*/ 198966 w 564619"/>
              <a:gd name="connsiteY4" fmla="*/ 557212 h 558403"/>
              <a:gd name="connsiteX5" fmla="*/ 350175 w 564619"/>
              <a:gd name="connsiteY5" fmla="*/ 542925 h 558403"/>
              <a:gd name="connsiteX6" fmla="*/ 499003 w 564619"/>
              <a:gd name="connsiteY6" fmla="*/ 546497 h 558403"/>
              <a:gd name="connsiteX7" fmla="*/ 556153 w 564619"/>
              <a:gd name="connsiteY7" fmla="*/ 513159 h 558403"/>
              <a:gd name="connsiteX8" fmla="*/ 563297 w 564619"/>
              <a:gd name="connsiteY8" fmla="*/ 448865 h 558403"/>
              <a:gd name="connsiteX9" fmla="*/ 532341 w 564619"/>
              <a:gd name="connsiteY9" fmla="*/ 364331 h 558403"/>
              <a:gd name="connsiteX10" fmla="*/ 534722 w 564619"/>
              <a:gd name="connsiteY10" fmla="*/ 227409 h 558403"/>
              <a:gd name="connsiteX11" fmla="*/ 545438 w 564619"/>
              <a:gd name="connsiteY11" fmla="*/ 102393 h 558403"/>
              <a:gd name="connsiteX12" fmla="*/ 508528 w 564619"/>
              <a:gd name="connsiteY12" fmla="*/ 30956 h 558403"/>
              <a:gd name="connsiteX13" fmla="*/ 460903 w 564619"/>
              <a:gd name="connsiteY13" fmla="*/ 0 h 558403"/>
              <a:gd name="connsiteX14" fmla="*/ 308503 w 564619"/>
              <a:gd name="connsiteY14" fmla="*/ 17859 h 558403"/>
              <a:gd name="connsiteX15" fmla="*/ 134672 w 564619"/>
              <a:gd name="connsiteY15" fmla="*/ 41672 h 558403"/>
              <a:gd name="connsiteX16" fmla="*/ 57282 w 564619"/>
              <a:gd name="connsiteY16" fmla="*/ 51197 h 558403"/>
              <a:gd name="connsiteX17" fmla="*/ 26325 w 564619"/>
              <a:gd name="connsiteY17" fmla="*/ 58340 h 558403"/>
              <a:gd name="connsiteX18" fmla="*/ 1322 w 564619"/>
              <a:gd name="connsiteY18" fmla="*/ 116681 h 558403"/>
              <a:gd name="connsiteX19" fmla="*/ 13228 w 564619"/>
              <a:gd name="connsiteY19" fmla="*/ 176212 h 558403"/>
              <a:gd name="connsiteX20" fmla="*/ 56091 w 564619"/>
              <a:gd name="connsiteY20" fmla="*/ 289322 h 558403"/>
              <a:gd name="connsiteX0" fmla="*/ 56091 w 564619"/>
              <a:gd name="connsiteY0" fmla="*/ 289322 h 558403"/>
              <a:gd name="connsiteX1" fmla="*/ 66807 w 564619"/>
              <a:gd name="connsiteY1" fmla="*/ 439340 h 558403"/>
              <a:gd name="connsiteX2" fmla="*/ 66807 w 564619"/>
              <a:gd name="connsiteY2" fmla="*/ 519112 h 558403"/>
              <a:gd name="connsiteX3" fmla="*/ 95382 w 564619"/>
              <a:gd name="connsiteY3" fmla="*/ 558403 h 558403"/>
              <a:gd name="connsiteX4" fmla="*/ 198966 w 564619"/>
              <a:gd name="connsiteY4" fmla="*/ 557212 h 558403"/>
              <a:gd name="connsiteX5" fmla="*/ 350175 w 564619"/>
              <a:gd name="connsiteY5" fmla="*/ 542925 h 558403"/>
              <a:gd name="connsiteX6" fmla="*/ 499003 w 564619"/>
              <a:gd name="connsiteY6" fmla="*/ 546497 h 558403"/>
              <a:gd name="connsiteX7" fmla="*/ 556153 w 564619"/>
              <a:gd name="connsiteY7" fmla="*/ 513159 h 558403"/>
              <a:gd name="connsiteX8" fmla="*/ 563297 w 564619"/>
              <a:gd name="connsiteY8" fmla="*/ 448865 h 558403"/>
              <a:gd name="connsiteX9" fmla="*/ 532341 w 564619"/>
              <a:gd name="connsiteY9" fmla="*/ 364331 h 558403"/>
              <a:gd name="connsiteX10" fmla="*/ 534722 w 564619"/>
              <a:gd name="connsiteY10" fmla="*/ 227409 h 558403"/>
              <a:gd name="connsiteX11" fmla="*/ 545438 w 564619"/>
              <a:gd name="connsiteY11" fmla="*/ 102393 h 558403"/>
              <a:gd name="connsiteX12" fmla="*/ 508528 w 564619"/>
              <a:gd name="connsiteY12" fmla="*/ 30956 h 558403"/>
              <a:gd name="connsiteX13" fmla="*/ 460903 w 564619"/>
              <a:gd name="connsiteY13" fmla="*/ 0 h 558403"/>
              <a:gd name="connsiteX14" fmla="*/ 308503 w 564619"/>
              <a:gd name="connsiteY14" fmla="*/ 17859 h 558403"/>
              <a:gd name="connsiteX15" fmla="*/ 134672 w 564619"/>
              <a:gd name="connsiteY15" fmla="*/ 41672 h 558403"/>
              <a:gd name="connsiteX16" fmla="*/ 57282 w 564619"/>
              <a:gd name="connsiteY16" fmla="*/ 51197 h 558403"/>
              <a:gd name="connsiteX17" fmla="*/ 26325 w 564619"/>
              <a:gd name="connsiteY17" fmla="*/ 58340 h 558403"/>
              <a:gd name="connsiteX18" fmla="*/ 1322 w 564619"/>
              <a:gd name="connsiteY18" fmla="*/ 116681 h 558403"/>
              <a:gd name="connsiteX19" fmla="*/ 13228 w 564619"/>
              <a:gd name="connsiteY19" fmla="*/ 176212 h 558403"/>
              <a:gd name="connsiteX20" fmla="*/ 56091 w 564619"/>
              <a:gd name="connsiteY20" fmla="*/ 289322 h 558403"/>
              <a:gd name="connsiteX0" fmla="*/ 56091 w 564619"/>
              <a:gd name="connsiteY0" fmla="*/ 289322 h 558403"/>
              <a:gd name="connsiteX1" fmla="*/ 66807 w 564619"/>
              <a:gd name="connsiteY1" fmla="*/ 439340 h 558403"/>
              <a:gd name="connsiteX2" fmla="*/ 66807 w 564619"/>
              <a:gd name="connsiteY2" fmla="*/ 519112 h 558403"/>
              <a:gd name="connsiteX3" fmla="*/ 95382 w 564619"/>
              <a:gd name="connsiteY3" fmla="*/ 558403 h 558403"/>
              <a:gd name="connsiteX4" fmla="*/ 198966 w 564619"/>
              <a:gd name="connsiteY4" fmla="*/ 557212 h 558403"/>
              <a:gd name="connsiteX5" fmla="*/ 350175 w 564619"/>
              <a:gd name="connsiteY5" fmla="*/ 542925 h 558403"/>
              <a:gd name="connsiteX6" fmla="*/ 499003 w 564619"/>
              <a:gd name="connsiteY6" fmla="*/ 546497 h 558403"/>
              <a:gd name="connsiteX7" fmla="*/ 556153 w 564619"/>
              <a:gd name="connsiteY7" fmla="*/ 513159 h 558403"/>
              <a:gd name="connsiteX8" fmla="*/ 563297 w 564619"/>
              <a:gd name="connsiteY8" fmla="*/ 448865 h 558403"/>
              <a:gd name="connsiteX9" fmla="*/ 532341 w 564619"/>
              <a:gd name="connsiteY9" fmla="*/ 364331 h 558403"/>
              <a:gd name="connsiteX10" fmla="*/ 534722 w 564619"/>
              <a:gd name="connsiteY10" fmla="*/ 227409 h 558403"/>
              <a:gd name="connsiteX11" fmla="*/ 545438 w 564619"/>
              <a:gd name="connsiteY11" fmla="*/ 102393 h 558403"/>
              <a:gd name="connsiteX12" fmla="*/ 508528 w 564619"/>
              <a:gd name="connsiteY12" fmla="*/ 30956 h 558403"/>
              <a:gd name="connsiteX13" fmla="*/ 460903 w 564619"/>
              <a:gd name="connsiteY13" fmla="*/ 0 h 558403"/>
              <a:gd name="connsiteX14" fmla="*/ 308503 w 564619"/>
              <a:gd name="connsiteY14" fmla="*/ 17859 h 558403"/>
              <a:gd name="connsiteX15" fmla="*/ 134672 w 564619"/>
              <a:gd name="connsiteY15" fmla="*/ 41672 h 558403"/>
              <a:gd name="connsiteX16" fmla="*/ 57282 w 564619"/>
              <a:gd name="connsiteY16" fmla="*/ 51197 h 558403"/>
              <a:gd name="connsiteX17" fmla="*/ 26325 w 564619"/>
              <a:gd name="connsiteY17" fmla="*/ 58340 h 558403"/>
              <a:gd name="connsiteX18" fmla="*/ 1322 w 564619"/>
              <a:gd name="connsiteY18" fmla="*/ 116681 h 558403"/>
              <a:gd name="connsiteX19" fmla="*/ 13228 w 564619"/>
              <a:gd name="connsiteY19" fmla="*/ 176212 h 558403"/>
              <a:gd name="connsiteX20" fmla="*/ 56091 w 564619"/>
              <a:gd name="connsiteY20" fmla="*/ 289322 h 558403"/>
              <a:gd name="connsiteX0" fmla="*/ 56091 w 564619"/>
              <a:gd name="connsiteY0" fmla="*/ 289322 h 558403"/>
              <a:gd name="connsiteX1" fmla="*/ 66807 w 564619"/>
              <a:gd name="connsiteY1" fmla="*/ 439340 h 558403"/>
              <a:gd name="connsiteX2" fmla="*/ 66807 w 564619"/>
              <a:gd name="connsiteY2" fmla="*/ 519112 h 558403"/>
              <a:gd name="connsiteX3" fmla="*/ 95382 w 564619"/>
              <a:gd name="connsiteY3" fmla="*/ 558403 h 558403"/>
              <a:gd name="connsiteX4" fmla="*/ 198966 w 564619"/>
              <a:gd name="connsiteY4" fmla="*/ 557212 h 558403"/>
              <a:gd name="connsiteX5" fmla="*/ 350175 w 564619"/>
              <a:gd name="connsiteY5" fmla="*/ 542925 h 558403"/>
              <a:gd name="connsiteX6" fmla="*/ 499003 w 564619"/>
              <a:gd name="connsiteY6" fmla="*/ 546497 h 558403"/>
              <a:gd name="connsiteX7" fmla="*/ 556153 w 564619"/>
              <a:gd name="connsiteY7" fmla="*/ 513159 h 558403"/>
              <a:gd name="connsiteX8" fmla="*/ 563297 w 564619"/>
              <a:gd name="connsiteY8" fmla="*/ 448865 h 558403"/>
              <a:gd name="connsiteX9" fmla="*/ 532341 w 564619"/>
              <a:gd name="connsiteY9" fmla="*/ 364331 h 558403"/>
              <a:gd name="connsiteX10" fmla="*/ 534722 w 564619"/>
              <a:gd name="connsiteY10" fmla="*/ 227409 h 558403"/>
              <a:gd name="connsiteX11" fmla="*/ 545438 w 564619"/>
              <a:gd name="connsiteY11" fmla="*/ 102393 h 558403"/>
              <a:gd name="connsiteX12" fmla="*/ 508528 w 564619"/>
              <a:gd name="connsiteY12" fmla="*/ 30956 h 558403"/>
              <a:gd name="connsiteX13" fmla="*/ 460903 w 564619"/>
              <a:gd name="connsiteY13" fmla="*/ 0 h 558403"/>
              <a:gd name="connsiteX14" fmla="*/ 308503 w 564619"/>
              <a:gd name="connsiteY14" fmla="*/ 17859 h 558403"/>
              <a:gd name="connsiteX15" fmla="*/ 134672 w 564619"/>
              <a:gd name="connsiteY15" fmla="*/ 41672 h 558403"/>
              <a:gd name="connsiteX16" fmla="*/ 57282 w 564619"/>
              <a:gd name="connsiteY16" fmla="*/ 51197 h 558403"/>
              <a:gd name="connsiteX17" fmla="*/ 26325 w 564619"/>
              <a:gd name="connsiteY17" fmla="*/ 58340 h 558403"/>
              <a:gd name="connsiteX18" fmla="*/ 1322 w 564619"/>
              <a:gd name="connsiteY18" fmla="*/ 116681 h 558403"/>
              <a:gd name="connsiteX19" fmla="*/ 13228 w 564619"/>
              <a:gd name="connsiteY19" fmla="*/ 176212 h 558403"/>
              <a:gd name="connsiteX20" fmla="*/ 56091 w 564619"/>
              <a:gd name="connsiteY20" fmla="*/ 289322 h 558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64619" h="558403">
                <a:moveTo>
                  <a:pt x="56091" y="289322"/>
                </a:moveTo>
                <a:cubicBezTo>
                  <a:pt x="66807" y="339328"/>
                  <a:pt x="63235" y="389334"/>
                  <a:pt x="66807" y="439340"/>
                </a:cubicBezTo>
                <a:cubicBezTo>
                  <a:pt x="66807" y="465931"/>
                  <a:pt x="62044" y="492521"/>
                  <a:pt x="66807" y="519112"/>
                </a:cubicBezTo>
                <a:cubicBezTo>
                  <a:pt x="73951" y="552450"/>
                  <a:pt x="85857" y="545306"/>
                  <a:pt x="95382" y="558403"/>
                </a:cubicBezTo>
                <a:lnTo>
                  <a:pt x="198966" y="557212"/>
                </a:lnTo>
                <a:cubicBezTo>
                  <a:pt x="249369" y="552450"/>
                  <a:pt x="296200" y="534591"/>
                  <a:pt x="350175" y="542925"/>
                </a:cubicBezTo>
                <a:lnTo>
                  <a:pt x="499003" y="546497"/>
                </a:lnTo>
                <a:cubicBezTo>
                  <a:pt x="518053" y="535384"/>
                  <a:pt x="535912" y="533797"/>
                  <a:pt x="556153" y="513159"/>
                </a:cubicBezTo>
                <a:cubicBezTo>
                  <a:pt x="565677" y="490537"/>
                  <a:pt x="565679" y="470296"/>
                  <a:pt x="563297" y="448865"/>
                </a:cubicBezTo>
                <a:cubicBezTo>
                  <a:pt x="563694" y="417115"/>
                  <a:pt x="542660" y="392509"/>
                  <a:pt x="532341" y="364331"/>
                </a:cubicBezTo>
                <a:cubicBezTo>
                  <a:pt x="522419" y="318690"/>
                  <a:pt x="533928" y="273050"/>
                  <a:pt x="534722" y="227409"/>
                </a:cubicBezTo>
                <a:cubicBezTo>
                  <a:pt x="538294" y="185737"/>
                  <a:pt x="547819" y="145256"/>
                  <a:pt x="545438" y="102393"/>
                </a:cubicBezTo>
                <a:cubicBezTo>
                  <a:pt x="542660" y="76200"/>
                  <a:pt x="525594" y="54768"/>
                  <a:pt x="508528" y="30956"/>
                </a:cubicBezTo>
                <a:cubicBezTo>
                  <a:pt x="493844" y="14684"/>
                  <a:pt x="485112" y="9129"/>
                  <a:pt x="460903" y="0"/>
                </a:cubicBezTo>
                <a:cubicBezTo>
                  <a:pt x="410103" y="4763"/>
                  <a:pt x="359303" y="11906"/>
                  <a:pt x="308503" y="17859"/>
                </a:cubicBezTo>
                <a:lnTo>
                  <a:pt x="134672" y="41672"/>
                </a:lnTo>
                <a:lnTo>
                  <a:pt x="57282" y="51197"/>
                </a:lnTo>
                <a:lnTo>
                  <a:pt x="26325" y="58340"/>
                </a:lnTo>
                <a:cubicBezTo>
                  <a:pt x="17991" y="77787"/>
                  <a:pt x="6084" y="88900"/>
                  <a:pt x="1322" y="116681"/>
                </a:cubicBezTo>
                <a:cubicBezTo>
                  <a:pt x="-4234" y="141288"/>
                  <a:pt x="9259" y="156368"/>
                  <a:pt x="13228" y="176212"/>
                </a:cubicBezTo>
                <a:cubicBezTo>
                  <a:pt x="27516" y="213915"/>
                  <a:pt x="53710" y="248047"/>
                  <a:pt x="56091" y="28932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536A6A14-70E6-DA3A-7CE3-FA666178A753}"/>
              </a:ext>
            </a:extLst>
          </p:cNvPr>
          <p:cNvSpPr/>
          <p:nvPr/>
        </p:nvSpPr>
        <p:spPr>
          <a:xfrm>
            <a:off x="8074819" y="5141119"/>
            <a:ext cx="581025" cy="592931"/>
          </a:xfrm>
          <a:custGeom>
            <a:avLst/>
            <a:gdLst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  <a:gd name="connsiteX0" fmla="*/ 51197 w 581025"/>
              <a:gd name="connsiteY0" fmla="*/ 303609 h 592931"/>
              <a:gd name="connsiteX1" fmla="*/ 57150 w 581025"/>
              <a:gd name="connsiteY1" fmla="*/ 436959 h 592931"/>
              <a:gd name="connsiteX2" fmla="*/ 63103 w 581025"/>
              <a:gd name="connsiteY2" fmla="*/ 538162 h 592931"/>
              <a:gd name="connsiteX3" fmla="*/ 86915 w 581025"/>
              <a:gd name="connsiteY3" fmla="*/ 575072 h 592931"/>
              <a:gd name="connsiteX4" fmla="*/ 126206 w 581025"/>
              <a:gd name="connsiteY4" fmla="*/ 592931 h 592931"/>
              <a:gd name="connsiteX5" fmla="*/ 208359 w 581025"/>
              <a:gd name="connsiteY5" fmla="*/ 575072 h 592931"/>
              <a:gd name="connsiteX6" fmla="*/ 471487 w 581025"/>
              <a:gd name="connsiteY6" fmla="*/ 558403 h 592931"/>
              <a:gd name="connsiteX7" fmla="*/ 551259 w 581025"/>
              <a:gd name="connsiteY7" fmla="*/ 552450 h 592931"/>
              <a:gd name="connsiteX8" fmla="*/ 581025 w 581025"/>
              <a:gd name="connsiteY8" fmla="*/ 506015 h 592931"/>
              <a:gd name="connsiteX9" fmla="*/ 552450 w 581025"/>
              <a:gd name="connsiteY9" fmla="*/ 398859 h 592931"/>
              <a:gd name="connsiteX10" fmla="*/ 541734 w 581025"/>
              <a:gd name="connsiteY10" fmla="*/ 314325 h 592931"/>
              <a:gd name="connsiteX11" fmla="*/ 541734 w 581025"/>
              <a:gd name="connsiteY11" fmla="*/ 235744 h 592931"/>
              <a:gd name="connsiteX12" fmla="*/ 561975 w 581025"/>
              <a:gd name="connsiteY12" fmla="*/ 125015 h 592931"/>
              <a:gd name="connsiteX13" fmla="*/ 546497 w 581025"/>
              <a:gd name="connsiteY13" fmla="*/ 53578 h 592931"/>
              <a:gd name="connsiteX14" fmla="*/ 503634 w 581025"/>
              <a:gd name="connsiteY14" fmla="*/ 20240 h 592931"/>
              <a:gd name="connsiteX15" fmla="*/ 409575 w 581025"/>
              <a:gd name="connsiteY15" fmla="*/ 0 h 592931"/>
              <a:gd name="connsiteX16" fmla="*/ 151209 w 581025"/>
              <a:gd name="connsiteY16" fmla="*/ 46434 h 592931"/>
              <a:gd name="connsiteX17" fmla="*/ 30956 w 581025"/>
              <a:gd name="connsiteY17" fmla="*/ 59531 h 592931"/>
              <a:gd name="connsiteX18" fmla="*/ 0 w 581025"/>
              <a:gd name="connsiteY18" fmla="*/ 72628 h 592931"/>
              <a:gd name="connsiteX19" fmla="*/ 1190 w 581025"/>
              <a:gd name="connsiteY19" fmla="*/ 119062 h 592931"/>
              <a:gd name="connsiteX20" fmla="*/ 17859 w 581025"/>
              <a:gd name="connsiteY20" fmla="*/ 195262 h 592931"/>
              <a:gd name="connsiteX21" fmla="*/ 51197 w 581025"/>
              <a:gd name="connsiteY21" fmla="*/ 303609 h 59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81025" h="592931">
                <a:moveTo>
                  <a:pt x="51197" y="303609"/>
                </a:moveTo>
                <a:cubicBezTo>
                  <a:pt x="59134" y="351631"/>
                  <a:pt x="55166" y="392509"/>
                  <a:pt x="57150" y="436959"/>
                </a:cubicBezTo>
                <a:lnTo>
                  <a:pt x="63103" y="538162"/>
                </a:lnTo>
                <a:cubicBezTo>
                  <a:pt x="71040" y="550465"/>
                  <a:pt x="64690" y="554434"/>
                  <a:pt x="86915" y="575072"/>
                </a:cubicBezTo>
                <a:cubicBezTo>
                  <a:pt x="105965" y="592931"/>
                  <a:pt x="113109" y="586978"/>
                  <a:pt x="126206" y="592931"/>
                </a:cubicBezTo>
                <a:cubicBezTo>
                  <a:pt x="153590" y="586978"/>
                  <a:pt x="180975" y="575072"/>
                  <a:pt x="208359" y="575072"/>
                </a:cubicBezTo>
                <a:cubicBezTo>
                  <a:pt x="300830" y="561181"/>
                  <a:pt x="383778" y="563959"/>
                  <a:pt x="471487" y="558403"/>
                </a:cubicBezTo>
                <a:cubicBezTo>
                  <a:pt x="498078" y="556419"/>
                  <a:pt x="524668" y="560387"/>
                  <a:pt x="551259" y="552450"/>
                </a:cubicBezTo>
                <a:cubicBezTo>
                  <a:pt x="567134" y="538163"/>
                  <a:pt x="571103" y="525065"/>
                  <a:pt x="581025" y="506015"/>
                </a:cubicBezTo>
                <a:cubicBezTo>
                  <a:pt x="576263" y="470296"/>
                  <a:pt x="558403" y="444103"/>
                  <a:pt x="552450" y="398859"/>
                </a:cubicBezTo>
                <a:cubicBezTo>
                  <a:pt x="541734" y="370681"/>
                  <a:pt x="545306" y="342503"/>
                  <a:pt x="541734" y="314325"/>
                </a:cubicBezTo>
                <a:lnTo>
                  <a:pt x="541734" y="235744"/>
                </a:lnTo>
                <a:cubicBezTo>
                  <a:pt x="548481" y="198834"/>
                  <a:pt x="557609" y="167878"/>
                  <a:pt x="561975" y="125015"/>
                </a:cubicBezTo>
                <a:cubicBezTo>
                  <a:pt x="560388" y="101203"/>
                  <a:pt x="551656" y="77390"/>
                  <a:pt x="546497" y="53578"/>
                </a:cubicBezTo>
                <a:cubicBezTo>
                  <a:pt x="532209" y="42465"/>
                  <a:pt x="528637" y="26590"/>
                  <a:pt x="503634" y="20240"/>
                </a:cubicBezTo>
                <a:cubicBezTo>
                  <a:pt x="472281" y="12303"/>
                  <a:pt x="446882" y="794"/>
                  <a:pt x="409575" y="0"/>
                </a:cubicBezTo>
                <a:cubicBezTo>
                  <a:pt x="323453" y="11906"/>
                  <a:pt x="237331" y="30956"/>
                  <a:pt x="151209" y="46434"/>
                </a:cubicBezTo>
                <a:lnTo>
                  <a:pt x="30956" y="59531"/>
                </a:lnTo>
                <a:lnTo>
                  <a:pt x="0" y="72628"/>
                </a:lnTo>
                <a:cubicBezTo>
                  <a:pt x="397" y="88106"/>
                  <a:pt x="793" y="103584"/>
                  <a:pt x="1190" y="119062"/>
                </a:cubicBezTo>
                <a:lnTo>
                  <a:pt x="17859" y="195262"/>
                </a:lnTo>
                <a:cubicBezTo>
                  <a:pt x="28972" y="231378"/>
                  <a:pt x="46038" y="266302"/>
                  <a:pt x="51197" y="30360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D4E92C95-2B72-5DE4-89B9-72242131817D}"/>
              </a:ext>
            </a:extLst>
          </p:cNvPr>
          <p:cNvSpPr/>
          <p:nvPr/>
        </p:nvSpPr>
        <p:spPr>
          <a:xfrm>
            <a:off x="8223977" y="5860256"/>
            <a:ext cx="635463" cy="638175"/>
          </a:xfrm>
          <a:custGeom>
            <a:avLst/>
            <a:gdLst>
              <a:gd name="connsiteX0" fmla="*/ 79772 w 632222"/>
              <a:gd name="connsiteY0" fmla="*/ 355997 h 638175"/>
              <a:gd name="connsiteX1" fmla="*/ 123825 w 632222"/>
              <a:gd name="connsiteY1" fmla="*/ 507207 h 638175"/>
              <a:gd name="connsiteX2" fmla="*/ 129778 w 632222"/>
              <a:gd name="connsiteY2" fmla="*/ 561975 h 638175"/>
              <a:gd name="connsiteX3" fmla="*/ 147637 w 632222"/>
              <a:gd name="connsiteY3" fmla="*/ 611982 h 638175"/>
              <a:gd name="connsiteX4" fmla="*/ 196453 w 632222"/>
              <a:gd name="connsiteY4" fmla="*/ 638175 h 638175"/>
              <a:gd name="connsiteX5" fmla="*/ 314325 w 632222"/>
              <a:gd name="connsiteY5" fmla="*/ 603647 h 638175"/>
              <a:gd name="connsiteX6" fmla="*/ 458390 w 632222"/>
              <a:gd name="connsiteY6" fmla="*/ 560785 h 638175"/>
              <a:gd name="connsiteX7" fmla="*/ 583406 w 632222"/>
              <a:gd name="connsiteY7" fmla="*/ 525066 h 638175"/>
              <a:gd name="connsiteX8" fmla="*/ 614362 w 632222"/>
              <a:gd name="connsiteY8" fmla="*/ 515541 h 638175"/>
              <a:gd name="connsiteX9" fmla="*/ 632222 w 632222"/>
              <a:gd name="connsiteY9" fmla="*/ 461963 h 638175"/>
              <a:gd name="connsiteX10" fmla="*/ 585787 w 632222"/>
              <a:gd name="connsiteY10" fmla="*/ 388144 h 638175"/>
              <a:gd name="connsiteX11" fmla="*/ 544115 w 632222"/>
              <a:gd name="connsiteY11" fmla="*/ 307182 h 638175"/>
              <a:gd name="connsiteX12" fmla="*/ 528637 w 632222"/>
              <a:gd name="connsiteY12" fmla="*/ 200025 h 638175"/>
              <a:gd name="connsiteX13" fmla="*/ 525065 w 632222"/>
              <a:gd name="connsiteY13" fmla="*/ 96441 h 638175"/>
              <a:gd name="connsiteX14" fmla="*/ 495300 w 632222"/>
              <a:gd name="connsiteY14" fmla="*/ 39291 h 638175"/>
              <a:gd name="connsiteX15" fmla="*/ 439340 w 632222"/>
              <a:gd name="connsiteY15" fmla="*/ 0 h 638175"/>
              <a:gd name="connsiteX16" fmla="*/ 266700 w 632222"/>
              <a:gd name="connsiteY16" fmla="*/ 60722 h 638175"/>
              <a:gd name="connsiteX17" fmla="*/ 128587 w 632222"/>
              <a:gd name="connsiteY17" fmla="*/ 108347 h 638175"/>
              <a:gd name="connsiteX18" fmla="*/ 66675 w 632222"/>
              <a:gd name="connsiteY18" fmla="*/ 125016 h 638175"/>
              <a:gd name="connsiteX19" fmla="*/ 47625 w 632222"/>
              <a:gd name="connsiteY19" fmla="*/ 125016 h 638175"/>
              <a:gd name="connsiteX20" fmla="*/ 4762 w 632222"/>
              <a:gd name="connsiteY20" fmla="*/ 142875 h 638175"/>
              <a:gd name="connsiteX21" fmla="*/ 0 w 632222"/>
              <a:gd name="connsiteY21" fmla="*/ 216694 h 638175"/>
              <a:gd name="connsiteX22" fmla="*/ 42862 w 632222"/>
              <a:gd name="connsiteY22" fmla="*/ 289322 h 638175"/>
              <a:gd name="connsiteX23" fmla="*/ 79772 w 632222"/>
              <a:gd name="connsiteY23" fmla="*/ 355997 h 638175"/>
              <a:gd name="connsiteX0" fmla="*/ 79772 w 632222"/>
              <a:gd name="connsiteY0" fmla="*/ 355997 h 638175"/>
              <a:gd name="connsiteX1" fmla="*/ 123825 w 632222"/>
              <a:gd name="connsiteY1" fmla="*/ 507207 h 638175"/>
              <a:gd name="connsiteX2" fmla="*/ 129778 w 632222"/>
              <a:gd name="connsiteY2" fmla="*/ 561975 h 638175"/>
              <a:gd name="connsiteX3" fmla="*/ 147637 w 632222"/>
              <a:gd name="connsiteY3" fmla="*/ 611982 h 638175"/>
              <a:gd name="connsiteX4" fmla="*/ 196453 w 632222"/>
              <a:gd name="connsiteY4" fmla="*/ 638175 h 638175"/>
              <a:gd name="connsiteX5" fmla="*/ 314325 w 632222"/>
              <a:gd name="connsiteY5" fmla="*/ 603647 h 638175"/>
              <a:gd name="connsiteX6" fmla="*/ 458390 w 632222"/>
              <a:gd name="connsiteY6" fmla="*/ 560785 h 638175"/>
              <a:gd name="connsiteX7" fmla="*/ 583406 w 632222"/>
              <a:gd name="connsiteY7" fmla="*/ 525066 h 638175"/>
              <a:gd name="connsiteX8" fmla="*/ 614362 w 632222"/>
              <a:gd name="connsiteY8" fmla="*/ 515541 h 638175"/>
              <a:gd name="connsiteX9" fmla="*/ 632222 w 632222"/>
              <a:gd name="connsiteY9" fmla="*/ 461963 h 638175"/>
              <a:gd name="connsiteX10" fmla="*/ 585787 w 632222"/>
              <a:gd name="connsiteY10" fmla="*/ 388144 h 638175"/>
              <a:gd name="connsiteX11" fmla="*/ 544115 w 632222"/>
              <a:gd name="connsiteY11" fmla="*/ 307182 h 638175"/>
              <a:gd name="connsiteX12" fmla="*/ 528637 w 632222"/>
              <a:gd name="connsiteY12" fmla="*/ 200025 h 638175"/>
              <a:gd name="connsiteX13" fmla="*/ 525065 w 632222"/>
              <a:gd name="connsiteY13" fmla="*/ 96441 h 638175"/>
              <a:gd name="connsiteX14" fmla="*/ 495300 w 632222"/>
              <a:gd name="connsiteY14" fmla="*/ 39291 h 638175"/>
              <a:gd name="connsiteX15" fmla="*/ 439340 w 632222"/>
              <a:gd name="connsiteY15" fmla="*/ 0 h 638175"/>
              <a:gd name="connsiteX16" fmla="*/ 266700 w 632222"/>
              <a:gd name="connsiteY16" fmla="*/ 60722 h 638175"/>
              <a:gd name="connsiteX17" fmla="*/ 128587 w 632222"/>
              <a:gd name="connsiteY17" fmla="*/ 108347 h 638175"/>
              <a:gd name="connsiteX18" fmla="*/ 66675 w 632222"/>
              <a:gd name="connsiteY18" fmla="*/ 125016 h 638175"/>
              <a:gd name="connsiteX19" fmla="*/ 47625 w 632222"/>
              <a:gd name="connsiteY19" fmla="*/ 125016 h 638175"/>
              <a:gd name="connsiteX20" fmla="*/ 4762 w 632222"/>
              <a:gd name="connsiteY20" fmla="*/ 142875 h 638175"/>
              <a:gd name="connsiteX21" fmla="*/ 0 w 632222"/>
              <a:gd name="connsiteY21" fmla="*/ 216694 h 638175"/>
              <a:gd name="connsiteX22" fmla="*/ 42862 w 632222"/>
              <a:gd name="connsiteY22" fmla="*/ 289322 h 638175"/>
              <a:gd name="connsiteX23" fmla="*/ 79772 w 632222"/>
              <a:gd name="connsiteY23" fmla="*/ 355997 h 638175"/>
              <a:gd name="connsiteX0" fmla="*/ 79772 w 632222"/>
              <a:gd name="connsiteY0" fmla="*/ 355997 h 638175"/>
              <a:gd name="connsiteX1" fmla="*/ 123825 w 632222"/>
              <a:gd name="connsiteY1" fmla="*/ 507207 h 638175"/>
              <a:gd name="connsiteX2" fmla="*/ 129778 w 632222"/>
              <a:gd name="connsiteY2" fmla="*/ 561975 h 638175"/>
              <a:gd name="connsiteX3" fmla="*/ 147637 w 632222"/>
              <a:gd name="connsiteY3" fmla="*/ 611982 h 638175"/>
              <a:gd name="connsiteX4" fmla="*/ 196453 w 632222"/>
              <a:gd name="connsiteY4" fmla="*/ 638175 h 638175"/>
              <a:gd name="connsiteX5" fmla="*/ 314325 w 632222"/>
              <a:gd name="connsiteY5" fmla="*/ 603647 h 638175"/>
              <a:gd name="connsiteX6" fmla="*/ 458390 w 632222"/>
              <a:gd name="connsiteY6" fmla="*/ 560785 h 638175"/>
              <a:gd name="connsiteX7" fmla="*/ 583406 w 632222"/>
              <a:gd name="connsiteY7" fmla="*/ 525066 h 638175"/>
              <a:gd name="connsiteX8" fmla="*/ 614362 w 632222"/>
              <a:gd name="connsiteY8" fmla="*/ 515541 h 638175"/>
              <a:gd name="connsiteX9" fmla="*/ 632222 w 632222"/>
              <a:gd name="connsiteY9" fmla="*/ 461963 h 638175"/>
              <a:gd name="connsiteX10" fmla="*/ 585787 w 632222"/>
              <a:gd name="connsiteY10" fmla="*/ 388144 h 638175"/>
              <a:gd name="connsiteX11" fmla="*/ 544115 w 632222"/>
              <a:gd name="connsiteY11" fmla="*/ 307182 h 638175"/>
              <a:gd name="connsiteX12" fmla="*/ 528637 w 632222"/>
              <a:gd name="connsiteY12" fmla="*/ 200025 h 638175"/>
              <a:gd name="connsiteX13" fmla="*/ 525065 w 632222"/>
              <a:gd name="connsiteY13" fmla="*/ 96441 h 638175"/>
              <a:gd name="connsiteX14" fmla="*/ 495300 w 632222"/>
              <a:gd name="connsiteY14" fmla="*/ 39291 h 638175"/>
              <a:gd name="connsiteX15" fmla="*/ 439340 w 632222"/>
              <a:gd name="connsiteY15" fmla="*/ 0 h 638175"/>
              <a:gd name="connsiteX16" fmla="*/ 266700 w 632222"/>
              <a:gd name="connsiteY16" fmla="*/ 60722 h 638175"/>
              <a:gd name="connsiteX17" fmla="*/ 128587 w 632222"/>
              <a:gd name="connsiteY17" fmla="*/ 108347 h 638175"/>
              <a:gd name="connsiteX18" fmla="*/ 66675 w 632222"/>
              <a:gd name="connsiteY18" fmla="*/ 125016 h 638175"/>
              <a:gd name="connsiteX19" fmla="*/ 47625 w 632222"/>
              <a:gd name="connsiteY19" fmla="*/ 125016 h 638175"/>
              <a:gd name="connsiteX20" fmla="*/ 4762 w 632222"/>
              <a:gd name="connsiteY20" fmla="*/ 142875 h 638175"/>
              <a:gd name="connsiteX21" fmla="*/ 0 w 632222"/>
              <a:gd name="connsiteY21" fmla="*/ 216694 h 638175"/>
              <a:gd name="connsiteX22" fmla="*/ 42862 w 632222"/>
              <a:gd name="connsiteY22" fmla="*/ 289322 h 638175"/>
              <a:gd name="connsiteX23" fmla="*/ 79772 w 632222"/>
              <a:gd name="connsiteY23" fmla="*/ 355997 h 638175"/>
              <a:gd name="connsiteX0" fmla="*/ 79772 w 632222"/>
              <a:gd name="connsiteY0" fmla="*/ 355997 h 638175"/>
              <a:gd name="connsiteX1" fmla="*/ 123825 w 632222"/>
              <a:gd name="connsiteY1" fmla="*/ 507207 h 638175"/>
              <a:gd name="connsiteX2" fmla="*/ 129778 w 632222"/>
              <a:gd name="connsiteY2" fmla="*/ 561975 h 638175"/>
              <a:gd name="connsiteX3" fmla="*/ 147637 w 632222"/>
              <a:gd name="connsiteY3" fmla="*/ 611982 h 638175"/>
              <a:gd name="connsiteX4" fmla="*/ 196453 w 632222"/>
              <a:gd name="connsiteY4" fmla="*/ 638175 h 638175"/>
              <a:gd name="connsiteX5" fmla="*/ 314325 w 632222"/>
              <a:gd name="connsiteY5" fmla="*/ 603647 h 638175"/>
              <a:gd name="connsiteX6" fmla="*/ 458390 w 632222"/>
              <a:gd name="connsiteY6" fmla="*/ 560785 h 638175"/>
              <a:gd name="connsiteX7" fmla="*/ 583406 w 632222"/>
              <a:gd name="connsiteY7" fmla="*/ 525066 h 638175"/>
              <a:gd name="connsiteX8" fmla="*/ 614362 w 632222"/>
              <a:gd name="connsiteY8" fmla="*/ 515541 h 638175"/>
              <a:gd name="connsiteX9" fmla="*/ 632222 w 632222"/>
              <a:gd name="connsiteY9" fmla="*/ 461963 h 638175"/>
              <a:gd name="connsiteX10" fmla="*/ 585787 w 632222"/>
              <a:gd name="connsiteY10" fmla="*/ 388144 h 638175"/>
              <a:gd name="connsiteX11" fmla="*/ 544115 w 632222"/>
              <a:gd name="connsiteY11" fmla="*/ 307182 h 638175"/>
              <a:gd name="connsiteX12" fmla="*/ 528637 w 632222"/>
              <a:gd name="connsiteY12" fmla="*/ 200025 h 638175"/>
              <a:gd name="connsiteX13" fmla="*/ 525065 w 632222"/>
              <a:gd name="connsiteY13" fmla="*/ 96441 h 638175"/>
              <a:gd name="connsiteX14" fmla="*/ 495300 w 632222"/>
              <a:gd name="connsiteY14" fmla="*/ 39291 h 638175"/>
              <a:gd name="connsiteX15" fmla="*/ 439340 w 632222"/>
              <a:gd name="connsiteY15" fmla="*/ 0 h 638175"/>
              <a:gd name="connsiteX16" fmla="*/ 266700 w 632222"/>
              <a:gd name="connsiteY16" fmla="*/ 60722 h 638175"/>
              <a:gd name="connsiteX17" fmla="*/ 128587 w 632222"/>
              <a:gd name="connsiteY17" fmla="*/ 108347 h 638175"/>
              <a:gd name="connsiteX18" fmla="*/ 66675 w 632222"/>
              <a:gd name="connsiteY18" fmla="*/ 125016 h 638175"/>
              <a:gd name="connsiteX19" fmla="*/ 47625 w 632222"/>
              <a:gd name="connsiteY19" fmla="*/ 125016 h 638175"/>
              <a:gd name="connsiteX20" fmla="*/ 4762 w 632222"/>
              <a:gd name="connsiteY20" fmla="*/ 142875 h 638175"/>
              <a:gd name="connsiteX21" fmla="*/ 0 w 632222"/>
              <a:gd name="connsiteY21" fmla="*/ 216694 h 638175"/>
              <a:gd name="connsiteX22" fmla="*/ 42862 w 632222"/>
              <a:gd name="connsiteY22" fmla="*/ 289322 h 638175"/>
              <a:gd name="connsiteX23" fmla="*/ 79772 w 632222"/>
              <a:gd name="connsiteY23" fmla="*/ 355997 h 638175"/>
              <a:gd name="connsiteX0" fmla="*/ 79772 w 632222"/>
              <a:gd name="connsiteY0" fmla="*/ 355997 h 638175"/>
              <a:gd name="connsiteX1" fmla="*/ 123825 w 632222"/>
              <a:gd name="connsiteY1" fmla="*/ 507207 h 638175"/>
              <a:gd name="connsiteX2" fmla="*/ 129778 w 632222"/>
              <a:gd name="connsiteY2" fmla="*/ 561975 h 638175"/>
              <a:gd name="connsiteX3" fmla="*/ 147637 w 632222"/>
              <a:gd name="connsiteY3" fmla="*/ 611982 h 638175"/>
              <a:gd name="connsiteX4" fmla="*/ 196453 w 632222"/>
              <a:gd name="connsiteY4" fmla="*/ 638175 h 638175"/>
              <a:gd name="connsiteX5" fmla="*/ 314325 w 632222"/>
              <a:gd name="connsiteY5" fmla="*/ 603647 h 638175"/>
              <a:gd name="connsiteX6" fmla="*/ 458390 w 632222"/>
              <a:gd name="connsiteY6" fmla="*/ 560785 h 638175"/>
              <a:gd name="connsiteX7" fmla="*/ 583406 w 632222"/>
              <a:gd name="connsiteY7" fmla="*/ 525066 h 638175"/>
              <a:gd name="connsiteX8" fmla="*/ 614362 w 632222"/>
              <a:gd name="connsiteY8" fmla="*/ 515541 h 638175"/>
              <a:gd name="connsiteX9" fmla="*/ 632222 w 632222"/>
              <a:gd name="connsiteY9" fmla="*/ 461963 h 638175"/>
              <a:gd name="connsiteX10" fmla="*/ 585787 w 632222"/>
              <a:gd name="connsiteY10" fmla="*/ 388144 h 638175"/>
              <a:gd name="connsiteX11" fmla="*/ 544115 w 632222"/>
              <a:gd name="connsiteY11" fmla="*/ 307182 h 638175"/>
              <a:gd name="connsiteX12" fmla="*/ 528637 w 632222"/>
              <a:gd name="connsiteY12" fmla="*/ 200025 h 638175"/>
              <a:gd name="connsiteX13" fmla="*/ 525065 w 632222"/>
              <a:gd name="connsiteY13" fmla="*/ 96441 h 638175"/>
              <a:gd name="connsiteX14" fmla="*/ 495300 w 632222"/>
              <a:gd name="connsiteY14" fmla="*/ 39291 h 638175"/>
              <a:gd name="connsiteX15" fmla="*/ 439340 w 632222"/>
              <a:gd name="connsiteY15" fmla="*/ 0 h 638175"/>
              <a:gd name="connsiteX16" fmla="*/ 266700 w 632222"/>
              <a:gd name="connsiteY16" fmla="*/ 60722 h 638175"/>
              <a:gd name="connsiteX17" fmla="*/ 128587 w 632222"/>
              <a:gd name="connsiteY17" fmla="*/ 108347 h 638175"/>
              <a:gd name="connsiteX18" fmla="*/ 66675 w 632222"/>
              <a:gd name="connsiteY18" fmla="*/ 125016 h 638175"/>
              <a:gd name="connsiteX19" fmla="*/ 47625 w 632222"/>
              <a:gd name="connsiteY19" fmla="*/ 125016 h 638175"/>
              <a:gd name="connsiteX20" fmla="*/ 4762 w 632222"/>
              <a:gd name="connsiteY20" fmla="*/ 142875 h 638175"/>
              <a:gd name="connsiteX21" fmla="*/ 0 w 632222"/>
              <a:gd name="connsiteY21" fmla="*/ 216694 h 638175"/>
              <a:gd name="connsiteX22" fmla="*/ 42862 w 632222"/>
              <a:gd name="connsiteY22" fmla="*/ 289322 h 638175"/>
              <a:gd name="connsiteX23" fmla="*/ 79772 w 632222"/>
              <a:gd name="connsiteY23" fmla="*/ 355997 h 638175"/>
              <a:gd name="connsiteX0" fmla="*/ 79772 w 632222"/>
              <a:gd name="connsiteY0" fmla="*/ 355997 h 638175"/>
              <a:gd name="connsiteX1" fmla="*/ 123825 w 632222"/>
              <a:gd name="connsiteY1" fmla="*/ 507207 h 638175"/>
              <a:gd name="connsiteX2" fmla="*/ 129778 w 632222"/>
              <a:gd name="connsiteY2" fmla="*/ 561975 h 638175"/>
              <a:gd name="connsiteX3" fmla="*/ 147637 w 632222"/>
              <a:gd name="connsiteY3" fmla="*/ 611982 h 638175"/>
              <a:gd name="connsiteX4" fmla="*/ 196453 w 632222"/>
              <a:gd name="connsiteY4" fmla="*/ 638175 h 638175"/>
              <a:gd name="connsiteX5" fmla="*/ 314325 w 632222"/>
              <a:gd name="connsiteY5" fmla="*/ 603647 h 638175"/>
              <a:gd name="connsiteX6" fmla="*/ 458390 w 632222"/>
              <a:gd name="connsiteY6" fmla="*/ 560785 h 638175"/>
              <a:gd name="connsiteX7" fmla="*/ 583406 w 632222"/>
              <a:gd name="connsiteY7" fmla="*/ 525066 h 638175"/>
              <a:gd name="connsiteX8" fmla="*/ 614362 w 632222"/>
              <a:gd name="connsiteY8" fmla="*/ 515541 h 638175"/>
              <a:gd name="connsiteX9" fmla="*/ 632222 w 632222"/>
              <a:gd name="connsiteY9" fmla="*/ 461963 h 638175"/>
              <a:gd name="connsiteX10" fmla="*/ 585787 w 632222"/>
              <a:gd name="connsiteY10" fmla="*/ 388144 h 638175"/>
              <a:gd name="connsiteX11" fmla="*/ 544115 w 632222"/>
              <a:gd name="connsiteY11" fmla="*/ 307182 h 638175"/>
              <a:gd name="connsiteX12" fmla="*/ 528637 w 632222"/>
              <a:gd name="connsiteY12" fmla="*/ 200025 h 638175"/>
              <a:gd name="connsiteX13" fmla="*/ 525065 w 632222"/>
              <a:gd name="connsiteY13" fmla="*/ 96441 h 638175"/>
              <a:gd name="connsiteX14" fmla="*/ 495300 w 632222"/>
              <a:gd name="connsiteY14" fmla="*/ 39291 h 638175"/>
              <a:gd name="connsiteX15" fmla="*/ 439340 w 632222"/>
              <a:gd name="connsiteY15" fmla="*/ 0 h 638175"/>
              <a:gd name="connsiteX16" fmla="*/ 266700 w 632222"/>
              <a:gd name="connsiteY16" fmla="*/ 60722 h 638175"/>
              <a:gd name="connsiteX17" fmla="*/ 128587 w 632222"/>
              <a:gd name="connsiteY17" fmla="*/ 108347 h 638175"/>
              <a:gd name="connsiteX18" fmla="*/ 66675 w 632222"/>
              <a:gd name="connsiteY18" fmla="*/ 125016 h 638175"/>
              <a:gd name="connsiteX19" fmla="*/ 47625 w 632222"/>
              <a:gd name="connsiteY19" fmla="*/ 125016 h 638175"/>
              <a:gd name="connsiteX20" fmla="*/ 4762 w 632222"/>
              <a:gd name="connsiteY20" fmla="*/ 142875 h 638175"/>
              <a:gd name="connsiteX21" fmla="*/ 0 w 632222"/>
              <a:gd name="connsiteY21" fmla="*/ 216694 h 638175"/>
              <a:gd name="connsiteX22" fmla="*/ 42862 w 632222"/>
              <a:gd name="connsiteY22" fmla="*/ 289322 h 638175"/>
              <a:gd name="connsiteX23" fmla="*/ 79772 w 632222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42875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42875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42875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42875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42875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42875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42875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42875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42875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1600 w 634050"/>
              <a:gd name="connsiteY0" fmla="*/ 355997 h 638175"/>
              <a:gd name="connsiteX1" fmla="*/ 125653 w 634050"/>
              <a:gd name="connsiteY1" fmla="*/ 507207 h 638175"/>
              <a:gd name="connsiteX2" fmla="*/ 131606 w 634050"/>
              <a:gd name="connsiteY2" fmla="*/ 561975 h 638175"/>
              <a:gd name="connsiteX3" fmla="*/ 149465 w 634050"/>
              <a:gd name="connsiteY3" fmla="*/ 611982 h 638175"/>
              <a:gd name="connsiteX4" fmla="*/ 198281 w 634050"/>
              <a:gd name="connsiteY4" fmla="*/ 638175 h 638175"/>
              <a:gd name="connsiteX5" fmla="*/ 316153 w 634050"/>
              <a:gd name="connsiteY5" fmla="*/ 603647 h 638175"/>
              <a:gd name="connsiteX6" fmla="*/ 460218 w 634050"/>
              <a:gd name="connsiteY6" fmla="*/ 560785 h 638175"/>
              <a:gd name="connsiteX7" fmla="*/ 585234 w 634050"/>
              <a:gd name="connsiteY7" fmla="*/ 525066 h 638175"/>
              <a:gd name="connsiteX8" fmla="*/ 616190 w 634050"/>
              <a:gd name="connsiteY8" fmla="*/ 515541 h 638175"/>
              <a:gd name="connsiteX9" fmla="*/ 634050 w 634050"/>
              <a:gd name="connsiteY9" fmla="*/ 461963 h 638175"/>
              <a:gd name="connsiteX10" fmla="*/ 587615 w 634050"/>
              <a:gd name="connsiteY10" fmla="*/ 388144 h 638175"/>
              <a:gd name="connsiteX11" fmla="*/ 545943 w 634050"/>
              <a:gd name="connsiteY11" fmla="*/ 307182 h 638175"/>
              <a:gd name="connsiteX12" fmla="*/ 530465 w 634050"/>
              <a:gd name="connsiteY12" fmla="*/ 200025 h 638175"/>
              <a:gd name="connsiteX13" fmla="*/ 526893 w 634050"/>
              <a:gd name="connsiteY13" fmla="*/ 96441 h 638175"/>
              <a:gd name="connsiteX14" fmla="*/ 497128 w 634050"/>
              <a:gd name="connsiteY14" fmla="*/ 39291 h 638175"/>
              <a:gd name="connsiteX15" fmla="*/ 441168 w 634050"/>
              <a:gd name="connsiteY15" fmla="*/ 0 h 638175"/>
              <a:gd name="connsiteX16" fmla="*/ 268528 w 634050"/>
              <a:gd name="connsiteY16" fmla="*/ 60722 h 638175"/>
              <a:gd name="connsiteX17" fmla="*/ 130415 w 634050"/>
              <a:gd name="connsiteY17" fmla="*/ 108347 h 638175"/>
              <a:gd name="connsiteX18" fmla="*/ 68503 w 634050"/>
              <a:gd name="connsiteY18" fmla="*/ 125016 h 638175"/>
              <a:gd name="connsiteX19" fmla="*/ 49453 w 634050"/>
              <a:gd name="connsiteY19" fmla="*/ 125016 h 638175"/>
              <a:gd name="connsiteX20" fmla="*/ 6590 w 634050"/>
              <a:gd name="connsiteY20" fmla="*/ 139303 h 638175"/>
              <a:gd name="connsiteX21" fmla="*/ 1828 w 634050"/>
              <a:gd name="connsiteY21" fmla="*/ 216694 h 638175"/>
              <a:gd name="connsiteX22" fmla="*/ 44690 w 634050"/>
              <a:gd name="connsiteY22" fmla="*/ 289322 h 638175"/>
              <a:gd name="connsiteX23" fmla="*/ 81600 w 634050"/>
              <a:gd name="connsiteY23" fmla="*/ 355997 h 638175"/>
              <a:gd name="connsiteX0" fmla="*/ 83013 w 635463"/>
              <a:gd name="connsiteY0" fmla="*/ 355997 h 638175"/>
              <a:gd name="connsiteX1" fmla="*/ 127066 w 635463"/>
              <a:gd name="connsiteY1" fmla="*/ 507207 h 638175"/>
              <a:gd name="connsiteX2" fmla="*/ 133019 w 635463"/>
              <a:gd name="connsiteY2" fmla="*/ 561975 h 638175"/>
              <a:gd name="connsiteX3" fmla="*/ 150878 w 635463"/>
              <a:gd name="connsiteY3" fmla="*/ 611982 h 638175"/>
              <a:gd name="connsiteX4" fmla="*/ 199694 w 635463"/>
              <a:gd name="connsiteY4" fmla="*/ 638175 h 638175"/>
              <a:gd name="connsiteX5" fmla="*/ 317566 w 635463"/>
              <a:gd name="connsiteY5" fmla="*/ 603647 h 638175"/>
              <a:gd name="connsiteX6" fmla="*/ 461631 w 635463"/>
              <a:gd name="connsiteY6" fmla="*/ 560785 h 638175"/>
              <a:gd name="connsiteX7" fmla="*/ 586647 w 635463"/>
              <a:gd name="connsiteY7" fmla="*/ 525066 h 638175"/>
              <a:gd name="connsiteX8" fmla="*/ 617603 w 635463"/>
              <a:gd name="connsiteY8" fmla="*/ 515541 h 638175"/>
              <a:gd name="connsiteX9" fmla="*/ 635463 w 635463"/>
              <a:gd name="connsiteY9" fmla="*/ 461963 h 638175"/>
              <a:gd name="connsiteX10" fmla="*/ 589028 w 635463"/>
              <a:gd name="connsiteY10" fmla="*/ 388144 h 638175"/>
              <a:gd name="connsiteX11" fmla="*/ 547356 w 635463"/>
              <a:gd name="connsiteY11" fmla="*/ 307182 h 638175"/>
              <a:gd name="connsiteX12" fmla="*/ 531878 w 635463"/>
              <a:gd name="connsiteY12" fmla="*/ 200025 h 638175"/>
              <a:gd name="connsiteX13" fmla="*/ 528306 w 635463"/>
              <a:gd name="connsiteY13" fmla="*/ 96441 h 638175"/>
              <a:gd name="connsiteX14" fmla="*/ 498541 w 635463"/>
              <a:gd name="connsiteY14" fmla="*/ 39291 h 638175"/>
              <a:gd name="connsiteX15" fmla="*/ 442581 w 635463"/>
              <a:gd name="connsiteY15" fmla="*/ 0 h 638175"/>
              <a:gd name="connsiteX16" fmla="*/ 269941 w 635463"/>
              <a:gd name="connsiteY16" fmla="*/ 60722 h 638175"/>
              <a:gd name="connsiteX17" fmla="*/ 131828 w 635463"/>
              <a:gd name="connsiteY17" fmla="*/ 108347 h 638175"/>
              <a:gd name="connsiteX18" fmla="*/ 69916 w 635463"/>
              <a:gd name="connsiteY18" fmla="*/ 125016 h 638175"/>
              <a:gd name="connsiteX19" fmla="*/ 50866 w 635463"/>
              <a:gd name="connsiteY19" fmla="*/ 125016 h 638175"/>
              <a:gd name="connsiteX20" fmla="*/ 8003 w 635463"/>
              <a:gd name="connsiteY20" fmla="*/ 139303 h 638175"/>
              <a:gd name="connsiteX21" fmla="*/ 3241 w 635463"/>
              <a:gd name="connsiteY21" fmla="*/ 216694 h 638175"/>
              <a:gd name="connsiteX22" fmla="*/ 46103 w 635463"/>
              <a:gd name="connsiteY22" fmla="*/ 289322 h 638175"/>
              <a:gd name="connsiteX23" fmla="*/ 83013 w 635463"/>
              <a:gd name="connsiteY23" fmla="*/ 355997 h 638175"/>
              <a:gd name="connsiteX0" fmla="*/ 83013 w 635463"/>
              <a:gd name="connsiteY0" fmla="*/ 355997 h 638175"/>
              <a:gd name="connsiteX1" fmla="*/ 127066 w 635463"/>
              <a:gd name="connsiteY1" fmla="*/ 507207 h 638175"/>
              <a:gd name="connsiteX2" fmla="*/ 133019 w 635463"/>
              <a:gd name="connsiteY2" fmla="*/ 561975 h 638175"/>
              <a:gd name="connsiteX3" fmla="*/ 150878 w 635463"/>
              <a:gd name="connsiteY3" fmla="*/ 611982 h 638175"/>
              <a:gd name="connsiteX4" fmla="*/ 199694 w 635463"/>
              <a:gd name="connsiteY4" fmla="*/ 638175 h 638175"/>
              <a:gd name="connsiteX5" fmla="*/ 317566 w 635463"/>
              <a:gd name="connsiteY5" fmla="*/ 603647 h 638175"/>
              <a:gd name="connsiteX6" fmla="*/ 461631 w 635463"/>
              <a:gd name="connsiteY6" fmla="*/ 560785 h 638175"/>
              <a:gd name="connsiteX7" fmla="*/ 586647 w 635463"/>
              <a:gd name="connsiteY7" fmla="*/ 525066 h 638175"/>
              <a:gd name="connsiteX8" fmla="*/ 617603 w 635463"/>
              <a:gd name="connsiteY8" fmla="*/ 515541 h 638175"/>
              <a:gd name="connsiteX9" fmla="*/ 635463 w 635463"/>
              <a:gd name="connsiteY9" fmla="*/ 461963 h 638175"/>
              <a:gd name="connsiteX10" fmla="*/ 589028 w 635463"/>
              <a:gd name="connsiteY10" fmla="*/ 388144 h 638175"/>
              <a:gd name="connsiteX11" fmla="*/ 547356 w 635463"/>
              <a:gd name="connsiteY11" fmla="*/ 307182 h 638175"/>
              <a:gd name="connsiteX12" fmla="*/ 531878 w 635463"/>
              <a:gd name="connsiteY12" fmla="*/ 200025 h 638175"/>
              <a:gd name="connsiteX13" fmla="*/ 528306 w 635463"/>
              <a:gd name="connsiteY13" fmla="*/ 96441 h 638175"/>
              <a:gd name="connsiteX14" fmla="*/ 498541 w 635463"/>
              <a:gd name="connsiteY14" fmla="*/ 39291 h 638175"/>
              <a:gd name="connsiteX15" fmla="*/ 442581 w 635463"/>
              <a:gd name="connsiteY15" fmla="*/ 0 h 638175"/>
              <a:gd name="connsiteX16" fmla="*/ 269941 w 635463"/>
              <a:gd name="connsiteY16" fmla="*/ 60722 h 638175"/>
              <a:gd name="connsiteX17" fmla="*/ 131828 w 635463"/>
              <a:gd name="connsiteY17" fmla="*/ 108347 h 638175"/>
              <a:gd name="connsiteX18" fmla="*/ 69916 w 635463"/>
              <a:gd name="connsiteY18" fmla="*/ 125016 h 638175"/>
              <a:gd name="connsiteX19" fmla="*/ 50866 w 635463"/>
              <a:gd name="connsiteY19" fmla="*/ 125016 h 638175"/>
              <a:gd name="connsiteX20" fmla="*/ 8003 w 635463"/>
              <a:gd name="connsiteY20" fmla="*/ 139303 h 638175"/>
              <a:gd name="connsiteX21" fmla="*/ 3241 w 635463"/>
              <a:gd name="connsiteY21" fmla="*/ 216694 h 638175"/>
              <a:gd name="connsiteX22" fmla="*/ 46103 w 635463"/>
              <a:gd name="connsiteY22" fmla="*/ 289322 h 638175"/>
              <a:gd name="connsiteX23" fmla="*/ 83013 w 635463"/>
              <a:gd name="connsiteY23" fmla="*/ 355997 h 638175"/>
              <a:gd name="connsiteX0" fmla="*/ 83013 w 635463"/>
              <a:gd name="connsiteY0" fmla="*/ 355997 h 638175"/>
              <a:gd name="connsiteX1" fmla="*/ 127066 w 635463"/>
              <a:gd name="connsiteY1" fmla="*/ 507207 h 638175"/>
              <a:gd name="connsiteX2" fmla="*/ 133019 w 635463"/>
              <a:gd name="connsiteY2" fmla="*/ 561975 h 638175"/>
              <a:gd name="connsiteX3" fmla="*/ 150878 w 635463"/>
              <a:gd name="connsiteY3" fmla="*/ 611982 h 638175"/>
              <a:gd name="connsiteX4" fmla="*/ 199694 w 635463"/>
              <a:gd name="connsiteY4" fmla="*/ 638175 h 638175"/>
              <a:gd name="connsiteX5" fmla="*/ 317566 w 635463"/>
              <a:gd name="connsiteY5" fmla="*/ 603647 h 638175"/>
              <a:gd name="connsiteX6" fmla="*/ 461631 w 635463"/>
              <a:gd name="connsiteY6" fmla="*/ 560785 h 638175"/>
              <a:gd name="connsiteX7" fmla="*/ 586647 w 635463"/>
              <a:gd name="connsiteY7" fmla="*/ 525066 h 638175"/>
              <a:gd name="connsiteX8" fmla="*/ 617603 w 635463"/>
              <a:gd name="connsiteY8" fmla="*/ 515541 h 638175"/>
              <a:gd name="connsiteX9" fmla="*/ 635463 w 635463"/>
              <a:gd name="connsiteY9" fmla="*/ 461963 h 638175"/>
              <a:gd name="connsiteX10" fmla="*/ 589028 w 635463"/>
              <a:gd name="connsiteY10" fmla="*/ 388144 h 638175"/>
              <a:gd name="connsiteX11" fmla="*/ 547356 w 635463"/>
              <a:gd name="connsiteY11" fmla="*/ 307182 h 638175"/>
              <a:gd name="connsiteX12" fmla="*/ 531878 w 635463"/>
              <a:gd name="connsiteY12" fmla="*/ 200025 h 638175"/>
              <a:gd name="connsiteX13" fmla="*/ 528306 w 635463"/>
              <a:gd name="connsiteY13" fmla="*/ 96441 h 638175"/>
              <a:gd name="connsiteX14" fmla="*/ 498541 w 635463"/>
              <a:gd name="connsiteY14" fmla="*/ 39291 h 638175"/>
              <a:gd name="connsiteX15" fmla="*/ 442581 w 635463"/>
              <a:gd name="connsiteY15" fmla="*/ 0 h 638175"/>
              <a:gd name="connsiteX16" fmla="*/ 269941 w 635463"/>
              <a:gd name="connsiteY16" fmla="*/ 60722 h 638175"/>
              <a:gd name="connsiteX17" fmla="*/ 131828 w 635463"/>
              <a:gd name="connsiteY17" fmla="*/ 108347 h 638175"/>
              <a:gd name="connsiteX18" fmla="*/ 69916 w 635463"/>
              <a:gd name="connsiteY18" fmla="*/ 125016 h 638175"/>
              <a:gd name="connsiteX19" fmla="*/ 50866 w 635463"/>
              <a:gd name="connsiteY19" fmla="*/ 125016 h 638175"/>
              <a:gd name="connsiteX20" fmla="*/ 8003 w 635463"/>
              <a:gd name="connsiteY20" fmla="*/ 139303 h 638175"/>
              <a:gd name="connsiteX21" fmla="*/ 3241 w 635463"/>
              <a:gd name="connsiteY21" fmla="*/ 216694 h 638175"/>
              <a:gd name="connsiteX22" fmla="*/ 46103 w 635463"/>
              <a:gd name="connsiteY22" fmla="*/ 289322 h 638175"/>
              <a:gd name="connsiteX23" fmla="*/ 83013 w 635463"/>
              <a:gd name="connsiteY23" fmla="*/ 355997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35463" h="638175">
                <a:moveTo>
                  <a:pt x="83013" y="355997"/>
                </a:moveTo>
                <a:cubicBezTo>
                  <a:pt x="109603" y="406400"/>
                  <a:pt x="112382" y="456804"/>
                  <a:pt x="127066" y="507207"/>
                </a:cubicBezTo>
                <a:lnTo>
                  <a:pt x="133019" y="561975"/>
                </a:lnTo>
                <a:lnTo>
                  <a:pt x="150878" y="611982"/>
                </a:lnTo>
                <a:cubicBezTo>
                  <a:pt x="167150" y="620713"/>
                  <a:pt x="177469" y="634206"/>
                  <a:pt x="199694" y="638175"/>
                </a:cubicBezTo>
                <a:cubicBezTo>
                  <a:pt x="237794" y="632619"/>
                  <a:pt x="278275" y="615156"/>
                  <a:pt x="317566" y="603647"/>
                </a:cubicBezTo>
                <a:lnTo>
                  <a:pt x="461631" y="560785"/>
                </a:lnTo>
                <a:lnTo>
                  <a:pt x="586647" y="525066"/>
                </a:lnTo>
                <a:lnTo>
                  <a:pt x="617603" y="515541"/>
                </a:lnTo>
                <a:cubicBezTo>
                  <a:pt x="623556" y="497682"/>
                  <a:pt x="635463" y="485775"/>
                  <a:pt x="635463" y="461963"/>
                </a:cubicBezTo>
                <a:cubicBezTo>
                  <a:pt x="625938" y="436166"/>
                  <a:pt x="604506" y="412750"/>
                  <a:pt x="589028" y="388144"/>
                </a:cubicBezTo>
                <a:cubicBezTo>
                  <a:pt x="575137" y="361157"/>
                  <a:pt x="558865" y="348456"/>
                  <a:pt x="547356" y="307182"/>
                </a:cubicBezTo>
                <a:cubicBezTo>
                  <a:pt x="535053" y="272654"/>
                  <a:pt x="537037" y="235744"/>
                  <a:pt x="531878" y="200025"/>
                </a:cubicBezTo>
                <a:cubicBezTo>
                  <a:pt x="530687" y="165497"/>
                  <a:pt x="533069" y="130969"/>
                  <a:pt x="528306" y="96441"/>
                </a:cubicBezTo>
                <a:cubicBezTo>
                  <a:pt x="521956" y="73819"/>
                  <a:pt x="508463" y="58341"/>
                  <a:pt x="498541" y="39291"/>
                </a:cubicBezTo>
                <a:cubicBezTo>
                  <a:pt x="479888" y="26194"/>
                  <a:pt x="475522" y="13097"/>
                  <a:pt x="442581" y="0"/>
                </a:cubicBezTo>
                <a:cubicBezTo>
                  <a:pt x="381463" y="7144"/>
                  <a:pt x="327488" y="40481"/>
                  <a:pt x="269941" y="60722"/>
                </a:cubicBezTo>
                <a:lnTo>
                  <a:pt x="131828" y="108347"/>
                </a:lnTo>
                <a:lnTo>
                  <a:pt x="69916" y="125016"/>
                </a:lnTo>
                <a:lnTo>
                  <a:pt x="50866" y="125016"/>
                </a:lnTo>
                <a:lnTo>
                  <a:pt x="8003" y="139303"/>
                </a:lnTo>
                <a:cubicBezTo>
                  <a:pt x="-727" y="167481"/>
                  <a:pt x="-2316" y="192088"/>
                  <a:pt x="3241" y="216694"/>
                </a:cubicBezTo>
                <a:cubicBezTo>
                  <a:pt x="10384" y="245665"/>
                  <a:pt x="31816" y="265113"/>
                  <a:pt x="46103" y="289322"/>
                </a:cubicBezTo>
                <a:cubicBezTo>
                  <a:pt x="58406" y="311547"/>
                  <a:pt x="80235" y="331390"/>
                  <a:pt x="83013" y="35599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C058D2D3-AD54-209B-2AB3-98AD6085604B}"/>
              </a:ext>
            </a:extLst>
          </p:cNvPr>
          <p:cNvSpPr/>
          <p:nvPr/>
        </p:nvSpPr>
        <p:spPr>
          <a:xfrm>
            <a:off x="4565650" y="1972715"/>
            <a:ext cx="2170113" cy="382118"/>
          </a:xfrm>
          <a:custGeom>
            <a:avLst/>
            <a:gdLst>
              <a:gd name="connsiteX0" fmla="*/ 1746250 w 2170113"/>
              <a:gd name="connsiteY0" fmla="*/ 0 h 377825"/>
              <a:gd name="connsiteX1" fmla="*/ 1927225 w 2170113"/>
              <a:gd name="connsiteY1" fmla="*/ 1587 h 377825"/>
              <a:gd name="connsiteX2" fmla="*/ 2044700 w 2170113"/>
              <a:gd name="connsiteY2" fmla="*/ 92075 h 377825"/>
              <a:gd name="connsiteX3" fmla="*/ 2135188 w 2170113"/>
              <a:gd name="connsiteY3" fmla="*/ 203200 h 377825"/>
              <a:gd name="connsiteX4" fmla="*/ 2170113 w 2170113"/>
              <a:gd name="connsiteY4" fmla="*/ 285750 h 377825"/>
              <a:gd name="connsiteX5" fmla="*/ 2117725 w 2170113"/>
              <a:gd name="connsiteY5" fmla="*/ 357187 h 377825"/>
              <a:gd name="connsiteX6" fmla="*/ 1955800 w 2170113"/>
              <a:gd name="connsiteY6" fmla="*/ 377825 h 377825"/>
              <a:gd name="connsiteX7" fmla="*/ 1717675 w 2170113"/>
              <a:gd name="connsiteY7" fmla="*/ 360362 h 377825"/>
              <a:gd name="connsiteX8" fmla="*/ 1543050 w 2170113"/>
              <a:gd name="connsiteY8" fmla="*/ 346075 h 377825"/>
              <a:gd name="connsiteX9" fmla="*/ 1281113 w 2170113"/>
              <a:gd name="connsiteY9" fmla="*/ 373062 h 377825"/>
              <a:gd name="connsiteX10" fmla="*/ 1009650 w 2170113"/>
              <a:gd name="connsiteY10" fmla="*/ 366712 h 377825"/>
              <a:gd name="connsiteX11" fmla="*/ 852488 w 2170113"/>
              <a:gd name="connsiteY11" fmla="*/ 358775 h 377825"/>
              <a:gd name="connsiteX12" fmla="*/ 588963 w 2170113"/>
              <a:gd name="connsiteY12" fmla="*/ 309562 h 377825"/>
              <a:gd name="connsiteX13" fmla="*/ 431800 w 2170113"/>
              <a:gd name="connsiteY13" fmla="*/ 258762 h 377825"/>
              <a:gd name="connsiteX14" fmla="*/ 265113 w 2170113"/>
              <a:gd name="connsiteY14" fmla="*/ 211137 h 377825"/>
              <a:gd name="connsiteX15" fmla="*/ 111125 w 2170113"/>
              <a:gd name="connsiteY15" fmla="*/ 190500 h 377825"/>
              <a:gd name="connsiteX16" fmla="*/ 36513 w 2170113"/>
              <a:gd name="connsiteY16" fmla="*/ 206375 h 377825"/>
              <a:gd name="connsiteX17" fmla="*/ 7938 w 2170113"/>
              <a:gd name="connsiteY17" fmla="*/ 220662 h 377825"/>
              <a:gd name="connsiteX18" fmla="*/ 0 w 2170113"/>
              <a:gd name="connsiteY18" fmla="*/ 233362 h 377825"/>
              <a:gd name="connsiteX0" fmla="*/ 1746250 w 2170113"/>
              <a:gd name="connsiteY0" fmla="*/ 0 h 378394"/>
              <a:gd name="connsiteX1" fmla="*/ 1927225 w 2170113"/>
              <a:gd name="connsiteY1" fmla="*/ 1587 h 378394"/>
              <a:gd name="connsiteX2" fmla="*/ 2044700 w 2170113"/>
              <a:gd name="connsiteY2" fmla="*/ 92075 h 378394"/>
              <a:gd name="connsiteX3" fmla="*/ 2135188 w 2170113"/>
              <a:gd name="connsiteY3" fmla="*/ 203200 h 378394"/>
              <a:gd name="connsiteX4" fmla="*/ 2170113 w 2170113"/>
              <a:gd name="connsiteY4" fmla="*/ 285750 h 378394"/>
              <a:gd name="connsiteX5" fmla="*/ 2117725 w 2170113"/>
              <a:gd name="connsiteY5" fmla="*/ 357187 h 378394"/>
              <a:gd name="connsiteX6" fmla="*/ 1955800 w 2170113"/>
              <a:gd name="connsiteY6" fmla="*/ 377825 h 378394"/>
              <a:gd name="connsiteX7" fmla="*/ 1717675 w 2170113"/>
              <a:gd name="connsiteY7" fmla="*/ 360362 h 378394"/>
              <a:gd name="connsiteX8" fmla="*/ 1543050 w 2170113"/>
              <a:gd name="connsiteY8" fmla="*/ 346075 h 378394"/>
              <a:gd name="connsiteX9" fmla="*/ 1281113 w 2170113"/>
              <a:gd name="connsiteY9" fmla="*/ 373062 h 378394"/>
              <a:gd name="connsiteX10" fmla="*/ 1009650 w 2170113"/>
              <a:gd name="connsiteY10" fmla="*/ 366712 h 378394"/>
              <a:gd name="connsiteX11" fmla="*/ 852488 w 2170113"/>
              <a:gd name="connsiteY11" fmla="*/ 358775 h 378394"/>
              <a:gd name="connsiteX12" fmla="*/ 588963 w 2170113"/>
              <a:gd name="connsiteY12" fmla="*/ 309562 h 378394"/>
              <a:gd name="connsiteX13" fmla="*/ 431800 w 2170113"/>
              <a:gd name="connsiteY13" fmla="*/ 258762 h 378394"/>
              <a:gd name="connsiteX14" fmla="*/ 265113 w 2170113"/>
              <a:gd name="connsiteY14" fmla="*/ 211137 h 378394"/>
              <a:gd name="connsiteX15" fmla="*/ 111125 w 2170113"/>
              <a:gd name="connsiteY15" fmla="*/ 190500 h 378394"/>
              <a:gd name="connsiteX16" fmla="*/ 36513 w 2170113"/>
              <a:gd name="connsiteY16" fmla="*/ 206375 h 378394"/>
              <a:gd name="connsiteX17" fmla="*/ 7938 w 2170113"/>
              <a:gd name="connsiteY17" fmla="*/ 220662 h 378394"/>
              <a:gd name="connsiteX18" fmla="*/ 0 w 2170113"/>
              <a:gd name="connsiteY18" fmla="*/ 233362 h 378394"/>
              <a:gd name="connsiteX0" fmla="*/ 1746250 w 2170113"/>
              <a:gd name="connsiteY0" fmla="*/ 0 h 378394"/>
              <a:gd name="connsiteX1" fmla="*/ 1927225 w 2170113"/>
              <a:gd name="connsiteY1" fmla="*/ 1587 h 378394"/>
              <a:gd name="connsiteX2" fmla="*/ 2044700 w 2170113"/>
              <a:gd name="connsiteY2" fmla="*/ 92075 h 378394"/>
              <a:gd name="connsiteX3" fmla="*/ 2135188 w 2170113"/>
              <a:gd name="connsiteY3" fmla="*/ 203200 h 378394"/>
              <a:gd name="connsiteX4" fmla="*/ 2170113 w 2170113"/>
              <a:gd name="connsiteY4" fmla="*/ 285750 h 378394"/>
              <a:gd name="connsiteX5" fmla="*/ 2117725 w 2170113"/>
              <a:gd name="connsiteY5" fmla="*/ 357187 h 378394"/>
              <a:gd name="connsiteX6" fmla="*/ 1955800 w 2170113"/>
              <a:gd name="connsiteY6" fmla="*/ 377825 h 378394"/>
              <a:gd name="connsiteX7" fmla="*/ 1717675 w 2170113"/>
              <a:gd name="connsiteY7" fmla="*/ 360362 h 378394"/>
              <a:gd name="connsiteX8" fmla="*/ 1543050 w 2170113"/>
              <a:gd name="connsiteY8" fmla="*/ 346075 h 378394"/>
              <a:gd name="connsiteX9" fmla="*/ 1281113 w 2170113"/>
              <a:gd name="connsiteY9" fmla="*/ 373062 h 378394"/>
              <a:gd name="connsiteX10" fmla="*/ 1009650 w 2170113"/>
              <a:gd name="connsiteY10" fmla="*/ 366712 h 378394"/>
              <a:gd name="connsiteX11" fmla="*/ 852488 w 2170113"/>
              <a:gd name="connsiteY11" fmla="*/ 358775 h 378394"/>
              <a:gd name="connsiteX12" fmla="*/ 588963 w 2170113"/>
              <a:gd name="connsiteY12" fmla="*/ 309562 h 378394"/>
              <a:gd name="connsiteX13" fmla="*/ 431800 w 2170113"/>
              <a:gd name="connsiteY13" fmla="*/ 258762 h 378394"/>
              <a:gd name="connsiteX14" fmla="*/ 265113 w 2170113"/>
              <a:gd name="connsiteY14" fmla="*/ 211137 h 378394"/>
              <a:gd name="connsiteX15" fmla="*/ 111125 w 2170113"/>
              <a:gd name="connsiteY15" fmla="*/ 190500 h 378394"/>
              <a:gd name="connsiteX16" fmla="*/ 36513 w 2170113"/>
              <a:gd name="connsiteY16" fmla="*/ 206375 h 378394"/>
              <a:gd name="connsiteX17" fmla="*/ 7938 w 2170113"/>
              <a:gd name="connsiteY17" fmla="*/ 220662 h 378394"/>
              <a:gd name="connsiteX18" fmla="*/ 0 w 2170113"/>
              <a:gd name="connsiteY18" fmla="*/ 233362 h 378394"/>
              <a:gd name="connsiteX0" fmla="*/ 1746250 w 2170113"/>
              <a:gd name="connsiteY0" fmla="*/ 0 h 378394"/>
              <a:gd name="connsiteX1" fmla="*/ 1927225 w 2170113"/>
              <a:gd name="connsiteY1" fmla="*/ 1587 h 378394"/>
              <a:gd name="connsiteX2" fmla="*/ 2044700 w 2170113"/>
              <a:gd name="connsiteY2" fmla="*/ 92075 h 378394"/>
              <a:gd name="connsiteX3" fmla="*/ 2135188 w 2170113"/>
              <a:gd name="connsiteY3" fmla="*/ 203200 h 378394"/>
              <a:gd name="connsiteX4" fmla="*/ 2170113 w 2170113"/>
              <a:gd name="connsiteY4" fmla="*/ 285750 h 378394"/>
              <a:gd name="connsiteX5" fmla="*/ 2117725 w 2170113"/>
              <a:gd name="connsiteY5" fmla="*/ 357187 h 378394"/>
              <a:gd name="connsiteX6" fmla="*/ 1955800 w 2170113"/>
              <a:gd name="connsiteY6" fmla="*/ 377825 h 378394"/>
              <a:gd name="connsiteX7" fmla="*/ 1717675 w 2170113"/>
              <a:gd name="connsiteY7" fmla="*/ 360362 h 378394"/>
              <a:gd name="connsiteX8" fmla="*/ 1543050 w 2170113"/>
              <a:gd name="connsiteY8" fmla="*/ 346075 h 378394"/>
              <a:gd name="connsiteX9" fmla="*/ 1281113 w 2170113"/>
              <a:gd name="connsiteY9" fmla="*/ 373062 h 378394"/>
              <a:gd name="connsiteX10" fmla="*/ 1009650 w 2170113"/>
              <a:gd name="connsiteY10" fmla="*/ 366712 h 378394"/>
              <a:gd name="connsiteX11" fmla="*/ 852488 w 2170113"/>
              <a:gd name="connsiteY11" fmla="*/ 358775 h 378394"/>
              <a:gd name="connsiteX12" fmla="*/ 588963 w 2170113"/>
              <a:gd name="connsiteY12" fmla="*/ 309562 h 378394"/>
              <a:gd name="connsiteX13" fmla="*/ 431800 w 2170113"/>
              <a:gd name="connsiteY13" fmla="*/ 258762 h 378394"/>
              <a:gd name="connsiteX14" fmla="*/ 265113 w 2170113"/>
              <a:gd name="connsiteY14" fmla="*/ 211137 h 378394"/>
              <a:gd name="connsiteX15" fmla="*/ 111125 w 2170113"/>
              <a:gd name="connsiteY15" fmla="*/ 190500 h 378394"/>
              <a:gd name="connsiteX16" fmla="*/ 36513 w 2170113"/>
              <a:gd name="connsiteY16" fmla="*/ 206375 h 378394"/>
              <a:gd name="connsiteX17" fmla="*/ 7938 w 2170113"/>
              <a:gd name="connsiteY17" fmla="*/ 220662 h 378394"/>
              <a:gd name="connsiteX18" fmla="*/ 0 w 2170113"/>
              <a:gd name="connsiteY18" fmla="*/ 233362 h 378394"/>
              <a:gd name="connsiteX0" fmla="*/ 1746250 w 2170113"/>
              <a:gd name="connsiteY0" fmla="*/ 0 h 378394"/>
              <a:gd name="connsiteX1" fmla="*/ 1927225 w 2170113"/>
              <a:gd name="connsiteY1" fmla="*/ 1587 h 378394"/>
              <a:gd name="connsiteX2" fmla="*/ 2044700 w 2170113"/>
              <a:gd name="connsiteY2" fmla="*/ 92075 h 378394"/>
              <a:gd name="connsiteX3" fmla="*/ 2135188 w 2170113"/>
              <a:gd name="connsiteY3" fmla="*/ 203200 h 378394"/>
              <a:gd name="connsiteX4" fmla="*/ 2170113 w 2170113"/>
              <a:gd name="connsiteY4" fmla="*/ 285750 h 378394"/>
              <a:gd name="connsiteX5" fmla="*/ 2117725 w 2170113"/>
              <a:gd name="connsiteY5" fmla="*/ 357187 h 378394"/>
              <a:gd name="connsiteX6" fmla="*/ 1955800 w 2170113"/>
              <a:gd name="connsiteY6" fmla="*/ 377825 h 378394"/>
              <a:gd name="connsiteX7" fmla="*/ 1717675 w 2170113"/>
              <a:gd name="connsiteY7" fmla="*/ 360362 h 378394"/>
              <a:gd name="connsiteX8" fmla="*/ 1543050 w 2170113"/>
              <a:gd name="connsiteY8" fmla="*/ 346075 h 378394"/>
              <a:gd name="connsiteX9" fmla="*/ 1281113 w 2170113"/>
              <a:gd name="connsiteY9" fmla="*/ 373062 h 378394"/>
              <a:gd name="connsiteX10" fmla="*/ 1009650 w 2170113"/>
              <a:gd name="connsiteY10" fmla="*/ 366712 h 378394"/>
              <a:gd name="connsiteX11" fmla="*/ 852488 w 2170113"/>
              <a:gd name="connsiteY11" fmla="*/ 358775 h 378394"/>
              <a:gd name="connsiteX12" fmla="*/ 588963 w 2170113"/>
              <a:gd name="connsiteY12" fmla="*/ 309562 h 378394"/>
              <a:gd name="connsiteX13" fmla="*/ 431800 w 2170113"/>
              <a:gd name="connsiteY13" fmla="*/ 258762 h 378394"/>
              <a:gd name="connsiteX14" fmla="*/ 265113 w 2170113"/>
              <a:gd name="connsiteY14" fmla="*/ 211137 h 378394"/>
              <a:gd name="connsiteX15" fmla="*/ 111125 w 2170113"/>
              <a:gd name="connsiteY15" fmla="*/ 190500 h 378394"/>
              <a:gd name="connsiteX16" fmla="*/ 36513 w 2170113"/>
              <a:gd name="connsiteY16" fmla="*/ 206375 h 378394"/>
              <a:gd name="connsiteX17" fmla="*/ 7938 w 2170113"/>
              <a:gd name="connsiteY17" fmla="*/ 220662 h 378394"/>
              <a:gd name="connsiteX18" fmla="*/ 0 w 2170113"/>
              <a:gd name="connsiteY18" fmla="*/ 233362 h 378394"/>
              <a:gd name="connsiteX0" fmla="*/ 1746250 w 2170113"/>
              <a:gd name="connsiteY0" fmla="*/ 0 h 378394"/>
              <a:gd name="connsiteX1" fmla="*/ 1927225 w 2170113"/>
              <a:gd name="connsiteY1" fmla="*/ 1587 h 378394"/>
              <a:gd name="connsiteX2" fmla="*/ 2044700 w 2170113"/>
              <a:gd name="connsiteY2" fmla="*/ 92075 h 378394"/>
              <a:gd name="connsiteX3" fmla="*/ 2135188 w 2170113"/>
              <a:gd name="connsiteY3" fmla="*/ 203200 h 378394"/>
              <a:gd name="connsiteX4" fmla="*/ 2170113 w 2170113"/>
              <a:gd name="connsiteY4" fmla="*/ 285750 h 378394"/>
              <a:gd name="connsiteX5" fmla="*/ 2117725 w 2170113"/>
              <a:gd name="connsiteY5" fmla="*/ 357187 h 378394"/>
              <a:gd name="connsiteX6" fmla="*/ 1955800 w 2170113"/>
              <a:gd name="connsiteY6" fmla="*/ 377825 h 378394"/>
              <a:gd name="connsiteX7" fmla="*/ 1717675 w 2170113"/>
              <a:gd name="connsiteY7" fmla="*/ 360362 h 378394"/>
              <a:gd name="connsiteX8" fmla="*/ 1543050 w 2170113"/>
              <a:gd name="connsiteY8" fmla="*/ 346075 h 378394"/>
              <a:gd name="connsiteX9" fmla="*/ 1281113 w 2170113"/>
              <a:gd name="connsiteY9" fmla="*/ 373062 h 378394"/>
              <a:gd name="connsiteX10" fmla="*/ 1009650 w 2170113"/>
              <a:gd name="connsiteY10" fmla="*/ 366712 h 378394"/>
              <a:gd name="connsiteX11" fmla="*/ 852488 w 2170113"/>
              <a:gd name="connsiteY11" fmla="*/ 358775 h 378394"/>
              <a:gd name="connsiteX12" fmla="*/ 588963 w 2170113"/>
              <a:gd name="connsiteY12" fmla="*/ 309562 h 378394"/>
              <a:gd name="connsiteX13" fmla="*/ 431800 w 2170113"/>
              <a:gd name="connsiteY13" fmla="*/ 258762 h 378394"/>
              <a:gd name="connsiteX14" fmla="*/ 265113 w 2170113"/>
              <a:gd name="connsiteY14" fmla="*/ 211137 h 378394"/>
              <a:gd name="connsiteX15" fmla="*/ 111125 w 2170113"/>
              <a:gd name="connsiteY15" fmla="*/ 190500 h 378394"/>
              <a:gd name="connsiteX16" fmla="*/ 36513 w 2170113"/>
              <a:gd name="connsiteY16" fmla="*/ 206375 h 378394"/>
              <a:gd name="connsiteX17" fmla="*/ 7938 w 2170113"/>
              <a:gd name="connsiteY17" fmla="*/ 220662 h 378394"/>
              <a:gd name="connsiteX18" fmla="*/ 0 w 2170113"/>
              <a:gd name="connsiteY18" fmla="*/ 233362 h 378394"/>
              <a:gd name="connsiteX0" fmla="*/ 1746250 w 2170113"/>
              <a:gd name="connsiteY0" fmla="*/ 0 h 378394"/>
              <a:gd name="connsiteX1" fmla="*/ 1927225 w 2170113"/>
              <a:gd name="connsiteY1" fmla="*/ 1587 h 378394"/>
              <a:gd name="connsiteX2" fmla="*/ 2044700 w 2170113"/>
              <a:gd name="connsiteY2" fmla="*/ 92075 h 378394"/>
              <a:gd name="connsiteX3" fmla="*/ 2135188 w 2170113"/>
              <a:gd name="connsiteY3" fmla="*/ 203200 h 378394"/>
              <a:gd name="connsiteX4" fmla="*/ 2170113 w 2170113"/>
              <a:gd name="connsiteY4" fmla="*/ 285750 h 378394"/>
              <a:gd name="connsiteX5" fmla="*/ 2117725 w 2170113"/>
              <a:gd name="connsiteY5" fmla="*/ 357187 h 378394"/>
              <a:gd name="connsiteX6" fmla="*/ 1955800 w 2170113"/>
              <a:gd name="connsiteY6" fmla="*/ 377825 h 378394"/>
              <a:gd name="connsiteX7" fmla="*/ 1717675 w 2170113"/>
              <a:gd name="connsiteY7" fmla="*/ 360362 h 378394"/>
              <a:gd name="connsiteX8" fmla="*/ 1543050 w 2170113"/>
              <a:gd name="connsiteY8" fmla="*/ 346075 h 378394"/>
              <a:gd name="connsiteX9" fmla="*/ 1281113 w 2170113"/>
              <a:gd name="connsiteY9" fmla="*/ 373062 h 378394"/>
              <a:gd name="connsiteX10" fmla="*/ 1009650 w 2170113"/>
              <a:gd name="connsiteY10" fmla="*/ 366712 h 378394"/>
              <a:gd name="connsiteX11" fmla="*/ 852488 w 2170113"/>
              <a:gd name="connsiteY11" fmla="*/ 358775 h 378394"/>
              <a:gd name="connsiteX12" fmla="*/ 588963 w 2170113"/>
              <a:gd name="connsiteY12" fmla="*/ 309562 h 378394"/>
              <a:gd name="connsiteX13" fmla="*/ 431800 w 2170113"/>
              <a:gd name="connsiteY13" fmla="*/ 258762 h 378394"/>
              <a:gd name="connsiteX14" fmla="*/ 265113 w 2170113"/>
              <a:gd name="connsiteY14" fmla="*/ 211137 h 378394"/>
              <a:gd name="connsiteX15" fmla="*/ 111125 w 2170113"/>
              <a:gd name="connsiteY15" fmla="*/ 190500 h 378394"/>
              <a:gd name="connsiteX16" fmla="*/ 36513 w 2170113"/>
              <a:gd name="connsiteY16" fmla="*/ 206375 h 378394"/>
              <a:gd name="connsiteX17" fmla="*/ 7938 w 2170113"/>
              <a:gd name="connsiteY17" fmla="*/ 220662 h 378394"/>
              <a:gd name="connsiteX18" fmla="*/ 0 w 2170113"/>
              <a:gd name="connsiteY18" fmla="*/ 233362 h 378394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  <a:gd name="connsiteX0" fmla="*/ 1746250 w 2170113"/>
              <a:gd name="connsiteY0" fmla="*/ 3724 h 382118"/>
              <a:gd name="connsiteX1" fmla="*/ 1927225 w 2170113"/>
              <a:gd name="connsiteY1" fmla="*/ 5311 h 382118"/>
              <a:gd name="connsiteX2" fmla="*/ 2044700 w 2170113"/>
              <a:gd name="connsiteY2" fmla="*/ 95799 h 382118"/>
              <a:gd name="connsiteX3" fmla="*/ 2135188 w 2170113"/>
              <a:gd name="connsiteY3" fmla="*/ 206924 h 382118"/>
              <a:gd name="connsiteX4" fmla="*/ 2170113 w 2170113"/>
              <a:gd name="connsiteY4" fmla="*/ 289474 h 382118"/>
              <a:gd name="connsiteX5" fmla="*/ 2117725 w 2170113"/>
              <a:gd name="connsiteY5" fmla="*/ 360911 h 382118"/>
              <a:gd name="connsiteX6" fmla="*/ 1955800 w 2170113"/>
              <a:gd name="connsiteY6" fmla="*/ 381549 h 382118"/>
              <a:gd name="connsiteX7" fmla="*/ 1717675 w 2170113"/>
              <a:gd name="connsiteY7" fmla="*/ 364086 h 382118"/>
              <a:gd name="connsiteX8" fmla="*/ 1543050 w 2170113"/>
              <a:gd name="connsiteY8" fmla="*/ 349799 h 382118"/>
              <a:gd name="connsiteX9" fmla="*/ 1281113 w 2170113"/>
              <a:gd name="connsiteY9" fmla="*/ 376786 h 382118"/>
              <a:gd name="connsiteX10" fmla="*/ 1009650 w 2170113"/>
              <a:gd name="connsiteY10" fmla="*/ 370436 h 382118"/>
              <a:gd name="connsiteX11" fmla="*/ 852488 w 2170113"/>
              <a:gd name="connsiteY11" fmla="*/ 362499 h 382118"/>
              <a:gd name="connsiteX12" fmla="*/ 588963 w 2170113"/>
              <a:gd name="connsiteY12" fmla="*/ 313286 h 382118"/>
              <a:gd name="connsiteX13" fmla="*/ 431800 w 2170113"/>
              <a:gd name="connsiteY13" fmla="*/ 262486 h 382118"/>
              <a:gd name="connsiteX14" fmla="*/ 265113 w 2170113"/>
              <a:gd name="connsiteY14" fmla="*/ 214861 h 382118"/>
              <a:gd name="connsiteX15" fmla="*/ 111125 w 2170113"/>
              <a:gd name="connsiteY15" fmla="*/ 194224 h 382118"/>
              <a:gd name="connsiteX16" fmla="*/ 36513 w 2170113"/>
              <a:gd name="connsiteY16" fmla="*/ 210099 h 382118"/>
              <a:gd name="connsiteX17" fmla="*/ 7938 w 2170113"/>
              <a:gd name="connsiteY17" fmla="*/ 224386 h 382118"/>
              <a:gd name="connsiteX18" fmla="*/ 0 w 2170113"/>
              <a:gd name="connsiteY18" fmla="*/ 237086 h 382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70113" h="382118">
                <a:moveTo>
                  <a:pt x="1746250" y="3724"/>
                </a:moveTo>
                <a:cubicBezTo>
                  <a:pt x="1806575" y="4253"/>
                  <a:pt x="1864519" y="-5934"/>
                  <a:pt x="1927225" y="5311"/>
                </a:cubicBezTo>
                <a:cubicBezTo>
                  <a:pt x="1985433" y="29521"/>
                  <a:pt x="2016257" y="63254"/>
                  <a:pt x="2044700" y="95799"/>
                </a:cubicBezTo>
                <a:lnTo>
                  <a:pt x="2135188" y="206924"/>
                </a:lnTo>
                <a:cubicBezTo>
                  <a:pt x="2146830" y="234441"/>
                  <a:pt x="2169187" y="256004"/>
                  <a:pt x="2170113" y="289474"/>
                </a:cubicBezTo>
                <a:cubicBezTo>
                  <a:pt x="2155032" y="321620"/>
                  <a:pt x="2136378" y="337099"/>
                  <a:pt x="2117725" y="360911"/>
                </a:cubicBezTo>
                <a:cubicBezTo>
                  <a:pt x="2074466" y="384459"/>
                  <a:pt x="2007393" y="380623"/>
                  <a:pt x="1955800" y="381549"/>
                </a:cubicBezTo>
                <a:cubicBezTo>
                  <a:pt x="1869282" y="385253"/>
                  <a:pt x="1797050" y="369907"/>
                  <a:pt x="1717675" y="364086"/>
                </a:cubicBezTo>
                <a:cubicBezTo>
                  <a:pt x="1659467" y="359324"/>
                  <a:pt x="1615546" y="347417"/>
                  <a:pt x="1543050" y="349799"/>
                </a:cubicBezTo>
                <a:cubicBezTo>
                  <a:pt x="1452166" y="346888"/>
                  <a:pt x="1368425" y="376125"/>
                  <a:pt x="1281113" y="376786"/>
                </a:cubicBezTo>
                <a:cubicBezTo>
                  <a:pt x="1187054" y="385385"/>
                  <a:pt x="1100138" y="372553"/>
                  <a:pt x="1009650" y="370436"/>
                </a:cubicBezTo>
                <a:lnTo>
                  <a:pt x="852488" y="362499"/>
                </a:lnTo>
                <a:cubicBezTo>
                  <a:pt x="764646" y="346095"/>
                  <a:pt x="673233" y="341596"/>
                  <a:pt x="588963" y="313286"/>
                </a:cubicBezTo>
                <a:cubicBezTo>
                  <a:pt x="527050" y="302307"/>
                  <a:pt x="484188" y="279419"/>
                  <a:pt x="431800" y="262486"/>
                </a:cubicBezTo>
                <a:lnTo>
                  <a:pt x="265113" y="214861"/>
                </a:lnTo>
                <a:cubicBezTo>
                  <a:pt x="213784" y="207982"/>
                  <a:pt x="174360" y="199912"/>
                  <a:pt x="111125" y="194224"/>
                </a:cubicBezTo>
                <a:cubicBezTo>
                  <a:pt x="79110" y="188801"/>
                  <a:pt x="61384" y="204807"/>
                  <a:pt x="36513" y="210099"/>
                </a:cubicBezTo>
                <a:lnTo>
                  <a:pt x="7938" y="224386"/>
                </a:lnTo>
                <a:lnTo>
                  <a:pt x="0" y="237086"/>
                </a:lnTo>
              </a:path>
            </a:pathLst>
          </a:custGeom>
          <a:noFill/>
          <a:ln w="19050">
            <a:solidFill>
              <a:srgbClr val="FFCBC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03B603F7-92F3-0DB4-5D28-7F4960E9256E}"/>
              </a:ext>
            </a:extLst>
          </p:cNvPr>
          <p:cNvSpPr/>
          <p:nvPr/>
        </p:nvSpPr>
        <p:spPr>
          <a:xfrm>
            <a:off x="4833938" y="1284288"/>
            <a:ext cx="1923615" cy="563077"/>
          </a:xfrm>
          <a:custGeom>
            <a:avLst/>
            <a:gdLst>
              <a:gd name="connsiteX0" fmla="*/ 1238250 w 1920875"/>
              <a:gd name="connsiteY0" fmla="*/ 0 h 560387"/>
              <a:gd name="connsiteX1" fmla="*/ 1338262 w 1920875"/>
              <a:gd name="connsiteY1" fmla="*/ 19050 h 560387"/>
              <a:gd name="connsiteX2" fmla="*/ 1492250 w 1920875"/>
              <a:gd name="connsiteY2" fmla="*/ 41275 h 560387"/>
              <a:gd name="connsiteX3" fmla="*/ 1566862 w 1920875"/>
              <a:gd name="connsiteY3" fmla="*/ 88900 h 560387"/>
              <a:gd name="connsiteX4" fmla="*/ 1692275 w 1920875"/>
              <a:gd name="connsiteY4" fmla="*/ 207962 h 560387"/>
              <a:gd name="connsiteX5" fmla="*/ 1854200 w 1920875"/>
              <a:gd name="connsiteY5" fmla="*/ 360362 h 560387"/>
              <a:gd name="connsiteX6" fmla="*/ 1920875 w 1920875"/>
              <a:gd name="connsiteY6" fmla="*/ 473075 h 560387"/>
              <a:gd name="connsiteX7" fmla="*/ 1917700 w 1920875"/>
              <a:gd name="connsiteY7" fmla="*/ 536575 h 560387"/>
              <a:gd name="connsiteX8" fmla="*/ 1833562 w 1920875"/>
              <a:gd name="connsiteY8" fmla="*/ 560387 h 560387"/>
              <a:gd name="connsiteX9" fmla="*/ 1519237 w 1920875"/>
              <a:gd name="connsiteY9" fmla="*/ 546100 h 560387"/>
              <a:gd name="connsiteX10" fmla="*/ 1390650 w 1920875"/>
              <a:gd name="connsiteY10" fmla="*/ 517525 h 560387"/>
              <a:gd name="connsiteX11" fmla="*/ 1011237 w 1920875"/>
              <a:gd name="connsiteY11" fmla="*/ 538162 h 560387"/>
              <a:gd name="connsiteX12" fmla="*/ 738187 w 1920875"/>
              <a:gd name="connsiteY12" fmla="*/ 533400 h 560387"/>
              <a:gd name="connsiteX13" fmla="*/ 603250 w 1920875"/>
              <a:gd name="connsiteY13" fmla="*/ 555625 h 560387"/>
              <a:gd name="connsiteX14" fmla="*/ 533400 w 1920875"/>
              <a:gd name="connsiteY14" fmla="*/ 546100 h 560387"/>
              <a:gd name="connsiteX15" fmla="*/ 409575 w 1920875"/>
              <a:gd name="connsiteY15" fmla="*/ 447675 h 560387"/>
              <a:gd name="connsiteX16" fmla="*/ 303212 w 1920875"/>
              <a:gd name="connsiteY16" fmla="*/ 366712 h 560387"/>
              <a:gd name="connsiteX17" fmla="*/ 233362 w 1920875"/>
              <a:gd name="connsiteY17" fmla="*/ 319087 h 560387"/>
              <a:gd name="connsiteX18" fmla="*/ 111125 w 1920875"/>
              <a:gd name="connsiteY18" fmla="*/ 293687 h 560387"/>
              <a:gd name="connsiteX19" fmla="*/ 22225 w 1920875"/>
              <a:gd name="connsiteY19" fmla="*/ 276225 h 560387"/>
              <a:gd name="connsiteX20" fmla="*/ 0 w 1920875"/>
              <a:gd name="connsiteY20" fmla="*/ 266700 h 560387"/>
              <a:gd name="connsiteX21" fmla="*/ 3175 w 1920875"/>
              <a:gd name="connsiteY21" fmla="*/ 230187 h 560387"/>
              <a:gd name="connsiteX22" fmla="*/ 28575 w 1920875"/>
              <a:gd name="connsiteY22" fmla="*/ 219075 h 560387"/>
              <a:gd name="connsiteX0" fmla="*/ 1238250 w 1920875"/>
              <a:gd name="connsiteY0" fmla="*/ 0 h 560387"/>
              <a:gd name="connsiteX1" fmla="*/ 1338262 w 1920875"/>
              <a:gd name="connsiteY1" fmla="*/ 19050 h 560387"/>
              <a:gd name="connsiteX2" fmla="*/ 1492250 w 1920875"/>
              <a:gd name="connsiteY2" fmla="*/ 41275 h 560387"/>
              <a:gd name="connsiteX3" fmla="*/ 1566862 w 1920875"/>
              <a:gd name="connsiteY3" fmla="*/ 88900 h 560387"/>
              <a:gd name="connsiteX4" fmla="*/ 1692275 w 1920875"/>
              <a:gd name="connsiteY4" fmla="*/ 207962 h 560387"/>
              <a:gd name="connsiteX5" fmla="*/ 1854200 w 1920875"/>
              <a:gd name="connsiteY5" fmla="*/ 360362 h 560387"/>
              <a:gd name="connsiteX6" fmla="*/ 1920875 w 1920875"/>
              <a:gd name="connsiteY6" fmla="*/ 473075 h 560387"/>
              <a:gd name="connsiteX7" fmla="*/ 1917700 w 1920875"/>
              <a:gd name="connsiteY7" fmla="*/ 536575 h 560387"/>
              <a:gd name="connsiteX8" fmla="*/ 1833562 w 1920875"/>
              <a:gd name="connsiteY8" fmla="*/ 560387 h 560387"/>
              <a:gd name="connsiteX9" fmla="*/ 1519237 w 1920875"/>
              <a:gd name="connsiteY9" fmla="*/ 546100 h 560387"/>
              <a:gd name="connsiteX10" fmla="*/ 1390650 w 1920875"/>
              <a:gd name="connsiteY10" fmla="*/ 517525 h 560387"/>
              <a:gd name="connsiteX11" fmla="*/ 1011237 w 1920875"/>
              <a:gd name="connsiteY11" fmla="*/ 538162 h 560387"/>
              <a:gd name="connsiteX12" fmla="*/ 738187 w 1920875"/>
              <a:gd name="connsiteY12" fmla="*/ 533400 h 560387"/>
              <a:gd name="connsiteX13" fmla="*/ 603250 w 1920875"/>
              <a:gd name="connsiteY13" fmla="*/ 555625 h 560387"/>
              <a:gd name="connsiteX14" fmla="*/ 533400 w 1920875"/>
              <a:gd name="connsiteY14" fmla="*/ 546100 h 560387"/>
              <a:gd name="connsiteX15" fmla="*/ 409575 w 1920875"/>
              <a:gd name="connsiteY15" fmla="*/ 447675 h 560387"/>
              <a:gd name="connsiteX16" fmla="*/ 303212 w 1920875"/>
              <a:gd name="connsiteY16" fmla="*/ 366712 h 560387"/>
              <a:gd name="connsiteX17" fmla="*/ 233362 w 1920875"/>
              <a:gd name="connsiteY17" fmla="*/ 319087 h 560387"/>
              <a:gd name="connsiteX18" fmla="*/ 111125 w 1920875"/>
              <a:gd name="connsiteY18" fmla="*/ 293687 h 560387"/>
              <a:gd name="connsiteX19" fmla="*/ 22225 w 1920875"/>
              <a:gd name="connsiteY19" fmla="*/ 276225 h 560387"/>
              <a:gd name="connsiteX20" fmla="*/ 0 w 1920875"/>
              <a:gd name="connsiteY20" fmla="*/ 266700 h 560387"/>
              <a:gd name="connsiteX21" fmla="*/ 3175 w 1920875"/>
              <a:gd name="connsiteY21" fmla="*/ 230187 h 560387"/>
              <a:gd name="connsiteX22" fmla="*/ 28575 w 1920875"/>
              <a:gd name="connsiteY22" fmla="*/ 219075 h 560387"/>
              <a:gd name="connsiteX0" fmla="*/ 1238250 w 1920875"/>
              <a:gd name="connsiteY0" fmla="*/ 0 h 560387"/>
              <a:gd name="connsiteX1" fmla="*/ 1338262 w 1920875"/>
              <a:gd name="connsiteY1" fmla="*/ 19050 h 560387"/>
              <a:gd name="connsiteX2" fmla="*/ 1492250 w 1920875"/>
              <a:gd name="connsiteY2" fmla="*/ 41275 h 560387"/>
              <a:gd name="connsiteX3" fmla="*/ 1566862 w 1920875"/>
              <a:gd name="connsiteY3" fmla="*/ 88900 h 560387"/>
              <a:gd name="connsiteX4" fmla="*/ 1692275 w 1920875"/>
              <a:gd name="connsiteY4" fmla="*/ 207962 h 560387"/>
              <a:gd name="connsiteX5" fmla="*/ 1854200 w 1920875"/>
              <a:gd name="connsiteY5" fmla="*/ 360362 h 560387"/>
              <a:gd name="connsiteX6" fmla="*/ 1920875 w 1920875"/>
              <a:gd name="connsiteY6" fmla="*/ 473075 h 560387"/>
              <a:gd name="connsiteX7" fmla="*/ 1917700 w 1920875"/>
              <a:gd name="connsiteY7" fmla="*/ 536575 h 560387"/>
              <a:gd name="connsiteX8" fmla="*/ 1833562 w 1920875"/>
              <a:gd name="connsiteY8" fmla="*/ 560387 h 560387"/>
              <a:gd name="connsiteX9" fmla="*/ 1519237 w 1920875"/>
              <a:gd name="connsiteY9" fmla="*/ 546100 h 560387"/>
              <a:gd name="connsiteX10" fmla="*/ 1390650 w 1920875"/>
              <a:gd name="connsiteY10" fmla="*/ 517525 h 560387"/>
              <a:gd name="connsiteX11" fmla="*/ 1011237 w 1920875"/>
              <a:gd name="connsiteY11" fmla="*/ 538162 h 560387"/>
              <a:gd name="connsiteX12" fmla="*/ 738187 w 1920875"/>
              <a:gd name="connsiteY12" fmla="*/ 533400 h 560387"/>
              <a:gd name="connsiteX13" fmla="*/ 603250 w 1920875"/>
              <a:gd name="connsiteY13" fmla="*/ 555625 h 560387"/>
              <a:gd name="connsiteX14" fmla="*/ 533400 w 1920875"/>
              <a:gd name="connsiteY14" fmla="*/ 546100 h 560387"/>
              <a:gd name="connsiteX15" fmla="*/ 409575 w 1920875"/>
              <a:gd name="connsiteY15" fmla="*/ 447675 h 560387"/>
              <a:gd name="connsiteX16" fmla="*/ 303212 w 1920875"/>
              <a:gd name="connsiteY16" fmla="*/ 366712 h 560387"/>
              <a:gd name="connsiteX17" fmla="*/ 233362 w 1920875"/>
              <a:gd name="connsiteY17" fmla="*/ 319087 h 560387"/>
              <a:gd name="connsiteX18" fmla="*/ 111125 w 1920875"/>
              <a:gd name="connsiteY18" fmla="*/ 293687 h 560387"/>
              <a:gd name="connsiteX19" fmla="*/ 22225 w 1920875"/>
              <a:gd name="connsiteY19" fmla="*/ 276225 h 560387"/>
              <a:gd name="connsiteX20" fmla="*/ 0 w 1920875"/>
              <a:gd name="connsiteY20" fmla="*/ 266700 h 560387"/>
              <a:gd name="connsiteX21" fmla="*/ 3175 w 1920875"/>
              <a:gd name="connsiteY21" fmla="*/ 230187 h 560387"/>
              <a:gd name="connsiteX22" fmla="*/ 28575 w 1920875"/>
              <a:gd name="connsiteY22" fmla="*/ 219075 h 560387"/>
              <a:gd name="connsiteX0" fmla="*/ 1238250 w 1920875"/>
              <a:gd name="connsiteY0" fmla="*/ 0 h 560387"/>
              <a:gd name="connsiteX1" fmla="*/ 1338262 w 1920875"/>
              <a:gd name="connsiteY1" fmla="*/ 19050 h 560387"/>
              <a:gd name="connsiteX2" fmla="*/ 1492250 w 1920875"/>
              <a:gd name="connsiteY2" fmla="*/ 41275 h 560387"/>
              <a:gd name="connsiteX3" fmla="*/ 1566862 w 1920875"/>
              <a:gd name="connsiteY3" fmla="*/ 88900 h 560387"/>
              <a:gd name="connsiteX4" fmla="*/ 1692275 w 1920875"/>
              <a:gd name="connsiteY4" fmla="*/ 207962 h 560387"/>
              <a:gd name="connsiteX5" fmla="*/ 1854200 w 1920875"/>
              <a:gd name="connsiteY5" fmla="*/ 360362 h 560387"/>
              <a:gd name="connsiteX6" fmla="*/ 1920875 w 1920875"/>
              <a:gd name="connsiteY6" fmla="*/ 473075 h 560387"/>
              <a:gd name="connsiteX7" fmla="*/ 1917700 w 1920875"/>
              <a:gd name="connsiteY7" fmla="*/ 536575 h 560387"/>
              <a:gd name="connsiteX8" fmla="*/ 1833562 w 1920875"/>
              <a:gd name="connsiteY8" fmla="*/ 560387 h 560387"/>
              <a:gd name="connsiteX9" fmla="*/ 1519237 w 1920875"/>
              <a:gd name="connsiteY9" fmla="*/ 546100 h 560387"/>
              <a:gd name="connsiteX10" fmla="*/ 1390650 w 1920875"/>
              <a:gd name="connsiteY10" fmla="*/ 517525 h 560387"/>
              <a:gd name="connsiteX11" fmla="*/ 1011237 w 1920875"/>
              <a:gd name="connsiteY11" fmla="*/ 538162 h 560387"/>
              <a:gd name="connsiteX12" fmla="*/ 738187 w 1920875"/>
              <a:gd name="connsiteY12" fmla="*/ 533400 h 560387"/>
              <a:gd name="connsiteX13" fmla="*/ 603250 w 1920875"/>
              <a:gd name="connsiteY13" fmla="*/ 555625 h 560387"/>
              <a:gd name="connsiteX14" fmla="*/ 533400 w 1920875"/>
              <a:gd name="connsiteY14" fmla="*/ 546100 h 560387"/>
              <a:gd name="connsiteX15" fmla="*/ 409575 w 1920875"/>
              <a:gd name="connsiteY15" fmla="*/ 447675 h 560387"/>
              <a:gd name="connsiteX16" fmla="*/ 303212 w 1920875"/>
              <a:gd name="connsiteY16" fmla="*/ 366712 h 560387"/>
              <a:gd name="connsiteX17" fmla="*/ 233362 w 1920875"/>
              <a:gd name="connsiteY17" fmla="*/ 319087 h 560387"/>
              <a:gd name="connsiteX18" fmla="*/ 111125 w 1920875"/>
              <a:gd name="connsiteY18" fmla="*/ 293687 h 560387"/>
              <a:gd name="connsiteX19" fmla="*/ 22225 w 1920875"/>
              <a:gd name="connsiteY19" fmla="*/ 276225 h 560387"/>
              <a:gd name="connsiteX20" fmla="*/ 0 w 1920875"/>
              <a:gd name="connsiteY20" fmla="*/ 266700 h 560387"/>
              <a:gd name="connsiteX21" fmla="*/ 3175 w 1920875"/>
              <a:gd name="connsiteY21" fmla="*/ 230187 h 560387"/>
              <a:gd name="connsiteX22" fmla="*/ 28575 w 1920875"/>
              <a:gd name="connsiteY22" fmla="*/ 219075 h 560387"/>
              <a:gd name="connsiteX0" fmla="*/ 1238250 w 1920875"/>
              <a:gd name="connsiteY0" fmla="*/ 0 h 560387"/>
              <a:gd name="connsiteX1" fmla="*/ 1338262 w 1920875"/>
              <a:gd name="connsiteY1" fmla="*/ 19050 h 560387"/>
              <a:gd name="connsiteX2" fmla="*/ 1492250 w 1920875"/>
              <a:gd name="connsiteY2" fmla="*/ 41275 h 560387"/>
              <a:gd name="connsiteX3" fmla="*/ 1566862 w 1920875"/>
              <a:gd name="connsiteY3" fmla="*/ 88900 h 560387"/>
              <a:gd name="connsiteX4" fmla="*/ 1692275 w 1920875"/>
              <a:gd name="connsiteY4" fmla="*/ 207962 h 560387"/>
              <a:gd name="connsiteX5" fmla="*/ 1854200 w 1920875"/>
              <a:gd name="connsiteY5" fmla="*/ 360362 h 560387"/>
              <a:gd name="connsiteX6" fmla="*/ 1920875 w 1920875"/>
              <a:gd name="connsiteY6" fmla="*/ 473075 h 560387"/>
              <a:gd name="connsiteX7" fmla="*/ 1917700 w 1920875"/>
              <a:gd name="connsiteY7" fmla="*/ 536575 h 560387"/>
              <a:gd name="connsiteX8" fmla="*/ 1833562 w 1920875"/>
              <a:gd name="connsiteY8" fmla="*/ 560387 h 560387"/>
              <a:gd name="connsiteX9" fmla="*/ 1519237 w 1920875"/>
              <a:gd name="connsiteY9" fmla="*/ 546100 h 560387"/>
              <a:gd name="connsiteX10" fmla="*/ 1390650 w 1920875"/>
              <a:gd name="connsiteY10" fmla="*/ 517525 h 560387"/>
              <a:gd name="connsiteX11" fmla="*/ 1011237 w 1920875"/>
              <a:gd name="connsiteY11" fmla="*/ 538162 h 560387"/>
              <a:gd name="connsiteX12" fmla="*/ 738187 w 1920875"/>
              <a:gd name="connsiteY12" fmla="*/ 533400 h 560387"/>
              <a:gd name="connsiteX13" fmla="*/ 603250 w 1920875"/>
              <a:gd name="connsiteY13" fmla="*/ 555625 h 560387"/>
              <a:gd name="connsiteX14" fmla="*/ 533400 w 1920875"/>
              <a:gd name="connsiteY14" fmla="*/ 546100 h 560387"/>
              <a:gd name="connsiteX15" fmla="*/ 409575 w 1920875"/>
              <a:gd name="connsiteY15" fmla="*/ 447675 h 560387"/>
              <a:gd name="connsiteX16" fmla="*/ 303212 w 1920875"/>
              <a:gd name="connsiteY16" fmla="*/ 366712 h 560387"/>
              <a:gd name="connsiteX17" fmla="*/ 233362 w 1920875"/>
              <a:gd name="connsiteY17" fmla="*/ 319087 h 560387"/>
              <a:gd name="connsiteX18" fmla="*/ 111125 w 1920875"/>
              <a:gd name="connsiteY18" fmla="*/ 293687 h 560387"/>
              <a:gd name="connsiteX19" fmla="*/ 22225 w 1920875"/>
              <a:gd name="connsiteY19" fmla="*/ 276225 h 560387"/>
              <a:gd name="connsiteX20" fmla="*/ 0 w 1920875"/>
              <a:gd name="connsiteY20" fmla="*/ 266700 h 560387"/>
              <a:gd name="connsiteX21" fmla="*/ 3175 w 1920875"/>
              <a:gd name="connsiteY21" fmla="*/ 230187 h 560387"/>
              <a:gd name="connsiteX22" fmla="*/ 28575 w 1920875"/>
              <a:gd name="connsiteY22" fmla="*/ 219075 h 560387"/>
              <a:gd name="connsiteX0" fmla="*/ 1238250 w 1920875"/>
              <a:gd name="connsiteY0" fmla="*/ 0 h 563077"/>
              <a:gd name="connsiteX1" fmla="*/ 1338262 w 1920875"/>
              <a:gd name="connsiteY1" fmla="*/ 19050 h 563077"/>
              <a:gd name="connsiteX2" fmla="*/ 1492250 w 1920875"/>
              <a:gd name="connsiteY2" fmla="*/ 41275 h 563077"/>
              <a:gd name="connsiteX3" fmla="*/ 1566862 w 1920875"/>
              <a:gd name="connsiteY3" fmla="*/ 88900 h 563077"/>
              <a:gd name="connsiteX4" fmla="*/ 1692275 w 1920875"/>
              <a:gd name="connsiteY4" fmla="*/ 207962 h 563077"/>
              <a:gd name="connsiteX5" fmla="*/ 1854200 w 1920875"/>
              <a:gd name="connsiteY5" fmla="*/ 360362 h 563077"/>
              <a:gd name="connsiteX6" fmla="*/ 1920875 w 1920875"/>
              <a:gd name="connsiteY6" fmla="*/ 473075 h 563077"/>
              <a:gd name="connsiteX7" fmla="*/ 1917700 w 1920875"/>
              <a:gd name="connsiteY7" fmla="*/ 536575 h 563077"/>
              <a:gd name="connsiteX8" fmla="*/ 1833562 w 1920875"/>
              <a:gd name="connsiteY8" fmla="*/ 560387 h 563077"/>
              <a:gd name="connsiteX9" fmla="*/ 1519237 w 1920875"/>
              <a:gd name="connsiteY9" fmla="*/ 546100 h 563077"/>
              <a:gd name="connsiteX10" fmla="*/ 1390650 w 1920875"/>
              <a:gd name="connsiteY10" fmla="*/ 517525 h 563077"/>
              <a:gd name="connsiteX11" fmla="*/ 1011237 w 1920875"/>
              <a:gd name="connsiteY11" fmla="*/ 538162 h 563077"/>
              <a:gd name="connsiteX12" fmla="*/ 738187 w 1920875"/>
              <a:gd name="connsiteY12" fmla="*/ 533400 h 563077"/>
              <a:gd name="connsiteX13" fmla="*/ 603250 w 1920875"/>
              <a:gd name="connsiteY13" fmla="*/ 555625 h 563077"/>
              <a:gd name="connsiteX14" fmla="*/ 533400 w 1920875"/>
              <a:gd name="connsiteY14" fmla="*/ 546100 h 563077"/>
              <a:gd name="connsiteX15" fmla="*/ 409575 w 1920875"/>
              <a:gd name="connsiteY15" fmla="*/ 447675 h 563077"/>
              <a:gd name="connsiteX16" fmla="*/ 303212 w 1920875"/>
              <a:gd name="connsiteY16" fmla="*/ 366712 h 563077"/>
              <a:gd name="connsiteX17" fmla="*/ 233362 w 1920875"/>
              <a:gd name="connsiteY17" fmla="*/ 319087 h 563077"/>
              <a:gd name="connsiteX18" fmla="*/ 111125 w 1920875"/>
              <a:gd name="connsiteY18" fmla="*/ 293687 h 563077"/>
              <a:gd name="connsiteX19" fmla="*/ 22225 w 1920875"/>
              <a:gd name="connsiteY19" fmla="*/ 276225 h 563077"/>
              <a:gd name="connsiteX20" fmla="*/ 0 w 1920875"/>
              <a:gd name="connsiteY20" fmla="*/ 266700 h 563077"/>
              <a:gd name="connsiteX21" fmla="*/ 3175 w 1920875"/>
              <a:gd name="connsiteY21" fmla="*/ 230187 h 563077"/>
              <a:gd name="connsiteX22" fmla="*/ 28575 w 1920875"/>
              <a:gd name="connsiteY22" fmla="*/ 219075 h 563077"/>
              <a:gd name="connsiteX0" fmla="*/ 1238250 w 1920875"/>
              <a:gd name="connsiteY0" fmla="*/ 0 h 563077"/>
              <a:gd name="connsiteX1" fmla="*/ 1338262 w 1920875"/>
              <a:gd name="connsiteY1" fmla="*/ 19050 h 563077"/>
              <a:gd name="connsiteX2" fmla="*/ 1492250 w 1920875"/>
              <a:gd name="connsiteY2" fmla="*/ 41275 h 563077"/>
              <a:gd name="connsiteX3" fmla="*/ 1566862 w 1920875"/>
              <a:gd name="connsiteY3" fmla="*/ 88900 h 563077"/>
              <a:gd name="connsiteX4" fmla="*/ 1692275 w 1920875"/>
              <a:gd name="connsiteY4" fmla="*/ 207962 h 563077"/>
              <a:gd name="connsiteX5" fmla="*/ 1854200 w 1920875"/>
              <a:gd name="connsiteY5" fmla="*/ 360362 h 563077"/>
              <a:gd name="connsiteX6" fmla="*/ 1920875 w 1920875"/>
              <a:gd name="connsiteY6" fmla="*/ 473075 h 563077"/>
              <a:gd name="connsiteX7" fmla="*/ 1917700 w 1920875"/>
              <a:gd name="connsiteY7" fmla="*/ 536575 h 563077"/>
              <a:gd name="connsiteX8" fmla="*/ 1833562 w 1920875"/>
              <a:gd name="connsiteY8" fmla="*/ 560387 h 563077"/>
              <a:gd name="connsiteX9" fmla="*/ 1519237 w 1920875"/>
              <a:gd name="connsiteY9" fmla="*/ 546100 h 563077"/>
              <a:gd name="connsiteX10" fmla="*/ 1390650 w 1920875"/>
              <a:gd name="connsiteY10" fmla="*/ 517525 h 563077"/>
              <a:gd name="connsiteX11" fmla="*/ 1011237 w 1920875"/>
              <a:gd name="connsiteY11" fmla="*/ 538162 h 563077"/>
              <a:gd name="connsiteX12" fmla="*/ 738187 w 1920875"/>
              <a:gd name="connsiteY12" fmla="*/ 533400 h 563077"/>
              <a:gd name="connsiteX13" fmla="*/ 603250 w 1920875"/>
              <a:gd name="connsiteY13" fmla="*/ 555625 h 563077"/>
              <a:gd name="connsiteX14" fmla="*/ 533400 w 1920875"/>
              <a:gd name="connsiteY14" fmla="*/ 546100 h 563077"/>
              <a:gd name="connsiteX15" fmla="*/ 409575 w 1920875"/>
              <a:gd name="connsiteY15" fmla="*/ 447675 h 563077"/>
              <a:gd name="connsiteX16" fmla="*/ 303212 w 1920875"/>
              <a:gd name="connsiteY16" fmla="*/ 366712 h 563077"/>
              <a:gd name="connsiteX17" fmla="*/ 233362 w 1920875"/>
              <a:gd name="connsiteY17" fmla="*/ 319087 h 563077"/>
              <a:gd name="connsiteX18" fmla="*/ 111125 w 1920875"/>
              <a:gd name="connsiteY18" fmla="*/ 293687 h 563077"/>
              <a:gd name="connsiteX19" fmla="*/ 22225 w 1920875"/>
              <a:gd name="connsiteY19" fmla="*/ 276225 h 563077"/>
              <a:gd name="connsiteX20" fmla="*/ 0 w 1920875"/>
              <a:gd name="connsiteY20" fmla="*/ 266700 h 563077"/>
              <a:gd name="connsiteX21" fmla="*/ 3175 w 1920875"/>
              <a:gd name="connsiteY21" fmla="*/ 230187 h 563077"/>
              <a:gd name="connsiteX22" fmla="*/ 28575 w 1920875"/>
              <a:gd name="connsiteY22" fmla="*/ 219075 h 563077"/>
              <a:gd name="connsiteX0" fmla="*/ 1238250 w 1920875"/>
              <a:gd name="connsiteY0" fmla="*/ 0 h 563077"/>
              <a:gd name="connsiteX1" fmla="*/ 1338262 w 1920875"/>
              <a:gd name="connsiteY1" fmla="*/ 19050 h 563077"/>
              <a:gd name="connsiteX2" fmla="*/ 1492250 w 1920875"/>
              <a:gd name="connsiteY2" fmla="*/ 41275 h 563077"/>
              <a:gd name="connsiteX3" fmla="*/ 1566862 w 1920875"/>
              <a:gd name="connsiteY3" fmla="*/ 88900 h 563077"/>
              <a:gd name="connsiteX4" fmla="*/ 1692275 w 1920875"/>
              <a:gd name="connsiteY4" fmla="*/ 207962 h 563077"/>
              <a:gd name="connsiteX5" fmla="*/ 1854200 w 1920875"/>
              <a:gd name="connsiteY5" fmla="*/ 360362 h 563077"/>
              <a:gd name="connsiteX6" fmla="*/ 1920875 w 1920875"/>
              <a:gd name="connsiteY6" fmla="*/ 473075 h 563077"/>
              <a:gd name="connsiteX7" fmla="*/ 1917700 w 1920875"/>
              <a:gd name="connsiteY7" fmla="*/ 536575 h 563077"/>
              <a:gd name="connsiteX8" fmla="*/ 1833562 w 1920875"/>
              <a:gd name="connsiteY8" fmla="*/ 560387 h 563077"/>
              <a:gd name="connsiteX9" fmla="*/ 1519237 w 1920875"/>
              <a:gd name="connsiteY9" fmla="*/ 546100 h 563077"/>
              <a:gd name="connsiteX10" fmla="*/ 1390650 w 1920875"/>
              <a:gd name="connsiteY10" fmla="*/ 517525 h 563077"/>
              <a:gd name="connsiteX11" fmla="*/ 1011237 w 1920875"/>
              <a:gd name="connsiteY11" fmla="*/ 538162 h 563077"/>
              <a:gd name="connsiteX12" fmla="*/ 738187 w 1920875"/>
              <a:gd name="connsiteY12" fmla="*/ 533400 h 563077"/>
              <a:gd name="connsiteX13" fmla="*/ 603250 w 1920875"/>
              <a:gd name="connsiteY13" fmla="*/ 555625 h 563077"/>
              <a:gd name="connsiteX14" fmla="*/ 533400 w 1920875"/>
              <a:gd name="connsiteY14" fmla="*/ 546100 h 563077"/>
              <a:gd name="connsiteX15" fmla="*/ 409575 w 1920875"/>
              <a:gd name="connsiteY15" fmla="*/ 447675 h 563077"/>
              <a:gd name="connsiteX16" fmla="*/ 303212 w 1920875"/>
              <a:gd name="connsiteY16" fmla="*/ 366712 h 563077"/>
              <a:gd name="connsiteX17" fmla="*/ 233362 w 1920875"/>
              <a:gd name="connsiteY17" fmla="*/ 319087 h 563077"/>
              <a:gd name="connsiteX18" fmla="*/ 111125 w 1920875"/>
              <a:gd name="connsiteY18" fmla="*/ 293687 h 563077"/>
              <a:gd name="connsiteX19" fmla="*/ 22225 w 1920875"/>
              <a:gd name="connsiteY19" fmla="*/ 276225 h 563077"/>
              <a:gd name="connsiteX20" fmla="*/ 0 w 1920875"/>
              <a:gd name="connsiteY20" fmla="*/ 266700 h 563077"/>
              <a:gd name="connsiteX21" fmla="*/ 3175 w 1920875"/>
              <a:gd name="connsiteY21" fmla="*/ 230187 h 563077"/>
              <a:gd name="connsiteX22" fmla="*/ 28575 w 192087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38162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38162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38162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38162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38162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41734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41734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41734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41734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41734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41734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41734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41734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  <a:gd name="connsiteX22" fmla="*/ 28575 w 1923615"/>
              <a:gd name="connsiteY22" fmla="*/ 219075 h 563077"/>
              <a:gd name="connsiteX0" fmla="*/ 1238250 w 1923615"/>
              <a:gd name="connsiteY0" fmla="*/ 0 h 563077"/>
              <a:gd name="connsiteX1" fmla="*/ 1338262 w 1923615"/>
              <a:gd name="connsiteY1" fmla="*/ 19050 h 563077"/>
              <a:gd name="connsiteX2" fmla="*/ 1492250 w 1923615"/>
              <a:gd name="connsiteY2" fmla="*/ 41275 h 563077"/>
              <a:gd name="connsiteX3" fmla="*/ 1566862 w 1923615"/>
              <a:gd name="connsiteY3" fmla="*/ 88900 h 563077"/>
              <a:gd name="connsiteX4" fmla="*/ 1692275 w 1923615"/>
              <a:gd name="connsiteY4" fmla="*/ 207962 h 563077"/>
              <a:gd name="connsiteX5" fmla="*/ 1854200 w 1923615"/>
              <a:gd name="connsiteY5" fmla="*/ 360362 h 563077"/>
              <a:gd name="connsiteX6" fmla="*/ 1920875 w 1923615"/>
              <a:gd name="connsiteY6" fmla="*/ 473075 h 563077"/>
              <a:gd name="connsiteX7" fmla="*/ 1917700 w 1923615"/>
              <a:gd name="connsiteY7" fmla="*/ 536575 h 563077"/>
              <a:gd name="connsiteX8" fmla="*/ 1833562 w 1923615"/>
              <a:gd name="connsiteY8" fmla="*/ 560387 h 563077"/>
              <a:gd name="connsiteX9" fmla="*/ 1519237 w 1923615"/>
              <a:gd name="connsiteY9" fmla="*/ 546100 h 563077"/>
              <a:gd name="connsiteX10" fmla="*/ 1390650 w 1923615"/>
              <a:gd name="connsiteY10" fmla="*/ 517525 h 563077"/>
              <a:gd name="connsiteX11" fmla="*/ 1011237 w 1923615"/>
              <a:gd name="connsiteY11" fmla="*/ 541734 h 563077"/>
              <a:gd name="connsiteX12" fmla="*/ 738187 w 1923615"/>
              <a:gd name="connsiteY12" fmla="*/ 533400 h 563077"/>
              <a:gd name="connsiteX13" fmla="*/ 603250 w 1923615"/>
              <a:gd name="connsiteY13" fmla="*/ 555625 h 563077"/>
              <a:gd name="connsiteX14" fmla="*/ 533400 w 1923615"/>
              <a:gd name="connsiteY14" fmla="*/ 546100 h 563077"/>
              <a:gd name="connsiteX15" fmla="*/ 409575 w 1923615"/>
              <a:gd name="connsiteY15" fmla="*/ 447675 h 563077"/>
              <a:gd name="connsiteX16" fmla="*/ 303212 w 1923615"/>
              <a:gd name="connsiteY16" fmla="*/ 366712 h 563077"/>
              <a:gd name="connsiteX17" fmla="*/ 233362 w 1923615"/>
              <a:gd name="connsiteY17" fmla="*/ 319087 h 563077"/>
              <a:gd name="connsiteX18" fmla="*/ 111125 w 1923615"/>
              <a:gd name="connsiteY18" fmla="*/ 293687 h 563077"/>
              <a:gd name="connsiteX19" fmla="*/ 22225 w 1923615"/>
              <a:gd name="connsiteY19" fmla="*/ 276225 h 563077"/>
              <a:gd name="connsiteX20" fmla="*/ 0 w 1923615"/>
              <a:gd name="connsiteY20" fmla="*/ 266700 h 563077"/>
              <a:gd name="connsiteX21" fmla="*/ 3175 w 1923615"/>
              <a:gd name="connsiteY21" fmla="*/ 230187 h 563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923615" h="563077">
                <a:moveTo>
                  <a:pt x="1238250" y="0"/>
                </a:moveTo>
                <a:lnTo>
                  <a:pt x="1338262" y="19050"/>
                </a:lnTo>
                <a:cubicBezTo>
                  <a:pt x="1389591" y="26458"/>
                  <a:pt x="1440921" y="24342"/>
                  <a:pt x="1492250" y="41275"/>
                </a:cubicBezTo>
                <a:cubicBezTo>
                  <a:pt x="1532599" y="55959"/>
                  <a:pt x="1541991" y="73025"/>
                  <a:pt x="1566862" y="88900"/>
                </a:cubicBezTo>
                <a:lnTo>
                  <a:pt x="1692275" y="207962"/>
                </a:lnTo>
                <a:lnTo>
                  <a:pt x="1854200" y="360362"/>
                </a:lnTo>
                <a:cubicBezTo>
                  <a:pt x="1876425" y="397933"/>
                  <a:pt x="1908175" y="435504"/>
                  <a:pt x="1920875" y="473075"/>
                </a:cubicBezTo>
                <a:cubicBezTo>
                  <a:pt x="1928151" y="495433"/>
                  <a:pt x="1918758" y="515408"/>
                  <a:pt x="1917700" y="536575"/>
                </a:cubicBezTo>
                <a:cubicBezTo>
                  <a:pt x="1889654" y="544512"/>
                  <a:pt x="1866370" y="561975"/>
                  <a:pt x="1833562" y="560387"/>
                </a:cubicBezTo>
                <a:cubicBezTo>
                  <a:pt x="1728787" y="566340"/>
                  <a:pt x="1627584" y="562768"/>
                  <a:pt x="1519237" y="546100"/>
                </a:cubicBezTo>
                <a:cubicBezTo>
                  <a:pt x="1476375" y="542528"/>
                  <a:pt x="1443037" y="521097"/>
                  <a:pt x="1390650" y="517525"/>
                </a:cubicBezTo>
                <a:cubicBezTo>
                  <a:pt x="1260607" y="507735"/>
                  <a:pt x="1138898" y="543189"/>
                  <a:pt x="1011237" y="541734"/>
                </a:cubicBezTo>
                <a:cubicBezTo>
                  <a:pt x="920220" y="554435"/>
                  <a:pt x="830395" y="530225"/>
                  <a:pt x="738187" y="533400"/>
                </a:cubicBezTo>
                <a:cubicBezTo>
                  <a:pt x="687255" y="531283"/>
                  <a:pt x="648229" y="548217"/>
                  <a:pt x="603250" y="555625"/>
                </a:cubicBezTo>
                <a:cubicBezTo>
                  <a:pt x="579967" y="552450"/>
                  <a:pt x="556683" y="555228"/>
                  <a:pt x="533400" y="546100"/>
                </a:cubicBezTo>
                <a:cubicBezTo>
                  <a:pt x="487363" y="526389"/>
                  <a:pt x="450850" y="480483"/>
                  <a:pt x="409575" y="447675"/>
                </a:cubicBezTo>
                <a:cubicBezTo>
                  <a:pt x="374121" y="411162"/>
                  <a:pt x="338666" y="393700"/>
                  <a:pt x="303212" y="366712"/>
                </a:cubicBezTo>
                <a:cubicBezTo>
                  <a:pt x="279929" y="350837"/>
                  <a:pt x="274504" y="343297"/>
                  <a:pt x="233362" y="319087"/>
                </a:cubicBezTo>
                <a:cubicBezTo>
                  <a:pt x="192616" y="302285"/>
                  <a:pt x="151871" y="302154"/>
                  <a:pt x="111125" y="293687"/>
                </a:cubicBezTo>
                <a:lnTo>
                  <a:pt x="22225" y="276225"/>
                </a:lnTo>
                <a:lnTo>
                  <a:pt x="0" y="266700"/>
                </a:lnTo>
                <a:lnTo>
                  <a:pt x="3175" y="230187"/>
                </a:lnTo>
              </a:path>
            </a:pathLst>
          </a:custGeom>
          <a:noFill/>
          <a:ln w="19050">
            <a:solidFill>
              <a:srgbClr val="FFCBC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7AE7FD33-CE0C-CE4D-5669-64071CA5BCF9}"/>
              </a:ext>
            </a:extLst>
          </p:cNvPr>
          <p:cNvSpPr/>
          <p:nvPr/>
        </p:nvSpPr>
        <p:spPr>
          <a:xfrm>
            <a:off x="6283719" y="5291210"/>
            <a:ext cx="396088" cy="1070456"/>
          </a:xfrm>
          <a:custGeom>
            <a:avLst/>
            <a:gdLst>
              <a:gd name="connsiteX0" fmla="*/ 42862 w 390525"/>
              <a:gd name="connsiteY0" fmla="*/ 155575 h 1062038"/>
              <a:gd name="connsiteX1" fmla="*/ 0 w 390525"/>
              <a:gd name="connsiteY1" fmla="*/ 371475 h 1062038"/>
              <a:gd name="connsiteX2" fmla="*/ 0 w 390525"/>
              <a:gd name="connsiteY2" fmla="*/ 501650 h 1062038"/>
              <a:gd name="connsiteX3" fmla="*/ 95250 w 390525"/>
              <a:gd name="connsiteY3" fmla="*/ 663575 h 1062038"/>
              <a:gd name="connsiteX4" fmla="*/ 206375 w 390525"/>
              <a:gd name="connsiteY4" fmla="*/ 793750 h 1062038"/>
              <a:gd name="connsiteX5" fmla="*/ 261937 w 390525"/>
              <a:gd name="connsiteY5" fmla="*/ 927100 h 1062038"/>
              <a:gd name="connsiteX6" fmla="*/ 293687 w 390525"/>
              <a:gd name="connsiteY6" fmla="*/ 1039813 h 1062038"/>
              <a:gd name="connsiteX7" fmla="*/ 325437 w 390525"/>
              <a:gd name="connsiteY7" fmla="*/ 1062038 h 1062038"/>
              <a:gd name="connsiteX8" fmla="*/ 374650 w 390525"/>
              <a:gd name="connsiteY8" fmla="*/ 1038225 h 1062038"/>
              <a:gd name="connsiteX9" fmla="*/ 390525 w 390525"/>
              <a:gd name="connsiteY9" fmla="*/ 941388 h 1062038"/>
              <a:gd name="connsiteX10" fmla="*/ 325437 w 390525"/>
              <a:gd name="connsiteY10" fmla="*/ 763588 h 1062038"/>
              <a:gd name="connsiteX11" fmla="*/ 238125 w 390525"/>
              <a:gd name="connsiteY11" fmla="*/ 555625 h 1062038"/>
              <a:gd name="connsiteX12" fmla="*/ 185737 w 390525"/>
              <a:gd name="connsiteY12" fmla="*/ 312738 h 1062038"/>
              <a:gd name="connsiteX13" fmla="*/ 158750 w 390525"/>
              <a:gd name="connsiteY13" fmla="*/ 142875 h 1062038"/>
              <a:gd name="connsiteX14" fmla="*/ 155575 w 390525"/>
              <a:gd name="connsiteY14" fmla="*/ 69850 h 1062038"/>
              <a:gd name="connsiteX15" fmla="*/ 160337 w 390525"/>
              <a:gd name="connsiteY15" fmla="*/ 17463 h 1062038"/>
              <a:gd name="connsiteX16" fmla="*/ 133350 w 390525"/>
              <a:gd name="connsiteY16" fmla="*/ 0 h 1062038"/>
              <a:gd name="connsiteX17" fmla="*/ 76200 w 390525"/>
              <a:gd name="connsiteY17" fmla="*/ 30163 h 1062038"/>
              <a:gd name="connsiteX18" fmla="*/ 42862 w 390525"/>
              <a:gd name="connsiteY18" fmla="*/ 155575 h 1062038"/>
              <a:gd name="connsiteX0" fmla="*/ 42862 w 390525"/>
              <a:gd name="connsiteY0" fmla="*/ 155575 h 1062038"/>
              <a:gd name="connsiteX1" fmla="*/ 0 w 390525"/>
              <a:gd name="connsiteY1" fmla="*/ 371475 h 1062038"/>
              <a:gd name="connsiteX2" fmla="*/ 0 w 390525"/>
              <a:gd name="connsiteY2" fmla="*/ 501650 h 1062038"/>
              <a:gd name="connsiteX3" fmla="*/ 95250 w 390525"/>
              <a:gd name="connsiteY3" fmla="*/ 663575 h 1062038"/>
              <a:gd name="connsiteX4" fmla="*/ 206375 w 390525"/>
              <a:gd name="connsiteY4" fmla="*/ 793750 h 1062038"/>
              <a:gd name="connsiteX5" fmla="*/ 261937 w 390525"/>
              <a:gd name="connsiteY5" fmla="*/ 927100 h 1062038"/>
              <a:gd name="connsiteX6" fmla="*/ 293687 w 390525"/>
              <a:gd name="connsiteY6" fmla="*/ 1039813 h 1062038"/>
              <a:gd name="connsiteX7" fmla="*/ 325437 w 390525"/>
              <a:gd name="connsiteY7" fmla="*/ 1062038 h 1062038"/>
              <a:gd name="connsiteX8" fmla="*/ 374650 w 390525"/>
              <a:gd name="connsiteY8" fmla="*/ 1038225 h 1062038"/>
              <a:gd name="connsiteX9" fmla="*/ 390525 w 390525"/>
              <a:gd name="connsiteY9" fmla="*/ 941388 h 1062038"/>
              <a:gd name="connsiteX10" fmla="*/ 325437 w 390525"/>
              <a:gd name="connsiteY10" fmla="*/ 763588 h 1062038"/>
              <a:gd name="connsiteX11" fmla="*/ 238125 w 390525"/>
              <a:gd name="connsiteY11" fmla="*/ 555625 h 1062038"/>
              <a:gd name="connsiteX12" fmla="*/ 185737 w 390525"/>
              <a:gd name="connsiteY12" fmla="*/ 312738 h 1062038"/>
              <a:gd name="connsiteX13" fmla="*/ 158750 w 390525"/>
              <a:gd name="connsiteY13" fmla="*/ 142875 h 1062038"/>
              <a:gd name="connsiteX14" fmla="*/ 155575 w 390525"/>
              <a:gd name="connsiteY14" fmla="*/ 69850 h 1062038"/>
              <a:gd name="connsiteX15" fmla="*/ 160337 w 390525"/>
              <a:gd name="connsiteY15" fmla="*/ 17463 h 1062038"/>
              <a:gd name="connsiteX16" fmla="*/ 133350 w 390525"/>
              <a:gd name="connsiteY16" fmla="*/ 0 h 1062038"/>
              <a:gd name="connsiteX17" fmla="*/ 76200 w 390525"/>
              <a:gd name="connsiteY17" fmla="*/ 30163 h 1062038"/>
              <a:gd name="connsiteX18" fmla="*/ 42862 w 390525"/>
              <a:gd name="connsiteY18" fmla="*/ 155575 h 1062038"/>
              <a:gd name="connsiteX0" fmla="*/ 45507 w 393170"/>
              <a:gd name="connsiteY0" fmla="*/ 155575 h 1062038"/>
              <a:gd name="connsiteX1" fmla="*/ 2645 w 393170"/>
              <a:gd name="connsiteY1" fmla="*/ 371475 h 1062038"/>
              <a:gd name="connsiteX2" fmla="*/ 2645 w 393170"/>
              <a:gd name="connsiteY2" fmla="*/ 501650 h 1062038"/>
              <a:gd name="connsiteX3" fmla="*/ 97895 w 393170"/>
              <a:gd name="connsiteY3" fmla="*/ 663575 h 1062038"/>
              <a:gd name="connsiteX4" fmla="*/ 209020 w 393170"/>
              <a:gd name="connsiteY4" fmla="*/ 793750 h 1062038"/>
              <a:gd name="connsiteX5" fmla="*/ 264582 w 393170"/>
              <a:gd name="connsiteY5" fmla="*/ 927100 h 1062038"/>
              <a:gd name="connsiteX6" fmla="*/ 296332 w 393170"/>
              <a:gd name="connsiteY6" fmla="*/ 1039813 h 1062038"/>
              <a:gd name="connsiteX7" fmla="*/ 328082 w 393170"/>
              <a:gd name="connsiteY7" fmla="*/ 1062038 h 1062038"/>
              <a:gd name="connsiteX8" fmla="*/ 377295 w 393170"/>
              <a:gd name="connsiteY8" fmla="*/ 1038225 h 1062038"/>
              <a:gd name="connsiteX9" fmla="*/ 393170 w 393170"/>
              <a:gd name="connsiteY9" fmla="*/ 941388 h 1062038"/>
              <a:gd name="connsiteX10" fmla="*/ 328082 w 393170"/>
              <a:gd name="connsiteY10" fmla="*/ 763588 h 1062038"/>
              <a:gd name="connsiteX11" fmla="*/ 240770 w 393170"/>
              <a:gd name="connsiteY11" fmla="*/ 555625 h 1062038"/>
              <a:gd name="connsiteX12" fmla="*/ 188382 w 393170"/>
              <a:gd name="connsiteY12" fmla="*/ 312738 h 1062038"/>
              <a:gd name="connsiteX13" fmla="*/ 161395 w 393170"/>
              <a:gd name="connsiteY13" fmla="*/ 142875 h 1062038"/>
              <a:gd name="connsiteX14" fmla="*/ 158220 w 393170"/>
              <a:gd name="connsiteY14" fmla="*/ 69850 h 1062038"/>
              <a:gd name="connsiteX15" fmla="*/ 162982 w 393170"/>
              <a:gd name="connsiteY15" fmla="*/ 17463 h 1062038"/>
              <a:gd name="connsiteX16" fmla="*/ 135995 w 393170"/>
              <a:gd name="connsiteY16" fmla="*/ 0 h 1062038"/>
              <a:gd name="connsiteX17" fmla="*/ 78845 w 393170"/>
              <a:gd name="connsiteY17" fmla="*/ 30163 h 1062038"/>
              <a:gd name="connsiteX18" fmla="*/ 45507 w 393170"/>
              <a:gd name="connsiteY18" fmla="*/ 155575 h 1062038"/>
              <a:gd name="connsiteX0" fmla="*/ 45507 w 393170"/>
              <a:gd name="connsiteY0" fmla="*/ 155575 h 1062038"/>
              <a:gd name="connsiteX1" fmla="*/ 2645 w 393170"/>
              <a:gd name="connsiteY1" fmla="*/ 371475 h 1062038"/>
              <a:gd name="connsiteX2" fmla="*/ 2645 w 393170"/>
              <a:gd name="connsiteY2" fmla="*/ 501650 h 1062038"/>
              <a:gd name="connsiteX3" fmla="*/ 97895 w 393170"/>
              <a:gd name="connsiteY3" fmla="*/ 663575 h 1062038"/>
              <a:gd name="connsiteX4" fmla="*/ 209020 w 393170"/>
              <a:gd name="connsiteY4" fmla="*/ 793750 h 1062038"/>
              <a:gd name="connsiteX5" fmla="*/ 264582 w 393170"/>
              <a:gd name="connsiteY5" fmla="*/ 927100 h 1062038"/>
              <a:gd name="connsiteX6" fmla="*/ 296332 w 393170"/>
              <a:gd name="connsiteY6" fmla="*/ 1039813 h 1062038"/>
              <a:gd name="connsiteX7" fmla="*/ 328082 w 393170"/>
              <a:gd name="connsiteY7" fmla="*/ 1062038 h 1062038"/>
              <a:gd name="connsiteX8" fmla="*/ 377295 w 393170"/>
              <a:gd name="connsiteY8" fmla="*/ 1038225 h 1062038"/>
              <a:gd name="connsiteX9" fmla="*/ 393170 w 393170"/>
              <a:gd name="connsiteY9" fmla="*/ 941388 h 1062038"/>
              <a:gd name="connsiteX10" fmla="*/ 328082 w 393170"/>
              <a:gd name="connsiteY10" fmla="*/ 763588 h 1062038"/>
              <a:gd name="connsiteX11" fmla="*/ 240770 w 393170"/>
              <a:gd name="connsiteY11" fmla="*/ 555625 h 1062038"/>
              <a:gd name="connsiteX12" fmla="*/ 188382 w 393170"/>
              <a:gd name="connsiteY12" fmla="*/ 312738 h 1062038"/>
              <a:gd name="connsiteX13" fmla="*/ 161395 w 393170"/>
              <a:gd name="connsiteY13" fmla="*/ 142875 h 1062038"/>
              <a:gd name="connsiteX14" fmla="*/ 158220 w 393170"/>
              <a:gd name="connsiteY14" fmla="*/ 69850 h 1062038"/>
              <a:gd name="connsiteX15" fmla="*/ 162982 w 393170"/>
              <a:gd name="connsiteY15" fmla="*/ 17463 h 1062038"/>
              <a:gd name="connsiteX16" fmla="*/ 135995 w 393170"/>
              <a:gd name="connsiteY16" fmla="*/ 0 h 1062038"/>
              <a:gd name="connsiteX17" fmla="*/ 78845 w 393170"/>
              <a:gd name="connsiteY17" fmla="*/ 30163 h 1062038"/>
              <a:gd name="connsiteX18" fmla="*/ 45507 w 393170"/>
              <a:gd name="connsiteY18" fmla="*/ 155575 h 1062038"/>
              <a:gd name="connsiteX0" fmla="*/ 46119 w 393782"/>
              <a:gd name="connsiteY0" fmla="*/ 155575 h 1062038"/>
              <a:gd name="connsiteX1" fmla="*/ 3257 w 393782"/>
              <a:gd name="connsiteY1" fmla="*/ 371475 h 1062038"/>
              <a:gd name="connsiteX2" fmla="*/ 3257 w 393782"/>
              <a:gd name="connsiteY2" fmla="*/ 501650 h 1062038"/>
              <a:gd name="connsiteX3" fmla="*/ 98507 w 393782"/>
              <a:gd name="connsiteY3" fmla="*/ 663575 h 1062038"/>
              <a:gd name="connsiteX4" fmla="*/ 209632 w 393782"/>
              <a:gd name="connsiteY4" fmla="*/ 793750 h 1062038"/>
              <a:gd name="connsiteX5" fmla="*/ 265194 w 393782"/>
              <a:gd name="connsiteY5" fmla="*/ 927100 h 1062038"/>
              <a:gd name="connsiteX6" fmla="*/ 296944 w 393782"/>
              <a:gd name="connsiteY6" fmla="*/ 1039813 h 1062038"/>
              <a:gd name="connsiteX7" fmla="*/ 328694 w 393782"/>
              <a:gd name="connsiteY7" fmla="*/ 1062038 h 1062038"/>
              <a:gd name="connsiteX8" fmla="*/ 377907 w 393782"/>
              <a:gd name="connsiteY8" fmla="*/ 1038225 h 1062038"/>
              <a:gd name="connsiteX9" fmla="*/ 393782 w 393782"/>
              <a:gd name="connsiteY9" fmla="*/ 941388 h 1062038"/>
              <a:gd name="connsiteX10" fmla="*/ 328694 w 393782"/>
              <a:gd name="connsiteY10" fmla="*/ 763588 h 1062038"/>
              <a:gd name="connsiteX11" fmla="*/ 241382 w 393782"/>
              <a:gd name="connsiteY11" fmla="*/ 555625 h 1062038"/>
              <a:gd name="connsiteX12" fmla="*/ 188994 w 393782"/>
              <a:gd name="connsiteY12" fmla="*/ 312738 h 1062038"/>
              <a:gd name="connsiteX13" fmla="*/ 162007 w 393782"/>
              <a:gd name="connsiteY13" fmla="*/ 142875 h 1062038"/>
              <a:gd name="connsiteX14" fmla="*/ 158832 w 393782"/>
              <a:gd name="connsiteY14" fmla="*/ 69850 h 1062038"/>
              <a:gd name="connsiteX15" fmla="*/ 163594 w 393782"/>
              <a:gd name="connsiteY15" fmla="*/ 17463 h 1062038"/>
              <a:gd name="connsiteX16" fmla="*/ 136607 w 393782"/>
              <a:gd name="connsiteY16" fmla="*/ 0 h 1062038"/>
              <a:gd name="connsiteX17" fmla="*/ 79457 w 393782"/>
              <a:gd name="connsiteY17" fmla="*/ 30163 h 1062038"/>
              <a:gd name="connsiteX18" fmla="*/ 46119 w 393782"/>
              <a:gd name="connsiteY18" fmla="*/ 155575 h 1062038"/>
              <a:gd name="connsiteX0" fmla="*/ 46119 w 393782"/>
              <a:gd name="connsiteY0" fmla="*/ 155575 h 1062038"/>
              <a:gd name="connsiteX1" fmla="*/ 3257 w 393782"/>
              <a:gd name="connsiteY1" fmla="*/ 371475 h 1062038"/>
              <a:gd name="connsiteX2" fmla="*/ 3257 w 393782"/>
              <a:gd name="connsiteY2" fmla="*/ 501650 h 1062038"/>
              <a:gd name="connsiteX3" fmla="*/ 98507 w 393782"/>
              <a:gd name="connsiteY3" fmla="*/ 663575 h 1062038"/>
              <a:gd name="connsiteX4" fmla="*/ 209632 w 393782"/>
              <a:gd name="connsiteY4" fmla="*/ 793750 h 1062038"/>
              <a:gd name="connsiteX5" fmla="*/ 265194 w 393782"/>
              <a:gd name="connsiteY5" fmla="*/ 927100 h 1062038"/>
              <a:gd name="connsiteX6" fmla="*/ 296944 w 393782"/>
              <a:gd name="connsiteY6" fmla="*/ 1039813 h 1062038"/>
              <a:gd name="connsiteX7" fmla="*/ 328694 w 393782"/>
              <a:gd name="connsiteY7" fmla="*/ 1062038 h 1062038"/>
              <a:gd name="connsiteX8" fmla="*/ 377907 w 393782"/>
              <a:gd name="connsiteY8" fmla="*/ 1038225 h 1062038"/>
              <a:gd name="connsiteX9" fmla="*/ 393782 w 393782"/>
              <a:gd name="connsiteY9" fmla="*/ 941388 h 1062038"/>
              <a:gd name="connsiteX10" fmla="*/ 328694 w 393782"/>
              <a:gd name="connsiteY10" fmla="*/ 763588 h 1062038"/>
              <a:gd name="connsiteX11" fmla="*/ 241382 w 393782"/>
              <a:gd name="connsiteY11" fmla="*/ 555625 h 1062038"/>
              <a:gd name="connsiteX12" fmla="*/ 188994 w 393782"/>
              <a:gd name="connsiteY12" fmla="*/ 312738 h 1062038"/>
              <a:gd name="connsiteX13" fmla="*/ 162007 w 393782"/>
              <a:gd name="connsiteY13" fmla="*/ 142875 h 1062038"/>
              <a:gd name="connsiteX14" fmla="*/ 158832 w 393782"/>
              <a:gd name="connsiteY14" fmla="*/ 69850 h 1062038"/>
              <a:gd name="connsiteX15" fmla="*/ 163594 w 393782"/>
              <a:gd name="connsiteY15" fmla="*/ 17463 h 1062038"/>
              <a:gd name="connsiteX16" fmla="*/ 136607 w 393782"/>
              <a:gd name="connsiteY16" fmla="*/ 0 h 1062038"/>
              <a:gd name="connsiteX17" fmla="*/ 79457 w 393782"/>
              <a:gd name="connsiteY17" fmla="*/ 30163 h 1062038"/>
              <a:gd name="connsiteX18" fmla="*/ 46119 w 393782"/>
              <a:gd name="connsiteY18" fmla="*/ 155575 h 1062038"/>
              <a:gd name="connsiteX0" fmla="*/ 46119 w 393782"/>
              <a:gd name="connsiteY0" fmla="*/ 155575 h 1062038"/>
              <a:gd name="connsiteX1" fmla="*/ 3257 w 393782"/>
              <a:gd name="connsiteY1" fmla="*/ 371475 h 1062038"/>
              <a:gd name="connsiteX2" fmla="*/ 3257 w 393782"/>
              <a:gd name="connsiteY2" fmla="*/ 501650 h 1062038"/>
              <a:gd name="connsiteX3" fmla="*/ 98507 w 393782"/>
              <a:gd name="connsiteY3" fmla="*/ 663575 h 1062038"/>
              <a:gd name="connsiteX4" fmla="*/ 209632 w 393782"/>
              <a:gd name="connsiteY4" fmla="*/ 793750 h 1062038"/>
              <a:gd name="connsiteX5" fmla="*/ 265194 w 393782"/>
              <a:gd name="connsiteY5" fmla="*/ 927100 h 1062038"/>
              <a:gd name="connsiteX6" fmla="*/ 296944 w 393782"/>
              <a:gd name="connsiteY6" fmla="*/ 1039813 h 1062038"/>
              <a:gd name="connsiteX7" fmla="*/ 328694 w 393782"/>
              <a:gd name="connsiteY7" fmla="*/ 1062038 h 1062038"/>
              <a:gd name="connsiteX8" fmla="*/ 377907 w 393782"/>
              <a:gd name="connsiteY8" fmla="*/ 1038225 h 1062038"/>
              <a:gd name="connsiteX9" fmla="*/ 393782 w 393782"/>
              <a:gd name="connsiteY9" fmla="*/ 941388 h 1062038"/>
              <a:gd name="connsiteX10" fmla="*/ 328694 w 393782"/>
              <a:gd name="connsiteY10" fmla="*/ 763588 h 1062038"/>
              <a:gd name="connsiteX11" fmla="*/ 241382 w 393782"/>
              <a:gd name="connsiteY11" fmla="*/ 555625 h 1062038"/>
              <a:gd name="connsiteX12" fmla="*/ 188994 w 393782"/>
              <a:gd name="connsiteY12" fmla="*/ 312738 h 1062038"/>
              <a:gd name="connsiteX13" fmla="*/ 162007 w 393782"/>
              <a:gd name="connsiteY13" fmla="*/ 142875 h 1062038"/>
              <a:gd name="connsiteX14" fmla="*/ 158832 w 393782"/>
              <a:gd name="connsiteY14" fmla="*/ 69850 h 1062038"/>
              <a:gd name="connsiteX15" fmla="*/ 163594 w 393782"/>
              <a:gd name="connsiteY15" fmla="*/ 17463 h 1062038"/>
              <a:gd name="connsiteX16" fmla="*/ 136607 w 393782"/>
              <a:gd name="connsiteY16" fmla="*/ 0 h 1062038"/>
              <a:gd name="connsiteX17" fmla="*/ 79457 w 393782"/>
              <a:gd name="connsiteY17" fmla="*/ 30163 h 1062038"/>
              <a:gd name="connsiteX18" fmla="*/ 46119 w 393782"/>
              <a:gd name="connsiteY18" fmla="*/ 155575 h 1062038"/>
              <a:gd name="connsiteX0" fmla="*/ 48256 w 395919"/>
              <a:gd name="connsiteY0" fmla="*/ 155575 h 1062038"/>
              <a:gd name="connsiteX1" fmla="*/ 5394 w 395919"/>
              <a:gd name="connsiteY1" fmla="*/ 371475 h 1062038"/>
              <a:gd name="connsiteX2" fmla="*/ 5394 w 395919"/>
              <a:gd name="connsiteY2" fmla="*/ 501650 h 1062038"/>
              <a:gd name="connsiteX3" fmla="*/ 100644 w 395919"/>
              <a:gd name="connsiteY3" fmla="*/ 663575 h 1062038"/>
              <a:gd name="connsiteX4" fmla="*/ 211769 w 395919"/>
              <a:gd name="connsiteY4" fmla="*/ 793750 h 1062038"/>
              <a:gd name="connsiteX5" fmla="*/ 267331 w 395919"/>
              <a:gd name="connsiteY5" fmla="*/ 927100 h 1062038"/>
              <a:gd name="connsiteX6" fmla="*/ 299081 w 395919"/>
              <a:gd name="connsiteY6" fmla="*/ 1039813 h 1062038"/>
              <a:gd name="connsiteX7" fmla="*/ 330831 w 395919"/>
              <a:gd name="connsiteY7" fmla="*/ 1062038 h 1062038"/>
              <a:gd name="connsiteX8" fmla="*/ 380044 w 395919"/>
              <a:gd name="connsiteY8" fmla="*/ 1038225 h 1062038"/>
              <a:gd name="connsiteX9" fmla="*/ 395919 w 395919"/>
              <a:gd name="connsiteY9" fmla="*/ 941388 h 1062038"/>
              <a:gd name="connsiteX10" fmla="*/ 330831 w 395919"/>
              <a:gd name="connsiteY10" fmla="*/ 763588 h 1062038"/>
              <a:gd name="connsiteX11" fmla="*/ 243519 w 395919"/>
              <a:gd name="connsiteY11" fmla="*/ 555625 h 1062038"/>
              <a:gd name="connsiteX12" fmla="*/ 191131 w 395919"/>
              <a:gd name="connsiteY12" fmla="*/ 312738 h 1062038"/>
              <a:gd name="connsiteX13" fmla="*/ 164144 w 395919"/>
              <a:gd name="connsiteY13" fmla="*/ 142875 h 1062038"/>
              <a:gd name="connsiteX14" fmla="*/ 160969 w 395919"/>
              <a:gd name="connsiteY14" fmla="*/ 69850 h 1062038"/>
              <a:gd name="connsiteX15" fmla="*/ 165731 w 395919"/>
              <a:gd name="connsiteY15" fmla="*/ 17463 h 1062038"/>
              <a:gd name="connsiteX16" fmla="*/ 138744 w 395919"/>
              <a:gd name="connsiteY16" fmla="*/ 0 h 1062038"/>
              <a:gd name="connsiteX17" fmla="*/ 81594 w 395919"/>
              <a:gd name="connsiteY17" fmla="*/ 30163 h 1062038"/>
              <a:gd name="connsiteX18" fmla="*/ 48256 w 395919"/>
              <a:gd name="connsiteY18" fmla="*/ 155575 h 1062038"/>
              <a:gd name="connsiteX0" fmla="*/ 48256 w 395919"/>
              <a:gd name="connsiteY0" fmla="*/ 155575 h 1062038"/>
              <a:gd name="connsiteX1" fmla="*/ 5394 w 395919"/>
              <a:gd name="connsiteY1" fmla="*/ 371475 h 1062038"/>
              <a:gd name="connsiteX2" fmla="*/ 5394 w 395919"/>
              <a:gd name="connsiteY2" fmla="*/ 501650 h 1062038"/>
              <a:gd name="connsiteX3" fmla="*/ 100644 w 395919"/>
              <a:gd name="connsiteY3" fmla="*/ 663575 h 1062038"/>
              <a:gd name="connsiteX4" fmla="*/ 211769 w 395919"/>
              <a:gd name="connsiteY4" fmla="*/ 793750 h 1062038"/>
              <a:gd name="connsiteX5" fmla="*/ 267331 w 395919"/>
              <a:gd name="connsiteY5" fmla="*/ 927100 h 1062038"/>
              <a:gd name="connsiteX6" fmla="*/ 299081 w 395919"/>
              <a:gd name="connsiteY6" fmla="*/ 1039813 h 1062038"/>
              <a:gd name="connsiteX7" fmla="*/ 330831 w 395919"/>
              <a:gd name="connsiteY7" fmla="*/ 1062038 h 1062038"/>
              <a:gd name="connsiteX8" fmla="*/ 380044 w 395919"/>
              <a:gd name="connsiteY8" fmla="*/ 1038225 h 1062038"/>
              <a:gd name="connsiteX9" fmla="*/ 395919 w 395919"/>
              <a:gd name="connsiteY9" fmla="*/ 941388 h 1062038"/>
              <a:gd name="connsiteX10" fmla="*/ 330831 w 395919"/>
              <a:gd name="connsiteY10" fmla="*/ 763588 h 1062038"/>
              <a:gd name="connsiteX11" fmla="*/ 243519 w 395919"/>
              <a:gd name="connsiteY11" fmla="*/ 555625 h 1062038"/>
              <a:gd name="connsiteX12" fmla="*/ 191131 w 395919"/>
              <a:gd name="connsiteY12" fmla="*/ 312738 h 1062038"/>
              <a:gd name="connsiteX13" fmla="*/ 164144 w 395919"/>
              <a:gd name="connsiteY13" fmla="*/ 142875 h 1062038"/>
              <a:gd name="connsiteX14" fmla="*/ 160969 w 395919"/>
              <a:gd name="connsiteY14" fmla="*/ 69850 h 1062038"/>
              <a:gd name="connsiteX15" fmla="*/ 165731 w 395919"/>
              <a:gd name="connsiteY15" fmla="*/ 17463 h 1062038"/>
              <a:gd name="connsiteX16" fmla="*/ 138744 w 395919"/>
              <a:gd name="connsiteY16" fmla="*/ 0 h 1062038"/>
              <a:gd name="connsiteX17" fmla="*/ 81594 w 395919"/>
              <a:gd name="connsiteY17" fmla="*/ 30163 h 1062038"/>
              <a:gd name="connsiteX18" fmla="*/ 48256 w 395919"/>
              <a:gd name="connsiteY18" fmla="*/ 155575 h 1062038"/>
              <a:gd name="connsiteX0" fmla="*/ 48256 w 395919"/>
              <a:gd name="connsiteY0" fmla="*/ 155575 h 1062038"/>
              <a:gd name="connsiteX1" fmla="*/ 5394 w 395919"/>
              <a:gd name="connsiteY1" fmla="*/ 371475 h 1062038"/>
              <a:gd name="connsiteX2" fmla="*/ 5394 w 395919"/>
              <a:gd name="connsiteY2" fmla="*/ 501650 h 1062038"/>
              <a:gd name="connsiteX3" fmla="*/ 100644 w 395919"/>
              <a:gd name="connsiteY3" fmla="*/ 663575 h 1062038"/>
              <a:gd name="connsiteX4" fmla="*/ 211769 w 395919"/>
              <a:gd name="connsiteY4" fmla="*/ 793750 h 1062038"/>
              <a:gd name="connsiteX5" fmla="*/ 267331 w 395919"/>
              <a:gd name="connsiteY5" fmla="*/ 927100 h 1062038"/>
              <a:gd name="connsiteX6" fmla="*/ 299081 w 395919"/>
              <a:gd name="connsiteY6" fmla="*/ 1039813 h 1062038"/>
              <a:gd name="connsiteX7" fmla="*/ 330831 w 395919"/>
              <a:gd name="connsiteY7" fmla="*/ 1062038 h 1062038"/>
              <a:gd name="connsiteX8" fmla="*/ 380044 w 395919"/>
              <a:gd name="connsiteY8" fmla="*/ 1038225 h 1062038"/>
              <a:gd name="connsiteX9" fmla="*/ 395919 w 395919"/>
              <a:gd name="connsiteY9" fmla="*/ 941388 h 1062038"/>
              <a:gd name="connsiteX10" fmla="*/ 330831 w 395919"/>
              <a:gd name="connsiteY10" fmla="*/ 763588 h 1062038"/>
              <a:gd name="connsiteX11" fmla="*/ 243519 w 395919"/>
              <a:gd name="connsiteY11" fmla="*/ 555625 h 1062038"/>
              <a:gd name="connsiteX12" fmla="*/ 191131 w 395919"/>
              <a:gd name="connsiteY12" fmla="*/ 312738 h 1062038"/>
              <a:gd name="connsiteX13" fmla="*/ 164144 w 395919"/>
              <a:gd name="connsiteY13" fmla="*/ 142875 h 1062038"/>
              <a:gd name="connsiteX14" fmla="*/ 160969 w 395919"/>
              <a:gd name="connsiteY14" fmla="*/ 69850 h 1062038"/>
              <a:gd name="connsiteX15" fmla="*/ 165731 w 395919"/>
              <a:gd name="connsiteY15" fmla="*/ 17463 h 1062038"/>
              <a:gd name="connsiteX16" fmla="*/ 138744 w 395919"/>
              <a:gd name="connsiteY16" fmla="*/ 0 h 1062038"/>
              <a:gd name="connsiteX17" fmla="*/ 81594 w 395919"/>
              <a:gd name="connsiteY17" fmla="*/ 30163 h 1062038"/>
              <a:gd name="connsiteX18" fmla="*/ 48256 w 395919"/>
              <a:gd name="connsiteY18" fmla="*/ 155575 h 1062038"/>
              <a:gd name="connsiteX0" fmla="*/ 48256 w 395919"/>
              <a:gd name="connsiteY0" fmla="*/ 155575 h 1062038"/>
              <a:gd name="connsiteX1" fmla="*/ 5394 w 395919"/>
              <a:gd name="connsiteY1" fmla="*/ 371475 h 1062038"/>
              <a:gd name="connsiteX2" fmla="*/ 5394 w 395919"/>
              <a:gd name="connsiteY2" fmla="*/ 501650 h 1062038"/>
              <a:gd name="connsiteX3" fmla="*/ 100644 w 395919"/>
              <a:gd name="connsiteY3" fmla="*/ 663575 h 1062038"/>
              <a:gd name="connsiteX4" fmla="*/ 211769 w 395919"/>
              <a:gd name="connsiteY4" fmla="*/ 793750 h 1062038"/>
              <a:gd name="connsiteX5" fmla="*/ 267331 w 395919"/>
              <a:gd name="connsiteY5" fmla="*/ 927100 h 1062038"/>
              <a:gd name="connsiteX6" fmla="*/ 299081 w 395919"/>
              <a:gd name="connsiteY6" fmla="*/ 1039813 h 1062038"/>
              <a:gd name="connsiteX7" fmla="*/ 330831 w 395919"/>
              <a:gd name="connsiteY7" fmla="*/ 1062038 h 1062038"/>
              <a:gd name="connsiteX8" fmla="*/ 380044 w 395919"/>
              <a:gd name="connsiteY8" fmla="*/ 1038225 h 1062038"/>
              <a:gd name="connsiteX9" fmla="*/ 395919 w 395919"/>
              <a:gd name="connsiteY9" fmla="*/ 941388 h 1062038"/>
              <a:gd name="connsiteX10" fmla="*/ 330831 w 395919"/>
              <a:gd name="connsiteY10" fmla="*/ 763588 h 1062038"/>
              <a:gd name="connsiteX11" fmla="*/ 243519 w 395919"/>
              <a:gd name="connsiteY11" fmla="*/ 555625 h 1062038"/>
              <a:gd name="connsiteX12" fmla="*/ 191131 w 395919"/>
              <a:gd name="connsiteY12" fmla="*/ 312738 h 1062038"/>
              <a:gd name="connsiteX13" fmla="*/ 164144 w 395919"/>
              <a:gd name="connsiteY13" fmla="*/ 142875 h 1062038"/>
              <a:gd name="connsiteX14" fmla="*/ 160969 w 395919"/>
              <a:gd name="connsiteY14" fmla="*/ 69850 h 1062038"/>
              <a:gd name="connsiteX15" fmla="*/ 165731 w 395919"/>
              <a:gd name="connsiteY15" fmla="*/ 17463 h 1062038"/>
              <a:gd name="connsiteX16" fmla="*/ 138744 w 395919"/>
              <a:gd name="connsiteY16" fmla="*/ 0 h 1062038"/>
              <a:gd name="connsiteX17" fmla="*/ 81594 w 395919"/>
              <a:gd name="connsiteY17" fmla="*/ 30163 h 1062038"/>
              <a:gd name="connsiteX18" fmla="*/ 48256 w 395919"/>
              <a:gd name="connsiteY18" fmla="*/ 155575 h 1062038"/>
              <a:gd name="connsiteX0" fmla="*/ 48256 w 395919"/>
              <a:gd name="connsiteY0" fmla="*/ 155575 h 1062038"/>
              <a:gd name="connsiteX1" fmla="*/ 5394 w 395919"/>
              <a:gd name="connsiteY1" fmla="*/ 371475 h 1062038"/>
              <a:gd name="connsiteX2" fmla="*/ 5394 w 395919"/>
              <a:gd name="connsiteY2" fmla="*/ 501650 h 1062038"/>
              <a:gd name="connsiteX3" fmla="*/ 100644 w 395919"/>
              <a:gd name="connsiteY3" fmla="*/ 663575 h 1062038"/>
              <a:gd name="connsiteX4" fmla="*/ 211769 w 395919"/>
              <a:gd name="connsiteY4" fmla="*/ 793750 h 1062038"/>
              <a:gd name="connsiteX5" fmla="*/ 267331 w 395919"/>
              <a:gd name="connsiteY5" fmla="*/ 927100 h 1062038"/>
              <a:gd name="connsiteX6" fmla="*/ 299081 w 395919"/>
              <a:gd name="connsiteY6" fmla="*/ 1039813 h 1062038"/>
              <a:gd name="connsiteX7" fmla="*/ 330831 w 395919"/>
              <a:gd name="connsiteY7" fmla="*/ 1062038 h 1062038"/>
              <a:gd name="connsiteX8" fmla="*/ 380044 w 395919"/>
              <a:gd name="connsiteY8" fmla="*/ 1038225 h 1062038"/>
              <a:gd name="connsiteX9" fmla="*/ 395919 w 395919"/>
              <a:gd name="connsiteY9" fmla="*/ 941388 h 1062038"/>
              <a:gd name="connsiteX10" fmla="*/ 330831 w 395919"/>
              <a:gd name="connsiteY10" fmla="*/ 763588 h 1062038"/>
              <a:gd name="connsiteX11" fmla="*/ 243519 w 395919"/>
              <a:gd name="connsiteY11" fmla="*/ 555625 h 1062038"/>
              <a:gd name="connsiteX12" fmla="*/ 191131 w 395919"/>
              <a:gd name="connsiteY12" fmla="*/ 312738 h 1062038"/>
              <a:gd name="connsiteX13" fmla="*/ 164144 w 395919"/>
              <a:gd name="connsiteY13" fmla="*/ 142875 h 1062038"/>
              <a:gd name="connsiteX14" fmla="*/ 160969 w 395919"/>
              <a:gd name="connsiteY14" fmla="*/ 69850 h 1062038"/>
              <a:gd name="connsiteX15" fmla="*/ 165731 w 395919"/>
              <a:gd name="connsiteY15" fmla="*/ 17463 h 1062038"/>
              <a:gd name="connsiteX16" fmla="*/ 138744 w 395919"/>
              <a:gd name="connsiteY16" fmla="*/ 0 h 1062038"/>
              <a:gd name="connsiteX17" fmla="*/ 81594 w 395919"/>
              <a:gd name="connsiteY17" fmla="*/ 30163 h 1062038"/>
              <a:gd name="connsiteX18" fmla="*/ 48256 w 395919"/>
              <a:gd name="connsiteY18" fmla="*/ 155575 h 1062038"/>
              <a:gd name="connsiteX0" fmla="*/ 48256 w 395919"/>
              <a:gd name="connsiteY0" fmla="*/ 155575 h 1062038"/>
              <a:gd name="connsiteX1" fmla="*/ 5394 w 395919"/>
              <a:gd name="connsiteY1" fmla="*/ 371475 h 1062038"/>
              <a:gd name="connsiteX2" fmla="*/ 5394 w 395919"/>
              <a:gd name="connsiteY2" fmla="*/ 501650 h 1062038"/>
              <a:gd name="connsiteX3" fmla="*/ 100644 w 395919"/>
              <a:gd name="connsiteY3" fmla="*/ 663575 h 1062038"/>
              <a:gd name="connsiteX4" fmla="*/ 211769 w 395919"/>
              <a:gd name="connsiteY4" fmla="*/ 793750 h 1062038"/>
              <a:gd name="connsiteX5" fmla="*/ 267331 w 395919"/>
              <a:gd name="connsiteY5" fmla="*/ 927100 h 1062038"/>
              <a:gd name="connsiteX6" fmla="*/ 299081 w 395919"/>
              <a:gd name="connsiteY6" fmla="*/ 1039813 h 1062038"/>
              <a:gd name="connsiteX7" fmla="*/ 330831 w 395919"/>
              <a:gd name="connsiteY7" fmla="*/ 1062038 h 1062038"/>
              <a:gd name="connsiteX8" fmla="*/ 380044 w 395919"/>
              <a:gd name="connsiteY8" fmla="*/ 1038225 h 1062038"/>
              <a:gd name="connsiteX9" fmla="*/ 395919 w 395919"/>
              <a:gd name="connsiteY9" fmla="*/ 941388 h 1062038"/>
              <a:gd name="connsiteX10" fmla="*/ 330831 w 395919"/>
              <a:gd name="connsiteY10" fmla="*/ 763588 h 1062038"/>
              <a:gd name="connsiteX11" fmla="*/ 243519 w 395919"/>
              <a:gd name="connsiteY11" fmla="*/ 555625 h 1062038"/>
              <a:gd name="connsiteX12" fmla="*/ 191131 w 395919"/>
              <a:gd name="connsiteY12" fmla="*/ 312738 h 1062038"/>
              <a:gd name="connsiteX13" fmla="*/ 164144 w 395919"/>
              <a:gd name="connsiteY13" fmla="*/ 142875 h 1062038"/>
              <a:gd name="connsiteX14" fmla="*/ 160969 w 395919"/>
              <a:gd name="connsiteY14" fmla="*/ 69850 h 1062038"/>
              <a:gd name="connsiteX15" fmla="*/ 165731 w 395919"/>
              <a:gd name="connsiteY15" fmla="*/ 17463 h 1062038"/>
              <a:gd name="connsiteX16" fmla="*/ 138744 w 395919"/>
              <a:gd name="connsiteY16" fmla="*/ 0 h 1062038"/>
              <a:gd name="connsiteX17" fmla="*/ 81594 w 395919"/>
              <a:gd name="connsiteY17" fmla="*/ 30163 h 1062038"/>
              <a:gd name="connsiteX18" fmla="*/ 48256 w 395919"/>
              <a:gd name="connsiteY18" fmla="*/ 155575 h 1062038"/>
              <a:gd name="connsiteX0" fmla="*/ 48256 w 395947"/>
              <a:gd name="connsiteY0" fmla="*/ 155575 h 1062038"/>
              <a:gd name="connsiteX1" fmla="*/ 5394 w 395947"/>
              <a:gd name="connsiteY1" fmla="*/ 371475 h 1062038"/>
              <a:gd name="connsiteX2" fmla="*/ 5394 w 395947"/>
              <a:gd name="connsiteY2" fmla="*/ 501650 h 1062038"/>
              <a:gd name="connsiteX3" fmla="*/ 100644 w 395947"/>
              <a:gd name="connsiteY3" fmla="*/ 663575 h 1062038"/>
              <a:gd name="connsiteX4" fmla="*/ 211769 w 395947"/>
              <a:gd name="connsiteY4" fmla="*/ 793750 h 1062038"/>
              <a:gd name="connsiteX5" fmla="*/ 267331 w 395947"/>
              <a:gd name="connsiteY5" fmla="*/ 927100 h 1062038"/>
              <a:gd name="connsiteX6" fmla="*/ 299081 w 395947"/>
              <a:gd name="connsiteY6" fmla="*/ 1039813 h 1062038"/>
              <a:gd name="connsiteX7" fmla="*/ 330831 w 395947"/>
              <a:gd name="connsiteY7" fmla="*/ 1062038 h 1062038"/>
              <a:gd name="connsiteX8" fmla="*/ 380044 w 395947"/>
              <a:gd name="connsiteY8" fmla="*/ 1038225 h 1062038"/>
              <a:gd name="connsiteX9" fmla="*/ 395919 w 395947"/>
              <a:gd name="connsiteY9" fmla="*/ 941388 h 1062038"/>
              <a:gd name="connsiteX10" fmla="*/ 330831 w 395947"/>
              <a:gd name="connsiteY10" fmla="*/ 763588 h 1062038"/>
              <a:gd name="connsiteX11" fmla="*/ 243519 w 395947"/>
              <a:gd name="connsiteY11" fmla="*/ 555625 h 1062038"/>
              <a:gd name="connsiteX12" fmla="*/ 191131 w 395947"/>
              <a:gd name="connsiteY12" fmla="*/ 312738 h 1062038"/>
              <a:gd name="connsiteX13" fmla="*/ 164144 w 395947"/>
              <a:gd name="connsiteY13" fmla="*/ 142875 h 1062038"/>
              <a:gd name="connsiteX14" fmla="*/ 160969 w 395947"/>
              <a:gd name="connsiteY14" fmla="*/ 69850 h 1062038"/>
              <a:gd name="connsiteX15" fmla="*/ 165731 w 395947"/>
              <a:gd name="connsiteY15" fmla="*/ 17463 h 1062038"/>
              <a:gd name="connsiteX16" fmla="*/ 138744 w 395947"/>
              <a:gd name="connsiteY16" fmla="*/ 0 h 1062038"/>
              <a:gd name="connsiteX17" fmla="*/ 81594 w 395947"/>
              <a:gd name="connsiteY17" fmla="*/ 30163 h 1062038"/>
              <a:gd name="connsiteX18" fmla="*/ 48256 w 395947"/>
              <a:gd name="connsiteY18" fmla="*/ 155575 h 1062038"/>
              <a:gd name="connsiteX0" fmla="*/ 48256 w 395947"/>
              <a:gd name="connsiteY0" fmla="*/ 155575 h 1062038"/>
              <a:gd name="connsiteX1" fmla="*/ 5394 w 395947"/>
              <a:gd name="connsiteY1" fmla="*/ 371475 h 1062038"/>
              <a:gd name="connsiteX2" fmla="*/ 5394 w 395947"/>
              <a:gd name="connsiteY2" fmla="*/ 501650 h 1062038"/>
              <a:gd name="connsiteX3" fmla="*/ 100644 w 395947"/>
              <a:gd name="connsiteY3" fmla="*/ 663575 h 1062038"/>
              <a:gd name="connsiteX4" fmla="*/ 211769 w 395947"/>
              <a:gd name="connsiteY4" fmla="*/ 793750 h 1062038"/>
              <a:gd name="connsiteX5" fmla="*/ 267331 w 395947"/>
              <a:gd name="connsiteY5" fmla="*/ 927100 h 1062038"/>
              <a:gd name="connsiteX6" fmla="*/ 299081 w 395947"/>
              <a:gd name="connsiteY6" fmla="*/ 1039813 h 1062038"/>
              <a:gd name="connsiteX7" fmla="*/ 330831 w 395947"/>
              <a:gd name="connsiteY7" fmla="*/ 1062038 h 1062038"/>
              <a:gd name="connsiteX8" fmla="*/ 380044 w 395947"/>
              <a:gd name="connsiteY8" fmla="*/ 1038225 h 1062038"/>
              <a:gd name="connsiteX9" fmla="*/ 395919 w 395947"/>
              <a:gd name="connsiteY9" fmla="*/ 941388 h 1062038"/>
              <a:gd name="connsiteX10" fmla="*/ 330831 w 395947"/>
              <a:gd name="connsiteY10" fmla="*/ 763588 h 1062038"/>
              <a:gd name="connsiteX11" fmla="*/ 243519 w 395947"/>
              <a:gd name="connsiteY11" fmla="*/ 555625 h 1062038"/>
              <a:gd name="connsiteX12" fmla="*/ 191131 w 395947"/>
              <a:gd name="connsiteY12" fmla="*/ 312738 h 1062038"/>
              <a:gd name="connsiteX13" fmla="*/ 164144 w 395947"/>
              <a:gd name="connsiteY13" fmla="*/ 142875 h 1062038"/>
              <a:gd name="connsiteX14" fmla="*/ 160969 w 395947"/>
              <a:gd name="connsiteY14" fmla="*/ 69850 h 1062038"/>
              <a:gd name="connsiteX15" fmla="*/ 165731 w 395947"/>
              <a:gd name="connsiteY15" fmla="*/ 17463 h 1062038"/>
              <a:gd name="connsiteX16" fmla="*/ 138744 w 395947"/>
              <a:gd name="connsiteY16" fmla="*/ 0 h 1062038"/>
              <a:gd name="connsiteX17" fmla="*/ 81594 w 395947"/>
              <a:gd name="connsiteY17" fmla="*/ 30163 h 1062038"/>
              <a:gd name="connsiteX18" fmla="*/ 48256 w 395947"/>
              <a:gd name="connsiteY18" fmla="*/ 155575 h 1062038"/>
              <a:gd name="connsiteX0" fmla="*/ 48256 w 395947"/>
              <a:gd name="connsiteY0" fmla="*/ 155575 h 1062038"/>
              <a:gd name="connsiteX1" fmla="*/ 5394 w 395947"/>
              <a:gd name="connsiteY1" fmla="*/ 371475 h 1062038"/>
              <a:gd name="connsiteX2" fmla="*/ 5394 w 395947"/>
              <a:gd name="connsiteY2" fmla="*/ 501650 h 1062038"/>
              <a:gd name="connsiteX3" fmla="*/ 100644 w 395947"/>
              <a:gd name="connsiteY3" fmla="*/ 663575 h 1062038"/>
              <a:gd name="connsiteX4" fmla="*/ 211769 w 395947"/>
              <a:gd name="connsiteY4" fmla="*/ 793750 h 1062038"/>
              <a:gd name="connsiteX5" fmla="*/ 267331 w 395947"/>
              <a:gd name="connsiteY5" fmla="*/ 927100 h 1062038"/>
              <a:gd name="connsiteX6" fmla="*/ 299081 w 395947"/>
              <a:gd name="connsiteY6" fmla="*/ 1039813 h 1062038"/>
              <a:gd name="connsiteX7" fmla="*/ 330831 w 395947"/>
              <a:gd name="connsiteY7" fmla="*/ 1062038 h 1062038"/>
              <a:gd name="connsiteX8" fmla="*/ 380044 w 395947"/>
              <a:gd name="connsiteY8" fmla="*/ 1038225 h 1062038"/>
              <a:gd name="connsiteX9" fmla="*/ 395919 w 395947"/>
              <a:gd name="connsiteY9" fmla="*/ 941388 h 1062038"/>
              <a:gd name="connsiteX10" fmla="*/ 330831 w 395947"/>
              <a:gd name="connsiteY10" fmla="*/ 763588 h 1062038"/>
              <a:gd name="connsiteX11" fmla="*/ 243519 w 395947"/>
              <a:gd name="connsiteY11" fmla="*/ 555625 h 1062038"/>
              <a:gd name="connsiteX12" fmla="*/ 191131 w 395947"/>
              <a:gd name="connsiteY12" fmla="*/ 312738 h 1062038"/>
              <a:gd name="connsiteX13" fmla="*/ 164144 w 395947"/>
              <a:gd name="connsiteY13" fmla="*/ 142875 h 1062038"/>
              <a:gd name="connsiteX14" fmla="*/ 160969 w 395947"/>
              <a:gd name="connsiteY14" fmla="*/ 69850 h 1062038"/>
              <a:gd name="connsiteX15" fmla="*/ 165731 w 395947"/>
              <a:gd name="connsiteY15" fmla="*/ 17463 h 1062038"/>
              <a:gd name="connsiteX16" fmla="*/ 138744 w 395947"/>
              <a:gd name="connsiteY16" fmla="*/ 0 h 1062038"/>
              <a:gd name="connsiteX17" fmla="*/ 81594 w 395947"/>
              <a:gd name="connsiteY17" fmla="*/ 30163 h 1062038"/>
              <a:gd name="connsiteX18" fmla="*/ 48256 w 395947"/>
              <a:gd name="connsiteY18" fmla="*/ 155575 h 1062038"/>
              <a:gd name="connsiteX0" fmla="*/ 48256 w 395947"/>
              <a:gd name="connsiteY0" fmla="*/ 155575 h 1062038"/>
              <a:gd name="connsiteX1" fmla="*/ 5394 w 395947"/>
              <a:gd name="connsiteY1" fmla="*/ 371475 h 1062038"/>
              <a:gd name="connsiteX2" fmla="*/ 5394 w 395947"/>
              <a:gd name="connsiteY2" fmla="*/ 501650 h 1062038"/>
              <a:gd name="connsiteX3" fmla="*/ 100644 w 395947"/>
              <a:gd name="connsiteY3" fmla="*/ 663575 h 1062038"/>
              <a:gd name="connsiteX4" fmla="*/ 211769 w 395947"/>
              <a:gd name="connsiteY4" fmla="*/ 793750 h 1062038"/>
              <a:gd name="connsiteX5" fmla="*/ 267331 w 395947"/>
              <a:gd name="connsiteY5" fmla="*/ 927100 h 1062038"/>
              <a:gd name="connsiteX6" fmla="*/ 299081 w 395947"/>
              <a:gd name="connsiteY6" fmla="*/ 1039813 h 1062038"/>
              <a:gd name="connsiteX7" fmla="*/ 330831 w 395947"/>
              <a:gd name="connsiteY7" fmla="*/ 1062038 h 1062038"/>
              <a:gd name="connsiteX8" fmla="*/ 380044 w 395947"/>
              <a:gd name="connsiteY8" fmla="*/ 1038225 h 1062038"/>
              <a:gd name="connsiteX9" fmla="*/ 395919 w 395947"/>
              <a:gd name="connsiteY9" fmla="*/ 941388 h 1062038"/>
              <a:gd name="connsiteX10" fmla="*/ 330831 w 395947"/>
              <a:gd name="connsiteY10" fmla="*/ 763588 h 1062038"/>
              <a:gd name="connsiteX11" fmla="*/ 243519 w 395947"/>
              <a:gd name="connsiteY11" fmla="*/ 555625 h 1062038"/>
              <a:gd name="connsiteX12" fmla="*/ 191131 w 395947"/>
              <a:gd name="connsiteY12" fmla="*/ 312738 h 1062038"/>
              <a:gd name="connsiteX13" fmla="*/ 164144 w 395947"/>
              <a:gd name="connsiteY13" fmla="*/ 142875 h 1062038"/>
              <a:gd name="connsiteX14" fmla="*/ 160969 w 395947"/>
              <a:gd name="connsiteY14" fmla="*/ 69850 h 1062038"/>
              <a:gd name="connsiteX15" fmla="*/ 165731 w 395947"/>
              <a:gd name="connsiteY15" fmla="*/ 17463 h 1062038"/>
              <a:gd name="connsiteX16" fmla="*/ 138744 w 395947"/>
              <a:gd name="connsiteY16" fmla="*/ 0 h 1062038"/>
              <a:gd name="connsiteX17" fmla="*/ 81594 w 395947"/>
              <a:gd name="connsiteY17" fmla="*/ 30163 h 1062038"/>
              <a:gd name="connsiteX18" fmla="*/ 48256 w 395947"/>
              <a:gd name="connsiteY18" fmla="*/ 155575 h 1062038"/>
              <a:gd name="connsiteX0" fmla="*/ 48256 w 395947"/>
              <a:gd name="connsiteY0" fmla="*/ 155575 h 1062038"/>
              <a:gd name="connsiteX1" fmla="*/ 5394 w 395947"/>
              <a:gd name="connsiteY1" fmla="*/ 371475 h 1062038"/>
              <a:gd name="connsiteX2" fmla="*/ 5394 w 395947"/>
              <a:gd name="connsiteY2" fmla="*/ 501650 h 1062038"/>
              <a:gd name="connsiteX3" fmla="*/ 100644 w 395947"/>
              <a:gd name="connsiteY3" fmla="*/ 663575 h 1062038"/>
              <a:gd name="connsiteX4" fmla="*/ 211769 w 395947"/>
              <a:gd name="connsiteY4" fmla="*/ 793750 h 1062038"/>
              <a:gd name="connsiteX5" fmla="*/ 267331 w 395947"/>
              <a:gd name="connsiteY5" fmla="*/ 927100 h 1062038"/>
              <a:gd name="connsiteX6" fmla="*/ 299081 w 395947"/>
              <a:gd name="connsiteY6" fmla="*/ 1039813 h 1062038"/>
              <a:gd name="connsiteX7" fmla="*/ 330831 w 395947"/>
              <a:gd name="connsiteY7" fmla="*/ 1062038 h 1062038"/>
              <a:gd name="connsiteX8" fmla="*/ 380044 w 395947"/>
              <a:gd name="connsiteY8" fmla="*/ 1038225 h 1062038"/>
              <a:gd name="connsiteX9" fmla="*/ 395919 w 395947"/>
              <a:gd name="connsiteY9" fmla="*/ 941388 h 1062038"/>
              <a:gd name="connsiteX10" fmla="*/ 330831 w 395947"/>
              <a:gd name="connsiteY10" fmla="*/ 763588 h 1062038"/>
              <a:gd name="connsiteX11" fmla="*/ 243519 w 395947"/>
              <a:gd name="connsiteY11" fmla="*/ 555625 h 1062038"/>
              <a:gd name="connsiteX12" fmla="*/ 191131 w 395947"/>
              <a:gd name="connsiteY12" fmla="*/ 312738 h 1062038"/>
              <a:gd name="connsiteX13" fmla="*/ 164144 w 395947"/>
              <a:gd name="connsiteY13" fmla="*/ 142875 h 1062038"/>
              <a:gd name="connsiteX14" fmla="*/ 160969 w 395947"/>
              <a:gd name="connsiteY14" fmla="*/ 69850 h 1062038"/>
              <a:gd name="connsiteX15" fmla="*/ 165731 w 395947"/>
              <a:gd name="connsiteY15" fmla="*/ 17463 h 1062038"/>
              <a:gd name="connsiteX16" fmla="*/ 138744 w 395947"/>
              <a:gd name="connsiteY16" fmla="*/ 0 h 1062038"/>
              <a:gd name="connsiteX17" fmla="*/ 81594 w 395947"/>
              <a:gd name="connsiteY17" fmla="*/ 30163 h 1062038"/>
              <a:gd name="connsiteX18" fmla="*/ 48256 w 395947"/>
              <a:gd name="connsiteY18" fmla="*/ 155575 h 1062038"/>
              <a:gd name="connsiteX0" fmla="*/ 48256 w 395947"/>
              <a:gd name="connsiteY0" fmla="*/ 155575 h 1062038"/>
              <a:gd name="connsiteX1" fmla="*/ 5394 w 395947"/>
              <a:gd name="connsiteY1" fmla="*/ 371475 h 1062038"/>
              <a:gd name="connsiteX2" fmla="*/ 5394 w 395947"/>
              <a:gd name="connsiteY2" fmla="*/ 501650 h 1062038"/>
              <a:gd name="connsiteX3" fmla="*/ 100644 w 395947"/>
              <a:gd name="connsiteY3" fmla="*/ 663575 h 1062038"/>
              <a:gd name="connsiteX4" fmla="*/ 211769 w 395947"/>
              <a:gd name="connsiteY4" fmla="*/ 793750 h 1062038"/>
              <a:gd name="connsiteX5" fmla="*/ 267331 w 395947"/>
              <a:gd name="connsiteY5" fmla="*/ 927100 h 1062038"/>
              <a:gd name="connsiteX6" fmla="*/ 299081 w 395947"/>
              <a:gd name="connsiteY6" fmla="*/ 1039813 h 1062038"/>
              <a:gd name="connsiteX7" fmla="*/ 330831 w 395947"/>
              <a:gd name="connsiteY7" fmla="*/ 1062038 h 1062038"/>
              <a:gd name="connsiteX8" fmla="*/ 380044 w 395947"/>
              <a:gd name="connsiteY8" fmla="*/ 1038225 h 1062038"/>
              <a:gd name="connsiteX9" fmla="*/ 395919 w 395947"/>
              <a:gd name="connsiteY9" fmla="*/ 941388 h 1062038"/>
              <a:gd name="connsiteX10" fmla="*/ 330831 w 395947"/>
              <a:gd name="connsiteY10" fmla="*/ 763588 h 1062038"/>
              <a:gd name="connsiteX11" fmla="*/ 243519 w 395947"/>
              <a:gd name="connsiteY11" fmla="*/ 555625 h 1062038"/>
              <a:gd name="connsiteX12" fmla="*/ 191131 w 395947"/>
              <a:gd name="connsiteY12" fmla="*/ 312738 h 1062038"/>
              <a:gd name="connsiteX13" fmla="*/ 164144 w 395947"/>
              <a:gd name="connsiteY13" fmla="*/ 142875 h 1062038"/>
              <a:gd name="connsiteX14" fmla="*/ 160969 w 395947"/>
              <a:gd name="connsiteY14" fmla="*/ 69850 h 1062038"/>
              <a:gd name="connsiteX15" fmla="*/ 165731 w 395947"/>
              <a:gd name="connsiteY15" fmla="*/ 17463 h 1062038"/>
              <a:gd name="connsiteX16" fmla="*/ 138744 w 395947"/>
              <a:gd name="connsiteY16" fmla="*/ 0 h 1062038"/>
              <a:gd name="connsiteX17" fmla="*/ 81594 w 395947"/>
              <a:gd name="connsiteY17" fmla="*/ 30163 h 1062038"/>
              <a:gd name="connsiteX18" fmla="*/ 48256 w 395947"/>
              <a:gd name="connsiteY18" fmla="*/ 155575 h 1062038"/>
              <a:gd name="connsiteX0" fmla="*/ 48256 w 395947"/>
              <a:gd name="connsiteY0" fmla="*/ 156765 h 1063228"/>
              <a:gd name="connsiteX1" fmla="*/ 5394 w 395947"/>
              <a:gd name="connsiteY1" fmla="*/ 372665 h 1063228"/>
              <a:gd name="connsiteX2" fmla="*/ 5394 w 395947"/>
              <a:gd name="connsiteY2" fmla="*/ 502840 h 1063228"/>
              <a:gd name="connsiteX3" fmla="*/ 100644 w 395947"/>
              <a:gd name="connsiteY3" fmla="*/ 664765 h 1063228"/>
              <a:gd name="connsiteX4" fmla="*/ 211769 w 395947"/>
              <a:gd name="connsiteY4" fmla="*/ 794940 h 1063228"/>
              <a:gd name="connsiteX5" fmla="*/ 267331 w 395947"/>
              <a:gd name="connsiteY5" fmla="*/ 928290 h 1063228"/>
              <a:gd name="connsiteX6" fmla="*/ 299081 w 395947"/>
              <a:gd name="connsiteY6" fmla="*/ 1041003 h 1063228"/>
              <a:gd name="connsiteX7" fmla="*/ 330831 w 395947"/>
              <a:gd name="connsiteY7" fmla="*/ 1063228 h 1063228"/>
              <a:gd name="connsiteX8" fmla="*/ 380044 w 395947"/>
              <a:gd name="connsiteY8" fmla="*/ 1039415 h 1063228"/>
              <a:gd name="connsiteX9" fmla="*/ 395919 w 395947"/>
              <a:gd name="connsiteY9" fmla="*/ 942578 h 1063228"/>
              <a:gd name="connsiteX10" fmla="*/ 330831 w 395947"/>
              <a:gd name="connsiteY10" fmla="*/ 764778 h 1063228"/>
              <a:gd name="connsiteX11" fmla="*/ 243519 w 395947"/>
              <a:gd name="connsiteY11" fmla="*/ 556815 h 1063228"/>
              <a:gd name="connsiteX12" fmla="*/ 191131 w 395947"/>
              <a:gd name="connsiteY12" fmla="*/ 313928 h 1063228"/>
              <a:gd name="connsiteX13" fmla="*/ 164144 w 395947"/>
              <a:gd name="connsiteY13" fmla="*/ 144065 h 1063228"/>
              <a:gd name="connsiteX14" fmla="*/ 160969 w 395947"/>
              <a:gd name="connsiteY14" fmla="*/ 71040 h 1063228"/>
              <a:gd name="connsiteX15" fmla="*/ 165731 w 395947"/>
              <a:gd name="connsiteY15" fmla="*/ 18653 h 1063228"/>
              <a:gd name="connsiteX16" fmla="*/ 145888 w 395947"/>
              <a:gd name="connsiteY16" fmla="*/ 0 h 1063228"/>
              <a:gd name="connsiteX17" fmla="*/ 81594 w 395947"/>
              <a:gd name="connsiteY17" fmla="*/ 31353 h 1063228"/>
              <a:gd name="connsiteX18" fmla="*/ 48256 w 395947"/>
              <a:gd name="connsiteY18" fmla="*/ 156765 h 1063228"/>
              <a:gd name="connsiteX0" fmla="*/ 48256 w 395947"/>
              <a:gd name="connsiteY0" fmla="*/ 156765 h 1063329"/>
              <a:gd name="connsiteX1" fmla="*/ 5394 w 395947"/>
              <a:gd name="connsiteY1" fmla="*/ 372665 h 1063329"/>
              <a:gd name="connsiteX2" fmla="*/ 5394 w 395947"/>
              <a:gd name="connsiteY2" fmla="*/ 502840 h 1063329"/>
              <a:gd name="connsiteX3" fmla="*/ 100644 w 395947"/>
              <a:gd name="connsiteY3" fmla="*/ 664765 h 1063329"/>
              <a:gd name="connsiteX4" fmla="*/ 211769 w 395947"/>
              <a:gd name="connsiteY4" fmla="*/ 794940 h 1063329"/>
              <a:gd name="connsiteX5" fmla="*/ 267331 w 395947"/>
              <a:gd name="connsiteY5" fmla="*/ 928290 h 1063329"/>
              <a:gd name="connsiteX6" fmla="*/ 299081 w 395947"/>
              <a:gd name="connsiteY6" fmla="*/ 1041003 h 1063329"/>
              <a:gd name="connsiteX7" fmla="*/ 330831 w 395947"/>
              <a:gd name="connsiteY7" fmla="*/ 1063228 h 1063329"/>
              <a:gd name="connsiteX8" fmla="*/ 380044 w 395947"/>
              <a:gd name="connsiteY8" fmla="*/ 1039415 h 1063329"/>
              <a:gd name="connsiteX9" fmla="*/ 395919 w 395947"/>
              <a:gd name="connsiteY9" fmla="*/ 942578 h 1063329"/>
              <a:gd name="connsiteX10" fmla="*/ 330831 w 395947"/>
              <a:gd name="connsiteY10" fmla="*/ 764778 h 1063329"/>
              <a:gd name="connsiteX11" fmla="*/ 243519 w 395947"/>
              <a:gd name="connsiteY11" fmla="*/ 556815 h 1063329"/>
              <a:gd name="connsiteX12" fmla="*/ 191131 w 395947"/>
              <a:gd name="connsiteY12" fmla="*/ 313928 h 1063329"/>
              <a:gd name="connsiteX13" fmla="*/ 164144 w 395947"/>
              <a:gd name="connsiteY13" fmla="*/ 144065 h 1063329"/>
              <a:gd name="connsiteX14" fmla="*/ 160969 w 395947"/>
              <a:gd name="connsiteY14" fmla="*/ 71040 h 1063329"/>
              <a:gd name="connsiteX15" fmla="*/ 165731 w 395947"/>
              <a:gd name="connsiteY15" fmla="*/ 18653 h 1063329"/>
              <a:gd name="connsiteX16" fmla="*/ 145888 w 395947"/>
              <a:gd name="connsiteY16" fmla="*/ 0 h 1063329"/>
              <a:gd name="connsiteX17" fmla="*/ 81594 w 395947"/>
              <a:gd name="connsiteY17" fmla="*/ 31353 h 1063329"/>
              <a:gd name="connsiteX18" fmla="*/ 48256 w 395947"/>
              <a:gd name="connsiteY18" fmla="*/ 156765 h 1063329"/>
              <a:gd name="connsiteX0" fmla="*/ 48256 w 395947"/>
              <a:gd name="connsiteY0" fmla="*/ 156765 h 1070445"/>
              <a:gd name="connsiteX1" fmla="*/ 5394 w 395947"/>
              <a:gd name="connsiteY1" fmla="*/ 372665 h 1070445"/>
              <a:gd name="connsiteX2" fmla="*/ 5394 w 395947"/>
              <a:gd name="connsiteY2" fmla="*/ 502840 h 1070445"/>
              <a:gd name="connsiteX3" fmla="*/ 100644 w 395947"/>
              <a:gd name="connsiteY3" fmla="*/ 664765 h 1070445"/>
              <a:gd name="connsiteX4" fmla="*/ 211769 w 395947"/>
              <a:gd name="connsiteY4" fmla="*/ 794940 h 1070445"/>
              <a:gd name="connsiteX5" fmla="*/ 267331 w 395947"/>
              <a:gd name="connsiteY5" fmla="*/ 928290 h 1070445"/>
              <a:gd name="connsiteX6" fmla="*/ 299081 w 395947"/>
              <a:gd name="connsiteY6" fmla="*/ 1041003 h 1070445"/>
              <a:gd name="connsiteX7" fmla="*/ 323687 w 395947"/>
              <a:gd name="connsiteY7" fmla="*/ 1070372 h 1070445"/>
              <a:gd name="connsiteX8" fmla="*/ 380044 w 395947"/>
              <a:gd name="connsiteY8" fmla="*/ 1039415 h 1070445"/>
              <a:gd name="connsiteX9" fmla="*/ 395919 w 395947"/>
              <a:gd name="connsiteY9" fmla="*/ 942578 h 1070445"/>
              <a:gd name="connsiteX10" fmla="*/ 330831 w 395947"/>
              <a:gd name="connsiteY10" fmla="*/ 764778 h 1070445"/>
              <a:gd name="connsiteX11" fmla="*/ 243519 w 395947"/>
              <a:gd name="connsiteY11" fmla="*/ 556815 h 1070445"/>
              <a:gd name="connsiteX12" fmla="*/ 191131 w 395947"/>
              <a:gd name="connsiteY12" fmla="*/ 313928 h 1070445"/>
              <a:gd name="connsiteX13" fmla="*/ 164144 w 395947"/>
              <a:gd name="connsiteY13" fmla="*/ 144065 h 1070445"/>
              <a:gd name="connsiteX14" fmla="*/ 160969 w 395947"/>
              <a:gd name="connsiteY14" fmla="*/ 71040 h 1070445"/>
              <a:gd name="connsiteX15" fmla="*/ 165731 w 395947"/>
              <a:gd name="connsiteY15" fmla="*/ 18653 h 1070445"/>
              <a:gd name="connsiteX16" fmla="*/ 145888 w 395947"/>
              <a:gd name="connsiteY16" fmla="*/ 0 h 1070445"/>
              <a:gd name="connsiteX17" fmla="*/ 81594 w 395947"/>
              <a:gd name="connsiteY17" fmla="*/ 31353 h 1070445"/>
              <a:gd name="connsiteX18" fmla="*/ 48256 w 395947"/>
              <a:gd name="connsiteY18" fmla="*/ 156765 h 1070445"/>
              <a:gd name="connsiteX0" fmla="*/ 48256 w 396088"/>
              <a:gd name="connsiteY0" fmla="*/ 156765 h 1070445"/>
              <a:gd name="connsiteX1" fmla="*/ 5394 w 396088"/>
              <a:gd name="connsiteY1" fmla="*/ 372665 h 1070445"/>
              <a:gd name="connsiteX2" fmla="*/ 5394 w 396088"/>
              <a:gd name="connsiteY2" fmla="*/ 502840 h 1070445"/>
              <a:gd name="connsiteX3" fmla="*/ 100644 w 396088"/>
              <a:gd name="connsiteY3" fmla="*/ 664765 h 1070445"/>
              <a:gd name="connsiteX4" fmla="*/ 211769 w 396088"/>
              <a:gd name="connsiteY4" fmla="*/ 794940 h 1070445"/>
              <a:gd name="connsiteX5" fmla="*/ 267331 w 396088"/>
              <a:gd name="connsiteY5" fmla="*/ 928290 h 1070445"/>
              <a:gd name="connsiteX6" fmla="*/ 299081 w 396088"/>
              <a:gd name="connsiteY6" fmla="*/ 1041003 h 1070445"/>
              <a:gd name="connsiteX7" fmla="*/ 323687 w 396088"/>
              <a:gd name="connsiteY7" fmla="*/ 1070372 h 1070445"/>
              <a:gd name="connsiteX8" fmla="*/ 380044 w 396088"/>
              <a:gd name="connsiteY8" fmla="*/ 1039415 h 1070445"/>
              <a:gd name="connsiteX9" fmla="*/ 395919 w 396088"/>
              <a:gd name="connsiteY9" fmla="*/ 942578 h 1070445"/>
              <a:gd name="connsiteX10" fmla="*/ 330831 w 396088"/>
              <a:gd name="connsiteY10" fmla="*/ 764778 h 1070445"/>
              <a:gd name="connsiteX11" fmla="*/ 243519 w 396088"/>
              <a:gd name="connsiteY11" fmla="*/ 556815 h 1070445"/>
              <a:gd name="connsiteX12" fmla="*/ 191131 w 396088"/>
              <a:gd name="connsiteY12" fmla="*/ 313928 h 1070445"/>
              <a:gd name="connsiteX13" fmla="*/ 164144 w 396088"/>
              <a:gd name="connsiteY13" fmla="*/ 144065 h 1070445"/>
              <a:gd name="connsiteX14" fmla="*/ 160969 w 396088"/>
              <a:gd name="connsiteY14" fmla="*/ 71040 h 1070445"/>
              <a:gd name="connsiteX15" fmla="*/ 165731 w 396088"/>
              <a:gd name="connsiteY15" fmla="*/ 18653 h 1070445"/>
              <a:gd name="connsiteX16" fmla="*/ 145888 w 396088"/>
              <a:gd name="connsiteY16" fmla="*/ 0 h 1070445"/>
              <a:gd name="connsiteX17" fmla="*/ 81594 w 396088"/>
              <a:gd name="connsiteY17" fmla="*/ 31353 h 1070445"/>
              <a:gd name="connsiteX18" fmla="*/ 48256 w 396088"/>
              <a:gd name="connsiteY18" fmla="*/ 156765 h 1070445"/>
              <a:gd name="connsiteX0" fmla="*/ 48256 w 396088"/>
              <a:gd name="connsiteY0" fmla="*/ 156765 h 1070456"/>
              <a:gd name="connsiteX1" fmla="*/ 5394 w 396088"/>
              <a:gd name="connsiteY1" fmla="*/ 372665 h 1070456"/>
              <a:gd name="connsiteX2" fmla="*/ 5394 w 396088"/>
              <a:gd name="connsiteY2" fmla="*/ 502840 h 1070456"/>
              <a:gd name="connsiteX3" fmla="*/ 100644 w 396088"/>
              <a:gd name="connsiteY3" fmla="*/ 664765 h 1070456"/>
              <a:gd name="connsiteX4" fmla="*/ 211769 w 396088"/>
              <a:gd name="connsiteY4" fmla="*/ 794940 h 1070456"/>
              <a:gd name="connsiteX5" fmla="*/ 267331 w 396088"/>
              <a:gd name="connsiteY5" fmla="*/ 928290 h 1070456"/>
              <a:gd name="connsiteX6" fmla="*/ 299081 w 396088"/>
              <a:gd name="connsiteY6" fmla="*/ 1041003 h 1070456"/>
              <a:gd name="connsiteX7" fmla="*/ 323687 w 396088"/>
              <a:gd name="connsiteY7" fmla="*/ 1070372 h 1070456"/>
              <a:gd name="connsiteX8" fmla="*/ 380044 w 396088"/>
              <a:gd name="connsiteY8" fmla="*/ 1039415 h 1070456"/>
              <a:gd name="connsiteX9" fmla="*/ 395919 w 396088"/>
              <a:gd name="connsiteY9" fmla="*/ 942578 h 1070456"/>
              <a:gd name="connsiteX10" fmla="*/ 330831 w 396088"/>
              <a:gd name="connsiteY10" fmla="*/ 764778 h 1070456"/>
              <a:gd name="connsiteX11" fmla="*/ 243519 w 396088"/>
              <a:gd name="connsiteY11" fmla="*/ 556815 h 1070456"/>
              <a:gd name="connsiteX12" fmla="*/ 191131 w 396088"/>
              <a:gd name="connsiteY12" fmla="*/ 313928 h 1070456"/>
              <a:gd name="connsiteX13" fmla="*/ 164144 w 396088"/>
              <a:gd name="connsiteY13" fmla="*/ 144065 h 1070456"/>
              <a:gd name="connsiteX14" fmla="*/ 160969 w 396088"/>
              <a:gd name="connsiteY14" fmla="*/ 71040 h 1070456"/>
              <a:gd name="connsiteX15" fmla="*/ 165731 w 396088"/>
              <a:gd name="connsiteY15" fmla="*/ 18653 h 1070456"/>
              <a:gd name="connsiteX16" fmla="*/ 145888 w 396088"/>
              <a:gd name="connsiteY16" fmla="*/ 0 h 1070456"/>
              <a:gd name="connsiteX17" fmla="*/ 81594 w 396088"/>
              <a:gd name="connsiteY17" fmla="*/ 31353 h 1070456"/>
              <a:gd name="connsiteX18" fmla="*/ 48256 w 396088"/>
              <a:gd name="connsiteY18" fmla="*/ 156765 h 1070456"/>
              <a:gd name="connsiteX0" fmla="*/ 48256 w 396088"/>
              <a:gd name="connsiteY0" fmla="*/ 156765 h 1070456"/>
              <a:gd name="connsiteX1" fmla="*/ 5394 w 396088"/>
              <a:gd name="connsiteY1" fmla="*/ 372665 h 1070456"/>
              <a:gd name="connsiteX2" fmla="*/ 5394 w 396088"/>
              <a:gd name="connsiteY2" fmla="*/ 502840 h 1070456"/>
              <a:gd name="connsiteX3" fmla="*/ 100644 w 396088"/>
              <a:gd name="connsiteY3" fmla="*/ 664765 h 1070456"/>
              <a:gd name="connsiteX4" fmla="*/ 211769 w 396088"/>
              <a:gd name="connsiteY4" fmla="*/ 794940 h 1070456"/>
              <a:gd name="connsiteX5" fmla="*/ 267331 w 396088"/>
              <a:gd name="connsiteY5" fmla="*/ 928290 h 1070456"/>
              <a:gd name="connsiteX6" fmla="*/ 299081 w 396088"/>
              <a:gd name="connsiteY6" fmla="*/ 1041003 h 1070456"/>
              <a:gd name="connsiteX7" fmla="*/ 323687 w 396088"/>
              <a:gd name="connsiteY7" fmla="*/ 1070372 h 1070456"/>
              <a:gd name="connsiteX8" fmla="*/ 380044 w 396088"/>
              <a:gd name="connsiteY8" fmla="*/ 1039415 h 1070456"/>
              <a:gd name="connsiteX9" fmla="*/ 395919 w 396088"/>
              <a:gd name="connsiteY9" fmla="*/ 942578 h 1070456"/>
              <a:gd name="connsiteX10" fmla="*/ 330831 w 396088"/>
              <a:gd name="connsiteY10" fmla="*/ 764778 h 1070456"/>
              <a:gd name="connsiteX11" fmla="*/ 243519 w 396088"/>
              <a:gd name="connsiteY11" fmla="*/ 556815 h 1070456"/>
              <a:gd name="connsiteX12" fmla="*/ 191131 w 396088"/>
              <a:gd name="connsiteY12" fmla="*/ 313928 h 1070456"/>
              <a:gd name="connsiteX13" fmla="*/ 164144 w 396088"/>
              <a:gd name="connsiteY13" fmla="*/ 144065 h 1070456"/>
              <a:gd name="connsiteX14" fmla="*/ 160969 w 396088"/>
              <a:gd name="connsiteY14" fmla="*/ 71040 h 1070456"/>
              <a:gd name="connsiteX15" fmla="*/ 165731 w 396088"/>
              <a:gd name="connsiteY15" fmla="*/ 18653 h 1070456"/>
              <a:gd name="connsiteX16" fmla="*/ 145888 w 396088"/>
              <a:gd name="connsiteY16" fmla="*/ 0 h 1070456"/>
              <a:gd name="connsiteX17" fmla="*/ 81594 w 396088"/>
              <a:gd name="connsiteY17" fmla="*/ 31353 h 1070456"/>
              <a:gd name="connsiteX18" fmla="*/ 48256 w 396088"/>
              <a:gd name="connsiteY18" fmla="*/ 156765 h 1070456"/>
              <a:gd name="connsiteX0" fmla="*/ 48256 w 396088"/>
              <a:gd name="connsiteY0" fmla="*/ 156765 h 1070456"/>
              <a:gd name="connsiteX1" fmla="*/ 5394 w 396088"/>
              <a:gd name="connsiteY1" fmla="*/ 372665 h 1070456"/>
              <a:gd name="connsiteX2" fmla="*/ 5394 w 396088"/>
              <a:gd name="connsiteY2" fmla="*/ 502840 h 1070456"/>
              <a:gd name="connsiteX3" fmla="*/ 100644 w 396088"/>
              <a:gd name="connsiteY3" fmla="*/ 664765 h 1070456"/>
              <a:gd name="connsiteX4" fmla="*/ 211769 w 396088"/>
              <a:gd name="connsiteY4" fmla="*/ 794940 h 1070456"/>
              <a:gd name="connsiteX5" fmla="*/ 267331 w 396088"/>
              <a:gd name="connsiteY5" fmla="*/ 928290 h 1070456"/>
              <a:gd name="connsiteX6" fmla="*/ 299081 w 396088"/>
              <a:gd name="connsiteY6" fmla="*/ 1046956 h 1070456"/>
              <a:gd name="connsiteX7" fmla="*/ 323687 w 396088"/>
              <a:gd name="connsiteY7" fmla="*/ 1070372 h 1070456"/>
              <a:gd name="connsiteX8" fmla="*/ 380044 w 396088"/>
              <a:gd name="connsiteY8" fmla="*/ 1039415 h 1070456"/>
              <a:gd name="connsiteX9" fmla="*/ 395919 w 396088"/>
              <a:gd name="connsiteY9" fmla="*/ 942578 h 1070456"/>
              <a:gd name="connsiteX10" fmla="*/ 330831 w 396088"/>
              <a:gd name="connsiteY10" fmla="*/ 764778 h 1070456"/>
              <a:gd name="connsiteX11" fmla="*/ 243519 w 396088"/>
              <a:gd name="connsiteY11" fmla="*/ 556815 h 1070456"/>
              <a:gd name="connsiteX12" fmla="*/ 191131 w 396088"/>
              <a:gd name="connsiteY12" fmla="*/ 313928 h 1070456"/>
              <a:gd name="connsiteX13" fmla="*/ 164144 w 396088"/>
              <a:gd name="connsiteY13" fmla="*/ 144065 h 1070456"/>
              <a:gd name="connsiteX14" fmla="*/ 160969 w 396088"/>
              <a:gd name="connsiteY14" fmla="*/ 71040 h 1070456"/>
              <a:gd name="connsiteX15" fmla="*/ 165731 w 396088"/>
              <a:gd name="connsiteY15" fmla="*/ 18653 h 1070456"/>
              <a:gd name="connsiteX16" fmla="*/ 145888 w 396088"/>
              <a:gd name="connsiteY16" fmla="*/ 0 h 1070456"/>
              <a:gd name="connsiteX17" fmla="*/ 81594 w 396088"/>
              <a:gd name="connsiteY17" fmla="*/ 31353 h 1070456"/>
              <a:gd name="connsiteX18" fmla="*/ 48256 w 396088"/>
              <a:gd name="connsiteY18" fmla="*/ 156765 h 107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6088" h="1070456">
                <a:moveTo>
                  <a:pt x="48256" y="156765"/>
                </a:moveTo>
                <a:cubicBezTo>
                  <a:pt x="33969" y="228732"/>
                  <a:pt x="11346" y="300698"/>
                  <a:pt x="5394" y="372665"/>
                </a:cubicBezTo>
                <a:cubicBezTo>
                  <a:pt x="-559" y="418439"/>
                  <a:pt x="-2940" y="459448"/>
                  <a:pt x="5394" y="502840"/>
                </a:cubicBezTo>
                <a:cubicBezTo>
                  <a:pt x="26429" y="575865"/>
                  <a:pt x="68894" y="610790"/>
                  <a:pt x="100644" y="664765"/>
                </a:cubicBezTo>
                <a:cubicBezTo>
                  <a:pt x="137686" y="708157"/>
                  <a:pt x="181871" y="746786"/>
                  <a:pt x="211769" y="794940"/>
                </a:cubicBezTo>
                <a:cubicBezTo>
                  <a:pt x="233862" y="839390"/>
                  <a:pt x="248810" y="883840"/>
                  <a:pt x="267331" y="928290"/>
                </a:cubicBezTo>
                <a:cubicBezTo>
                  <a:pt x="277914" y="965861"/>
                  <a:pt x="281354" y="1015338"/>
                  <a:pt x="299081" y="1046956"/>
                </a:cubicBezTo>
                <a:lnTo>
                  <a:pt x="323687" y="1070372"/>
                </a:lnTo>
                <a:cubicBezTo>
                  <a:pt x="340091" y="1071959"/>
                  <a:pt x="363640" y="1050925"/>
                  <a:pt x="380044" y="1039415"/>
                </a:cubicBezTo>
                <a:cubicBezTo>
                  <a:pt x="396051" y="1009517"/>
                  <a:pt x="396581" y="978429"/>
                  <a:pt x="395919" y="942578"/>
                </a:cubicBezTo>
                <a:cubicBezTo>
                  <a:pt x="381367" y="883311"/>
                  <a:pt x="352527" y="824045"/>
                  <a:pt x="330831" y="764778"/>
                </a:cubicBezTo>
                <a:cubicBezTo>
                  <a:pt x="301727" y="695457"/>
                  <a:pt x="271432" y="630898"/>
                  <a:pt x="243519" y="556815"/>
                </a:cubicBezTo>
                <a:cubicBezTo>
                  <a:pt x="218912" y="475853"/>
                  <a:pt x="208594" y="394890"/>
                  <a:pt x="191131" y="313928"/>
                </a:cubicBezTo>
                <a:lnTo>
                  <a:pt x="164144" y="144065"/>
                </a:lnTo>
                <a:lnTo>
                  <a:pt x="160969" y="71040"/>
                </a:lnTo>
                <a:lnTo>
                  <a:pt x="165731" y="18653"/>
                </a:lnTo>
                <a:lnTo>
                  <a:pt x="145888" y="0"/>
                </a:lnTo>
                <a:cubicBezTo>
                  <a:pt x="117313" y="5291"/>
                  <a:pt x="100644" y="15346"/>
                  <a:pt x="81594" y="31353"/>
                </a:cubicBezTo>
                <a:cubicBezTo>
                  <a:pt x="66909" y="73157"/>
                  <a:pt x="59369" y="114961"/>
                  <a:pt x="48256" y="15676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12B0025C-7419-CEE4-23DD-98D79419DBD1}"/>
              </a:ext>
            </a:extLst>
          </p:cNvPr>
          <p:cNvSpPr/>
          <p:nvPr/>
        </p:nvSpPr>
        <p:spPr>
          <a:xfrm>
            <a:off x="6655594" y="4852988"/>
            <a:ext cx="392906" cy="1802606"/>
          </a:xfrm>
          <a:custGeom>
            <a:avLst/>
            <a:gdLst>
              <a:gd name="connsiteX0" fmla="*/ 107156 w 392906"/>
              <a:gd name="connsiteY0" fmla="*/ 0 h 1802606"/>
              <a:gd name="connsiteX1" fmla="*/ 42862 w 392906"/>
              <a:gd name="connsiteY1" fmla="*/ 264318 h 1802606"/>
              <a:gd name="connsiteX2" fmla="*/ 0 w 392906"/>
              <a:gd name="connsiteY2" fmla="*/ 669131 h 1802606"/>
              <a:gd name="connsiteX3" fmla="*/ 123825 w 392906"/>
              <a:gd name="connsiteY3" fmla="*/ 1028700 h 1802606"/>
              <a:gd name="connsiteX4" fmla="*/ 216694 w 392906"/>
              <a:gd name="connsiteY4" fmla="*/ 1321593 h 1802606"/>
              <a:gd name="connsiteX5" fmla="*/ 392906 w 392906"/>
              <a:gd name="connsiteY5" fmla="*/ 1802606 h 1802606"/>
              <a:gd name="connsiteX0" fmla="*/ 107156 w 392906"/>
              <a:gd name="connsiteY0" fmla="*/ 0 h 1802606"/>
              <a:gd name="connsiteX1" fmla="*/ 42862 w 392906"/>
              <a:gd name="connsiteY1" fmla="*/ 264318 h 1802606"/>
              <a:gd name="connsiteX2" fmla="*/ 0 w 392906"/>
              <a:gd name="connsiteY2" fmla="*/ 669131 h 1802606"/>
              <a:gd name="connsiteX3" fmla="*/ 123825 w 392906"/>
              <a:gd name="connsiteY3" fmla="*/ 1028700 h 1802606"/>
              <a:gd name="connsiteX4" fmla="*/ 216694 w 392906"/>
              <a:gd name="connsiteY4" fmla="*/ 1321593 h 1802606"/>
              <a:gd name="connsiteX5" fmla="*/ 392906 w 392906"/>
              <a:gd name="connsiteY5" fmla="*/ 1802606 h 1802606"/>
              <a:gd name="connsiteX0" fmla="*/ 107156 w 392906"/>
              <a:gd name="connsiteY0" fmla="*/ 0 h 1802606"/>
              <a:gd name="connsiteX1" fmla="*/ 42862 w 392906"/>
              <a:gd name="connsiteY1" fmla="*/ 264318 h 1802606"/>
              <a:gd name="connsiteX2" fmla="*/ 0 w 392906"/>
              <a:gd name="connsiteY2" fmla="*/ 669131 h 1802606"/>
              <a:gd name="connsiteX3" fmla="*/ 123825 w 392906"/>
              <a:gd name="connsiteY3" fmla="*/ 1028700 h 1802606"/>
              <a:gd name="connsiteX4" fmla="*/ 216694 w 392906"/>
              <a:gd name="connsiteY4" fmla="*/ 1321593 h 1802606"/>
              <a:gd name="connsiteX5" fmla="*/ 392906 w 392906"/>
              <a:gd name="connsiteY5" fmla="*/ 1802606 h 1802606"/>
              <a:gd name="connsiteX0" fmla="*/ 107156 w 392906"/>
              <a:gd name="connsiteY0" fmla="*/ 0 h 1802606"/>
              <a:gd name="connsiteX1" fmla="*/ 42862 w 392906"/>
              <a:gd name="connsiteY1" fmla="*/ 264318 h 1802606"/>
              <a:gd name="connsiteX2" fmla="*/ 0 w 392906"/>
              <a:gd name="connsiteY2" fmla="*/ 669131 h 1802606"/>
              <a:gd name="connsiteX3" fmla="*/ 123825 w 392906"/>
              <a:gd name="connsiteY3" fmla="*/ 1028700 h 1802606"/>
              <a:gd name="connsiteX4" fmla="*/ 216694 w 392906"/>
              <a:gd name="connsiteY4" fmla="*/ 1321593 h 1802606"/>
              <a:gd name="connsiteX5" fmla="*/ 392906 w 392906"/>
              <a:gd name="connsiteY5" fmla="*/ 1802606 h 1802606"/>
              <a:gd name="connsiteX0" fmla="*/ 107156 w 392906"/>
              <a:gd name="connsiteY0" fmla="*/ 0 h 1802606"/>
              <a:gd name="connsiteX1" fmla="*/ 42862 w 392906"/>
              <a:gd name="connsiteY1" fmla="*/ 264318 h 1802606"/>
              <a:gd name="connsiteX2" fmla="*/ 0 w 392906"/>
              <a:gd name="connsiteY2" fmla="*/ 669131 h 1802606"/>
              <a:gd name="connsiteX3" fmla="*/ 123825 w 392906"/>
              <a:gd name="connsiteY3" fmla="*/ 1028700 h 1802606"/>
              <a:gd name="connsiteX4" fmla="*/ 216694 w 392906"/>
              <a:gd name="connsiteY4" fmla="*/ 1321593 h 1802606"/>
              <a:gd name="connsiteX5" fmla="*/ 392906 w 392906"/>
              <a:gd name="connsiteY5" fmla="*/ 1802606 h 180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2906" h="1802606">
                <a:moveTo>
                  <a:pt x="107156" y="0"/>
                </a:moveTo>
                <a:cubicBezTo>
                  <a:pt x="85725" y="88106"/>
                  <a:pt x="51593" y="176212"/>
                  <a:pt x="42862" y="264318"/>
                </a:cubicBezTo>
                <a:cubicBezTo>
                  <a:pt x="14288" y="411956"/>
                  <a:pt x="1587" y="532606"/>
                  <a:pt x="0" y="669131"/>
                </a:cubicBezTo>
                <a:cubicBezTo>
                  <a:pt x="19050" y="803275"/>
                  <a:pt x="82550" y="908844"/>
                  <a:pt x="123825" y="1028700"/>
                </a:cubicBezTo>
                <a:lnTo>
                  <a:pt x="216694" y="1321593"/>
                </a:lnTo>
                <a:lnTo>
                  <a:pt x="392906" y="1802606"/>
                </a:lnTo>
              </a:path>
            </a:pathLst>
          </a:cu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1A944211-808F-DD2F-083E-30AE0C30A0C4}"/>
              </a:ext>
            </a:extLst>
          </p:cNvPr>
          <p:cNvSpPr/>
          <p:nvPr/>
        </p:nvSpPr>
        <p:spPr>
          <a:xfrm>
            <a:off x="4566047" y="2014538"/>
            <a:ext cx="2209800" cy="378618"/>
          </a:xfrm>
          <a:custGeom>
            <a:avLst/>
            <a:gdLst>
              <a:gd name="connsiteX0" fmla="*/ 0 w 2209800"/>
              <a:gd name="connsiteY0" fmla="*/ 192881 h 378618"/>
              <a:gd name="connsiteX1" fmla="*/ 46434 w 2209800"/>
              <a:gd name="connsiteY1" fmla="*/ 158353 h 378618"/>
              <a:gd name="connsiteX2" fmla="*/ 103584 w 2209800"/>
              <a:gd name="connsiteY2" fmla="*/ 150018 h 378618"/>
              <a:gd name="connsiteX3" fmla="*/ 272653 w 2209800"/>
              <a:gd name="connsiteY3" fmla="*/ 171450 h 378618"/>
              <a:gd name="connsiteX4" fmla="*/ 450056 w 2209800"/>
              <a:gd name="connsiteY4" fmla="*/ 230981 h 378618"/>
              <a:gd name="connsiteX5" fmla="*/ 636984 w 2209800"/>
              <a:gd name="connsiteY5" fmla="*/ 277415 h 378618"/>
              <a:gd name="connsiteX6" fmla="*/ 859631 w 2209800"/>
              <a:gd name="connsiteY6" fmla="*/ 320278 h 378618"/>
              <a:gd name="connsiteX7" fmla="*/ 1223962 w 2209800"/>
              <a:gd name="connsiteY7" fmla="*/ 336946 h 378618"/>
              <a:gd name="connsiteX8" fmla="*/ 1427559 w 2209800"/>
              <a:gd name="connsiteY8" fmla="*/ 317896 h 378618"/>
              <a:gd name="connsiteX9" fmla="*/ 1575197 w 2209800"/>
              <a:gd name="connsiteY9" fmla="*/ 303609 h 378618"/>
              <a:gd name="connsiteX10" fmla="*/ 1799034 w 2209800"/>
              <a:gd name="connsiteY10" fmla="*/ 329803 h 378618"/>
              <a:gd name="connsiteX11" fmla="*/ 2008584 w 2209800"/>
              <a:gd name="connsiteY11" fmla="*/ 345281 h 378618"/>
              <a:gd name="connsiteX12" fmla="*/ 2116931 w 2209800"/>
              <a:gd name="connsiteY12" fmla="*/ 322659 h 378618"/>
              <a:gd name="connsiteX13" fmla="*/ 2176462 w 2209800"/>
              <a:gd name="connsiteY13" fmla="*/ 247650 h 378618"/>
              <a:gd name="connsiteX14" fmla="*/ 2160984 w 2209800"/>
              <a:gd name="connsiteY14" fmla="*/ 192881 h 378618"/>
              <a:gd name="connsiteX15" fmla="*/ 2141934 w 2209800"/>
              <a:gd name="connsiteY15" fmla="*/ 165496 h 378618"/>
              <a:gd name="connsiteX16" fmla="*/ 2000250 w 2209800"/>
              <a:gd name="connsiteY16" fmla="*/ 0 h 378618"/>
              <a:gd name="connsiteX17" fmla="*/ 2105025 w 2209800"/>
              <a:gd name="connsiteY17" fmla="*/ 69056 h 378618"/>
              <a:gd name="connsiteX18" fmla="*/ 2199084 w 2209800"/>
              <a:gd name="connsiteY18" fmla="*/ 167878 h 378618"/>
              <a:gd name="connsiteX19" fmla="*/ 2209800 w 2209800"/>
              <a:gd name="connsiteY19" fmla="*/ 247650 h 378618"/>
              <a:gd name="connsiteX20" fmla="*/ 2185987 w 2209800"/>
              <a:gd name="connsiteY20" fmla="*/ 313134 h 378618"/>
              <a:gd name="connsiteX21" fmla="*/ 2105025 w 2209800"/>
              <a:gd name="connsiteY21" fmla="*/ 367903 h 378618"/>
              <a:gd name="connsiteX22" fmla="*/ 1985962 w 2209800"/>
              <a:gd name="connsiteY22" fmla="*/ 378618 h 378618"/>
              <a:gd name="connsiteX23" fmla="*/ 1749028 w 2209800"/>
              <a:gd name="connsiteY23" fmla="*/ 364331 h 378618"/>
              <a:gd name="connsiteX24" fmla="*/ 1599009 w 2209800"/>
              <a:gd name="connsiteY24" fmla="*/ 342900 h 378618"/>
              <a:gd name="connsiteX25" fmla="*/ 1538287 w 2209800"/>
              <a:gd name="connsiteY25" fmla="*/ 338137 h 378618"/>
              <a:gd name="connsiteX26" fmla="*/ 1404937 w 2209800"/>
              <a:gd name="connsiteY26" fmla="*/ 352425 h 378618"/>
              <a:gd name="connsiteX27" fmla="*/ 1241822 w 2209800"/>
              <a:gd name="connsiteY27" fmla="*/ 369093 h 378618"/>
              <a:gd name="connsiteX28" fmla="*/ 1044178 w 2209800"/>
              <a:gd name="connsiteY28" fmla="*/ 363140 h 378618"/>
              <a:gd name="connsiteX29" fmla="*/ 813197 w 2209800"/>
              <a:gd name="connsiteY29" fmla="*/ 350043 h 378618"/>
              <a:gd name="connsiteX30" fmla="*/ 558403 w 2209800"/>
              <a:gd name="connsiteY30" fmla="*/ 301228 h 378618"/>
              <a:gd name="connsiteX31" fmla="*/ 391716 w 2209800"/>
              <a:gd name="connsiteY31" fmla="*/ 248840 h 378618"/>
              <a:gd name="connsiteX32" fmla="*/ 297656 w 2209800"/>
              <a:gd name="connsiteY32" fmla="*/ 236934 h 378618"/>
              <a:gd name="connsiteX33" fmla="*/ 198834 w 2209800"/>
              <a:gd name="connsiteY33" fmla="*/ 240506 h 378618"/>
              <a:gd name="connsiteX34" fmla="*/ 100012 w 2209800"/>
              <a:gd name="connsiteY34" fmla="*/ 253603 h 378618"/>
              <a:gd name="connsiteX35" fmla="*/ 22622 w 2209800"/>
              <a:gd name="connsiteY35" fmla="*/ 246459 h 378618"/>
              <a:gd name="connsiteX36" fmla="*/ 0 w 2209800"/>
              <a:gd name="connsiteY36" fmla="*/ 192881 h 378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209800" h="378618">
                <a:moveTo>
                  <a:pt x="0" y="192881"/>
                </a:moveTo>
                <a:lnTo>
                  <a:pt x="46434" y="158353"/>
                </a:lnTo>
                <a:lnTo>
                  <a:pt x="103584" y="150018"/>
                </a:lnTo>
                <a:lnTo>
                  <a:pt x="272653" y="171450"/>
                </a:lnTo>
                <a:lnTo>
                  <a:pt x="450056" y="230981"/>
                </a:lnTo>
                <a:lnTo>
                  <a:pt x="636984" y="277415"/>
                </a:lnTo>
                <a:lnTo>
                  <a:pt x="859631" y="320278"/>
                </a:lnTo>
                <a:lnTo>
                  <a:pt x="1223962" y="336946"/>
                </a:lnTo>
                <a:lnTo>
                  <a:pt x="1427559" y="317896"/>
                </a:lnTo>
                <a:lnTo>
                  <a:pt x="1575197" y="303609"/>
                </a:lnTo>
                <a:lnTo>
                  <a:pt x="1799034" y="329803"/>
                </a:lnTo>
                <a:lnTo>
                  <a:pt x="2008584" y="345281"/>
                </a:lnTo>
                <a:lnTo>
                  <a:pt x="2116931" y="322659"/>
                </a:lnTo>
                <a:lnTo>
                  <a:pt x="2176462" y="247650"/>
                </a:lnTo>
                <a:lnTo>
                  <a:pt x="2160984" y="192881"/>
                </a:lnTo>
                <a:lnTo>
                  <a:pt x="2141934" y="165496"/>
                </a:lnTo>
                <a:lnTo>
                  <a:pt x="2000250" y="0"/>
                </a:lnTo>
                <a:lnTo>
                  <a:pt x="2105025" y="69056"/>
                </a:lnTo>
                <a:lnTo>
                  <a:pt x="2199084" y="167878"/>
                </a:lnTo>
                <a:lnTo>
                  <a:pt x="2209800" y="247650"/>
                </a:lnTo>
                <a:lnTo>
                  <a:pt x="2185987" y="313134"/>
                </a:lnTo>
                <a:lnTo>
                  <a:pt x="2105025" y="367903"/>
                </a:lnTo>
                <a:lnTo>
                  <a:pt x="1985962" y="378618"/>
                </a:lnTo>
                <a:lnTo>
                  <a:pt x="1749028" y="364331"/>
                </a:lnTo>
                <a:lnTo>
                  <a:pt x="1599009" y="342900"/>
                </a:lnTo>
                <a:lnTo>
                  <a:pt x="1538287" y="338137"/>
                </a:lnTo>
                <a:lnTo>
                  <a:pt x="1404937" y="352425"/>
                </a:lnTo>
                <a:lnTo>
                  <a:pt x="1241822" y="369093"/>
                </a:lnTo>
                <a:lnTo>
                  <a:pt x="1044178" y="363140"/>
                </a:lnTo>
                <a:lnTo>
                  <a:pt x="813197" y="350043"/>
                </a:lnTo>
                <a:lnTo>
                  <a:pt x="558403" y="301228"/>
                </a:lnTo>
                <a:lnTo>
                  <a:pt x="391716" y="248840"/>
                </a:lnTo>
                <a:lnTo>
                  <a:pt x="297656" y="236934"/>
                </a:lnTo>
                <a:lnTo>
                  <a:pt x="198834" y="240506"/>
                </a:lnTo>
                <a:lnTo>
                  <a:pt x="100012" y="253603"/>
                </a:lnTo>
                <a:lnTo>
                  <a:pt x="22622" y="246459"/>
                </a:lnTo>
                <a:lnTo>
                  <a:pt x="0" y="192881"/>
                </a:lnTo>
                <a:close/>
              </a:path>
            </a:pathLst>
          </a:custGeom>
          <a:solidFill>
            <a:srgbClr val="FFCBCB"/>
          </a:solidFill>
          <a:ln>
            <a:solidFill>
              <a:srgbClr val="FFCBC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017B41DB-20BF-7AAE-02A8-696ECAD887DA}"/>
              </a:ext>
            </a:extLst>
          </p:cNvPr>
          <p:cNvSpPr/>
          <p:nvPr/>
        </p:nvSpPr>
        <p:spPr>
          <a:xfrm>
            <a:off x="4755356" y="1296591"/>
            <a:ext cx="2057400" cy="596503"/>
          </a:xfrm>
          <a:custGeom>
            <a:avLst/>
            <a:gdLst>
              <a:gd name="connsiteX0" fmla="*/ 78582 w 2057400"/>
              <a:gd name="connsiteY0" fmla="*/ 259556 h 596503"/>
              <a:gd name="connsiteX1" fmla="*/ 259557 w 2057400"/>
              <a:gd name="connsiteY1" fmla="*/ 296465 h 596503"/>
              <a:gd name="connsiteX2" fmla="*/ 344091 w 2057400"/>
              <a:gd name="connsiteY2" fmla="*/ 322659 h 596503"/>
              <a:gd name="connsiteX3" fmla="*/ 452438 w 2057400"/>
              <a:gd name="connsiteY3" fmla="*/ 406003 h 596503"/>
              <a:gd name="connsiteX4" fmla="*/ 544116 w 2057400"/>
              <a:gd name="connsiteY4" fmla="*/ 490537 h 596503"/>
              <a:gd name="connsiteX5" fmla="*/ 604838 w 2057400"/>
              <a:gd name="connsiteY5" fmla="*/ 540543 h 596503"/>
              <a:gd name="connsiteX6" fmla="*/ 669132 w 2057400"/>
              <a:gd name="connsiteY6" fmla="*/ 546497 h 596503"/>
              <a:gd name="connsiteX7" fmla="*/ 752475 w 2057400"/>
              <a:gd name="connsiteY7" fmla="*/ 527447 h 596503"/>
              <a:gd name="connsiteX8" fmla="*/ 850107 w 2057400"/>
              <a:gd name="connsiteY8" fmla="*/ 521493 h 596503"/>
              <a:gd name="connsiteX9" fmla="*/ 1027510 w 2057400"/>
              <a:gd name="connsiteY9" fmla="*/ 535781 h 596503"/>
              <a:gd name="connsiteX10" fmla="*/ 1183482 w 2057400"/>
              <a:gd name="connsiteY10" fmla="*/ 532209 h 596503"/>
              <a:gd name="connsiteX11" fmla="*/ 1420416 w 2057400"/>
              <a:gd name="connsiteY11" fmla="*/ 503634 h 596503"/>
              <a:gd name="connsiteX12" fmla="*/ 1496616 w 2057400"/>
              <a:gd name="connsiteY12" fmla="*/ 510778 h 596503"/>
              <a:gd name="connsiteX13" fmla="*/ 1581150 w 2057400"/>
              <a:gd name="connsiteY13" fmla="*/ 535781 h 596503"/>
              <a:gd name="connsiteX14" fmla="*/ 1834753 w 2057400"/>
              <a:gd name="connsiteY14" fmla="*/ 559593 h 596503"/>
              <a:gd name="connsiteX15" fmla="*/ 1981200 w 2057400"/>
              <a:gd name="connsiteY15" fmla="*/ 540543 h 596503"/>
              <a:gd name="connsiteX16" fmla="*/ 2001441 w 2057400"/>
              <a:gd name="connsiteY16" fmla="*/ 525065 h 596503"/>
              <a:gd name="connsiteX17" fmla="*/ 2006203 w 2057400"/>
              <a:gd name="connsiteY17" fmla="*/ 447675 h 596503"/>
              <a:gd name="connsiteX18" fmla="*/ 1938338 w 2057400"/>
              <a:gd name="connsiteY18" fmla="*/ 338137 h 596503"/>
              <a:gd name="connsiteX19" fmla="*/ 1727597 w 2057400"/>
              <a:gd name="connsiteY19" fmla="*/ 147637 h 596503"/>
              <a:gd name="connsiteX20" fmla="*/ 1584722 w 2057400"/>
              <a:gd name="connsiteY20" fmla="*/ 30956 h 596503"/>
              <a:gd name="connsiteX21" fmla="*/ 1472803 w 2057400"/>
              <a:gd name="connsiteY21" fmla="*/ 9525 h 596503"/>
              <a:gd name="connsiteX22" fmla="*/ 1559719 w 2057400"/>
              <a:gd name="connsiteY22" fmla="*/ 0 h 596503"/>
              <a:gd name="connsiteX23" fmla="*/ 1677591 w 2057400"/>
              <a:gd name="connsiteY23" fmla="*/ 52387 h 596503"/>
              <a:gd name="connsiteX24" fmla="*/ 1778794 w 2057400"/>
              <a:gd name="connsiteY24" fmla="*/ 161925 h 596503"/>
              <a:gd name="connsiteX25" fmla="*/ 1915716 w 2057400"/>
              <a:gd name="connsiteY25" fmla="*/ 292893 h 596503"/>
              <a:gd name="connsiteX26" fmla="*/ 1983582 w 2057400"/>
              <a:gd name="connsiteY26" fmla="*/ 360759 h 596503"/>
              <a:gd name="connsiteX27" fmla="*/ 2024063 w 2057400"/>
              <a:gd name="connsiteY27" fmla="*/ 435768 h 596503"/>
              <a:gd name="connsiteX28" fmla="*/ 2057400 w 2057400"/>
              <a:gd name="connsiteY28" fmla="*/ 519112 h 596503"/>
              <a:gd name="connsiteX29" fmla="*/ 2049066 w 2057400"/>
              <a:gd name="connsiteY29" fmla="*/ 582215 h 596503"/>
              <a:gd name="connsiteX30" fmla="*/ 1939528 w 2057400"/>
              <a:gd name="connsiteY30" fmla="*/ 596503 h 596503"/>
              <a:gd name="connsiteX31" fmla="*/ 1765697 w 2057400"/>
              <a:gd name="connsiteY31" fmla="*/ 583406 h 596503"/>
              <a:gd name="connsiteX32" fmla="*/ 1620441 w 2057400"/>
              <a:gd name="connsiteY32" fmla="*/ 572690 h 596503"/>
              <a:gd name="connsiteX33" fmla="*/ 1464469 w 2057400"/>
              <a:gd name="connsiteY33" fmla="*/ 539353 h 596503"/>
              <a:gd name="connsiteX34" fmla="*/ 1295400 w 2057400"/>
              <a:gd name="connsiteY34" fmla="*/ 548878 h 596503"/>
              <a:gd name="connsiteX35" fmla="*/ 1103710 w 2057400"/>
              <a:gd name="connsiteY35" fmla="*/ 577453 h 596503"/>
              <a:gd name="connsiteX36" fmla="*/ 933450 w 2057400"/>
              <a:gd name="connsiteY36" fmla="*/ 567928 h 596503"/>
              <a:gd name="connsiteX37" fmla="*/ 845344 w 2057400"/>
              <a:gd name="connsiteY37" fmla="*/ 559593 h 596503"/>
              <a:gd name="connsiteX38" fmla="*/ 678657 w 2057400"/>
              <a:gd name="connsiteY38" fmla="*/ 588168 h 596503"/>
              <a:gd name="connsiteX39" fmla="*/ 563166 w 2057400"/>
              <a:gd name="connsiteY39" fmla="*/ 586978 h 596503"/>
              <a:gd name="connsiteX40" fmla="*/ 497682 w 2057400"/>
              <a:gd name="connsiteY40" fmla="*/ 542925 h 596503"/>
              <a:gd name="connsiteX41" fmla="*/ 378619 w 2057400"/>
              <a:gd name="connsiteY41" fmla="*/ 457200 h 596503"/>
              <a:gd name="connsiteX42" fmla="*/ 285750 w 2057400"/>
              <a:gd name="connsiteY42" fmla="*/ 419100 h 596503"/>
              <a:gd name="connsiteX43" fmla="*/ 175022 w 2057400"/>
              <a:gd name="connsiteY43" fmla="*/ 401240 h 596503"/>
              <a:gd name="connsiteX44" fmla="*/ 46435 w 2057400"/>
              <a:gd name="connsiteY44" fmla="*/ 384572 h 596503"/>
              <a:gd name="connsiteX45" fmla="*/ 0 w 2057400"/>
              <a:gd name="connsiteY45" fmla="*/ 330993 h 596503"/>
              <a:gd name="connsiteX46" fmla="*/ 3572 w 2057400"/>
              <a:gd name="connsiteY46" fmla="*/ 309562 h 596503"/>
              <a:gd name="connsiteX47" fmla="*/ 78582 w 2057400"/>
              <a:gd name="connsiteY47" fmla="*/ 259556 h 596503"/>
              <a:gd name="connsiteX0" fmla="*/ 57944 w 2057400"/>
              <a:gd name="connsiteY0" fmla="*/ 223044 h 596503"/>
              <a:gd name="connsiteX1" fmla="*/ 259557 w 2057400"/>
              <a:gd name="connsiteY1" fmla="*/ 296465 h 596503"/>
              <a:gd name="connsiteX2" fmla="*/ 344091 w 2057400"/>
              <a:gd name="connsiteY2" fmla="*/ 322659 h 596503"/>
              <a:gd name="connsiteX3" fmla="*/ 452438 w 2057400"/>
              <a:gd name="connsiteY3" fmla="*/ 406003 h 596503"/>
              <a:gd name="connsiteX4" fmla="*/ 544116 w 2057400"/>
              <a:gd name="connsiteY4" fmla="*/ 490537 h 596503"/>
              <a:gd name="connsiteX5" fmla="*/ 604838 w 2057400"/>
              <a:gd name="connsiteY5" fmla="*/ 540543 h 596503"/>
              <a:gd name="connsiteX6" fmla="*/ 669132 w 2057400"/>
              <a:gd name="connsiteY6" fmla="*/ 546497 h 596503"/>
              <a:gd name="connsiteX7" fmla="*/ 752475 w 2057400"/>
              <a:gd name="connsiteY7" fmla="*/ 527447 h 596503"/>
              <a:gd name="connsiteX8" fmla="*/ 850107 w 2057400"/>
              <a:gd name="connsiteY8" fmla="*/ 521493 h 596503"/>
              <a:gd name="connsiteX9" fmla="*/ 1027510 w 2057400"/>
              <a:gd name="connsiteY9" fmla="*/ 535781 h 596503"/>
              <a:gd name="connsiteX10" fmla="*/ 1183482 w 2057400"/>
              <a:gd name="connsiteY10" fmla="*/ 532209 h 596503"/>
              <a:gd name="connsiteX11" fmla="*/ 1420416 w 2057400"/>
              <a:gd name="connsiteY11" fmla="*/ 503634 h 596503"/>
              <a:gd name="connsiteX12" fmla="*/ 1496616 w 2057400"/>
              <a:gd name="connsiteY12" fmla="*/ 510778 h 596503"/>
              <a:gd name="connsiteX13" fmla="*/ 1581150 w 2057400"/>
              <a:gd name="connsiteY13" fmla="*/ 535781 h 596503"/>
              <a:gd name="connsiteX14" fmla="*/ 1834753 w 2057400"/>
              <a:gd name="connsiteY14" fmla="*/ 559593 h 596503"/>
              <a:gd name="connsiteX15" fmla="*/ 1981200 w 2057400"/>
              <a:gd name="connsiteY15" fmla="*/ 540543 h 596503"/>
              <a:gd name="connsiteX16" fmla="*/ 2001441 w 2057400"/>
              <a:gd name="connsiteY16" fmla="*/ 525065 h 596503"/>
              <a:gd name="connsiteX17" fmla="*/ 2006203 w 2057400"/>
              <a:gd name="connsiteY17" fmla="*/ 447675 h 596503"/>
              <a:gd name="connsiteX18" fmla="*/ 1938338 w 2057400"/>
              <a:gd name="connsiteY18" fmla="*/ 338137 h 596503"/>
              <a:gd name="connsiteX19" fmla="*/ 1727597 w 2057400"/>
              <a:gd name="connsiteY19" fmla="*/ 147637 h 596503"/>
              <a:gd name="connsiteX20" fmla="*/ 1584722 w 2057400"/>
              <a:gd name="connsiteY20" fmla="*/ 30956 h 596503"/>
              <a:gd name="connsiteX21" fmla="*/ 1472803 w 2057400"/>
              <a:gd name="connsiteY21" fmla="*/ 9525 h 596503"/>
              <a:gd name="connsiteX22" fmla="*/ 1559719 w 2057400"/>
              <a:gd name="connsiteY22" fmla="*/ 0 h 596503"/>
              <a:gd name="connsiteX23" fmla="*/ 1677591 w 2057400"/>
              <a:gd name="connsiteY23" fmla="*/ 52387 h 596503"/>
              <a:gd name="connsiteX24" fmla="*/ 1778794 w 2057400"/>
              <a:gd name="connsiteY24" fmla="*/ 161925 h 596503"/>
              <a:gd name="connsiteX25" fmla="*/ 1915716 w 2057400"/>
              <a:gd name="connsiteY25" fmla="*/ 292893 h 596503"/>
              <a:gd name="connsiteX26" fmla="*/ 1983582 w 2057400"/>
              <a:gd name="connsiteY26" fmla="*/ 360759 h 596503"/>
              <a:gd name="connsiteX27" fmla="*/ 2024063 w 2057400"/>
              <a:gd name="connsiteY27" fmla="*/ 435768 h 596503"/>
              <a:gd name="connsiteX28" fmla="*/ 2057400 w 2057400"/>
              <a:gd name="connsiteY28" fmla="*/ 519112 h 596503"/>
              <a:gd name="connsiteX29" fmla="*/ 2049066 w 2057400"/>
              <a:gd name="connsiteY29" fmla="*/ 582215 h 596503"/>
              <a:gd name="connsiteX30" fmla="*/ 1939528 w 2057400"/>
              <a:gd name="connsiteY30" fmla="*/ 596503 h 596503"/>
              <a:gd name="connsiteX31" fmla="*/ 1765697 w 2057400"/>
              <a:gd name="connsiteY31" fmla="*/ 583406 h 596503"/>
              <a:gd name="connsiteX32" fmla="*/ 1620441 w 2057400"/>
              <a:gd name="connsiteY32" fmla="*/ 572690 h 596503"/>
              <a:gd name="connsiteX33" fmla="*/ 1464469 w 2057400"/>
              <a:gd name="connsiteY33" fmla="*/ 539353 h 596503"/>
              <a:gd name="connsiteX34" fmla="*/ 1295400 w 2057400"/>
              <a:gd name="connsiteY34" fmla="*/ 548878 h 596503"/>
              <a:gd name="connsiteX35" fmla="*/ 1103710 w 2057400"/>
              <a:gd name="connsiteY35" fmla="*/ 577453 h 596503"/>
              <a:gd name="connsiteX36" fmla="*/ 933450 w 2057400"/>
              <a:gd name="connsiteY36" fmla="*/ 567928 h 596503"/>
              <a:gd name="connsiteX37" fmla="*/ 845344 w 2057400"/>
              <a:gd name="connsiteY37" fmla="*/ 559593 h 596503"/>
              <a:gd name="connsiteX38" fmla="*/ 678657 w 2057400"/>
              <a:gd name="connsiteY38" fmla="*/ 588168 h 596503"/>
              <a:gd name="connsiteX39" fmla="*/ 563166 w 2057400"/>
              <a:gd name="connsiteY39" fmla="*/ 586978 h 596503"/>
              <a:gd name="connsiteX40" fmla="*/ 497682 w 2057400"/>
              <a:gd name="connsiteY40" fmla="*/ 542925 h 596503"/>
              <a:gd name="connsiteX41" fmla="*/ 378619 w 2057400"/>
              <a:gd name="connsiteY41" fmla="*/ 457200 h 596503"/>
              <a:gd name="connsiteX42" fmla="*/ 285750 w 2057400"/>
              <a:gd name="connsiteY42" fmla="*/ 419100 h 596503"/>
              <a:gd name="connsiteX43" fmla="*/ 175022 w 2057400"/>
              <a:gd name="connsiteY43" fmla="*/ 401240 h 596503"/>
              <a:gd name="connsiteX44" fmla="*/ 46435 w 2057400"/>
              <a:gd name="connsiteY44" fmla="*/ 384572 h 596503"/>
              <a:gd name="connsiteX45" fmla="*/ 0 w 2057400"/>
              <a:gd name="connsiteY45" fmla="*/ 330993 h 596503"/>
              <a:gd name="connsiteX46" fmla="*/ 3572 w 2057400"/>
              <a:gd name="connsiteY46" fmla="*/ 309562 h 596503"/>
              <a:gd name="connsiteX47" fmla="*/ 57944 w 2057400"/>
              <a:gd name="connsiteY47" fmla="*/ 223044 h 59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057400" h="596503">
                <a:moveTo>
                  <a:pt x="57944" y="223044"/>
                </a:moveTo>
                <a:lnTo>
                  <a:pt x="259557" y="296465"/>
                </a:lnTo>
                <a:lnTo>
                  <a:pt x="344091" y="322659"/>
                </a:lnTo>
                <a:lnTo>
                  <a:pt x="452438" y="406003"/>
                </a:lnTo>
                <a:lnTo>
                  <a:pt x="544116" y="490537"/>
                </a:lnTo>
                <a:lnTo>
                  <a:pt x="604838" y="540543"/>
                </a:lnTo>
                <a:lnTo>
                  <a:pt x="669132" y="546497"/>
                </a:lnTo>
                <a:lnTo>
                  <a:pt x="752475" y="527447"/>
                </a:lnTo>
                <a:lnTo>
                  <a:pt x="850107" y="521493"/>
                </a:lnTo>
                <a:lnTo>
                  <a:pt x="1027510" y="535781"/>
                </a:lnTo>
                <a:lnTo>
                  <a:pt x="1183482" y="532209"/>
                </a:lnTo>
                <a:lnTo>
                  <a:pt x="1420416" y="503634"/>
                </a:lnTo>
                <a:lnTo>
                  <a:pt x="1496616" y="510778"/>
                </a:lnTo>
                <a:lnTo>
                  <a:pt x="1581150" y="535781"/>
                </a:lnTo>
                <a:lnTo>
                  <a:pt x="1834753" y="559593"/>
                </a:lnTo>
                <a:lnTo>
                  <a:pt x="1981200" y="540543"/>
                </a:lnTo>
                <a:lnTo>
                  <a:pt x="2001441" y="525065"/>
                </a:lnTo>
                <a:lnTo>
                  <a:pt x="2006203" y="447675"/>
                </a:lnTo>
                <a:lnTo>
                  <a:pt x="1938338" y="338137"/>
                </a:lnTo>
                <a:lnTo>
                  <a:pt x="1727597" y="147637"/>
                </a:lnTo>
                <a:lnTo>
                  <a:pt x="1584722" y="30956"/>
                </a:lnTo>
                <a:lnTo>
                  <a:pt x="1472803" y="9525"/>
                </a:lnTo>
                <a:lnTo>
                  <a:pt x="1559719" y="0"/>
                </a:lnTo>
                <a:lnTo>
                  <a:pt x="1677591" y="52387"/>
                </a:lnTo>
                <a:lnTo>
                  <a:pt x="1778794" y="161925"/>
                </a:lnTo>
                <a:lnTo>
                  <a:pt x="1915716" y="292893"/>
                </a:lnTo>
                <a:lnTo>
                  <a:pt x="1983582" y="360759"/>
                </a:lnTo>
                <a:lnTo>
                  <a:pt x="2024063" y="435768"/>
                </a:lnTo>
                <a:lnTo>
                  <a:pt x="2057400" y="519112"/>
                </a:lnTo>
                <a:lnTo>
                  <a:pt x="2049066" y="582215"/>
                </a:lnTo>
                <a:lnTo>
                  <a:pt x="1939528" y="596503"/>
                </a:lnTo>
                <a:lnTo>
                  <a:pt x="1765697" y="583406"/>
                </a:lnTo>
                <a:lnTo>
                  <a:pt x="1620441" y="572690"/>
                </a:lnTo>
                <a:lnTo>
                  <a:pt x="1464469" y="539353"/>
                </a:lnTo>
                <a:lnTo>
                  <a:pt x="1295400" y="548878"/>
                </a:lnTo>
                <a:lnTo>
                  <a:pt x="1103710" y="577453"/>
                </a:lnTo>
                <a:lnTo>
                  <a:pt x="933450" y="567928"/>
                </a:lnTo>
                <a:lnTo>
                  <a:pt x="845344" y="559593"/>
                </a:lnTo>
                <a:lnTo>
                  <a:pt x="678657" y="588168"/>
                </a:lnTo>
                <a:lnTo>
                  <a:pt x="563166" y="586978"/>
                </a:lnTo>
                <a:lnTo>
                  <a:pt x="497682" y="542925"/>
                </a:lnTo>
                <a:lnTo>
                  <a:pt x="378619" y="457200"/>
                </a:lnTo>
                <a:lnTo>
                  <a:pt x="285750" y="419100"/>
                </a:lnTo>
                <a:lnTo>
                  <a:pt x="175022" y="401240"/>
                </a:lnTo>
                <a:lnTo>
                  <a:pt x="46435" y="384572"/>
                </a:lnTo>
                <a:lnTo>
                  <a:pt x="0" y="330993"/>
                </a:lnTo>
                <a:lnTo>
                  <a:pt x="3572" y="309562"/>
                </a:lnTo>
                <a:lnTo>
                  <a:pt x="57944" y="223044"/>
                </a:lnTo>
                <a:close/>
              </a:path>
            </a:pathLst>
          </a:custGeom>
          <a:solidFill>
            <a:srgbClr val="FFCBCB"/>
          </a:solidFill>
          <a:ln>
            <a:solidFill>
              <a:srgbClr val="FFCBC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77E1E427-2379-24D5-9C54-E88CB30A8DF9}"/>
              </a:ext>
            </a:extLst>
          </p:cNvPr>
          <p:cNvSpPr/>
          <p:nvPr/>
        </p:nvSpPr>
        <p:spPr>
          <a:xfrm>
            <a:off x="6792913" y="5683250"/>
            <a:ext cx="649287" cy="122238"/>
          </a:xfrm>
          <a:custGeom>
            <a:avLst/>
            <a:gdLst>
              <a:gd name="connsiteX0" fmla="*/ 0 w 649287"/>
              <a:gd name="connsiteY0" fmla="*/ 122238 h 122238"/>
              <a:gd name="connsiteX1" fmla="*/ 176212 w 649287"/>
              <a:gd name="connsiteY1" fmla="*/ 46038 h 122238"/>
              <a:gd name="connsiteX2" fmla="*/ 446087 w 649287"/>
              <a:gd name="connsiteY2" fmla="*/ 0 h 122238"/>
              <a:gd name="connsiteX3" fmla="*/ 649287 w 649287"/>
              <a:gd name="connsiteY3" fmla="*/ 25400 h 122238"/>
              <a:gd name="connsiteX4" fmla="*/ 427037 w 649287"/>
              <a:gd name="connsiteY4" fmla="*/ 76200 h 122238"/>
              <a:gd name="connsiteX5" fmla="*/ 206375 w 649287"/>
              <a:gd name="connsiteY5" fmla="*/ 109538 h 122238"/>
              <a:gd name="connsiteX6" fmla="*/ 0 w 649287"/>
              <a:gd name="connsiteY6" fmla="*/ 122238 h 12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9287" h="122238">
                <a:moveTo>
                  <a:pt x="0" y="122238"/>
                </a:moveTo>
                <a:lnTo>
                  <a:pt x="176212" y="46038"/>
                </a:lnTo>
                <a:lnTo>
                  <a:pt x="446087" y="0"/>
                </a:lnTo>
                <a:lnTo>
                  <a:pt x="649287" y="25400"/>
                </a:lnTo>
                <a:lnTo>
                  <a:pt x="427037" y="76200"/>
                </a:lnTo>
                <a:lnTo>
                  <a:pt x="206375" y="109538"/>
                </a:lnTo>
                <a:lnTo>
                  <a:pt x="0" y="122238"/>
                </a:lnTo>
                <a:close/>
              </a:path>
            </a:pathLst>
          </a:custGeom>
          <a:solidFill>
            <a:srgbClr val="FFB7B7"/>
          </a:solidFill>
          <a:ln>
            <a:solidFill>
              <a:srgbClr val="FFCBC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0F101FEE-5E50-9FCF-0B70-B5E73AFB7FCD}"/>
              </a:ext>
            </a:extLst>
          </p:cNvPr>
          <p:cNvSpPr/>
          <p:nvPr/>
        </p:nvSpPr>
        <p:spPr>
          <a:xfrm>
            <a:off x="6837363" y="5754688"/>
            <a:ext cx="568325" cy="98425"/>
          </a:xfrm>
          <a:custGeom>
            <a:avLst/>
            <a:gdLst>
              <a:gd name="connsiteX0" fmla="*/ 0 w 568325"/>
              <a:gd name="connsiteY0" fmla="*/ 76200 h 98425"/>
              <a:gd name="connsiteX1" fmla="*/ 174625 w 568325"/>
              <a:gd name="connsiteY1" fmla="*/ 79375 h 98425"/>
              <a:gd name="connsiteX2" fmla="*/ 433387 w 568325"/>
              <a:gd name="connsiteY2" fmla="*/ 41275 h 98425"/>
              <a:gd name="connsiteX3" fmla="*/ 568325 w 568325"/>
              <a:gd name="connsiteY3" fmla="*/ 0 h 98425"/>
              <a:gd name="connsiteX4" fmla="*/ 441325 w 568325"/>
              <a:gd name="connsiteY4" fmla="*/ 61912 h 98425"/>
              <a:gd name="connsiteX5" fmla="*/ 212725 w 568325"/>
              <a:gd name="connsiteY5" fmla="*/ 98425 h 98425"/>
              <a:gd name="connsiteX6" fmla="*/ 0 w 568325"/>
              <a:gd name="connsiteY6" fmla="*/ 76200 h 9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8325" h="98425">
                <a:moveTo>
                  <a:pt x="0" y="76200"/>
                </a:moveTo>
                <a:lnTo>
                  <a:pt x="174625" y="79375"/>
                </a:lnTo>
                <a:lnTo>
                  <a:pt x="433387" y="41275"/>
                </a:lnTo>
                <a:lnTo>
                  <a:pt x="568325" y="0"/>
                </a:lnTo>
                <a:lnTo>
                  <a:pt x="441325" y="61912"/>
                </a:lnTo>
                <a:lnTo>
                  <a:pt x="212725" y="98425"/>
                </a:lnTo>
                <a:lnTo>
                  <a:pt x="0" y="76200"/>
                </a:lnTo>
                <a:close/>
              </a:path>
            </a:pathLst>
          </a:custGeom>
          <a:solidFill>
            <a:srgbClr val="FFCBCB"/>
          </a:solidFill>
          <a:ln>
            <a:solidFill>
              <a:srgbClr val="FFCBC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7DD4B850-DF18-61C5-2BA9-55C1D7F1D5A1}"/>
              </a:ext>
            </a:extLst>
          </p:cNvPr>
          <p:cNvSpPr/>
          <p:nvPr/>
        </p:nvSpPr>
        <p:spPr>
          <a:xfrm>
            <a:off x="6861175" y="5622925"/>
            <a:ext cx="508000" cy="82550"/>
          </a:xfrm>
          <a:custGeom>
            <a:avLst/>
            <a:gdLst>
              <a:gd name="connsiteX0" fmla="*/ 0 w 508000"/>
              <a:gd name="connsiteY0" fmla="*/ 82550 h 82550"/>
              <a:gd name="connsiteX1" fmla="*/ 139700 w 508000"/>
              <a:gd name="connsiteY1" fmla="*/ 42863 h 82550"/>
              <a:gd name="connsiteX2" fmla="*/ 382588 w 508000"/>
              <a:gd name="connsiteY2" fmla="*/ 12700 h 82550"/>
              <a:gd name="connsiteX3" fmla="*/ 508000 w 508000"/>
              <a:gd name="connsiteY3" fmla="*/ 31750 h 82550"/>
              <a:gd name="connsiteX4" fmla="*/ 355600 w 508000"/>
              <a:gd name="connsiteY4" fmla="*/ 0 h 82550"/>
              <a:gd name="connsiteX5" fmla="*/ 147638 w 508000"/>
              <a:gd name="connsiteY5" fmla="*/ 22225 h 82550"/>
              <a:gd name="connsiteX6" fmla="*/ 0 w 508000"/>
              <a:gd name="connsiteY6" fmla="*/ 82550 h 8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8000" h="82550">
                <a:moveTo>
                  <a:pt x="0" y="82550"/>
                </a:moveTo>
                <a:lnTo>
                  <a:pt x="139700" y="42863"/>
                </a:lnTo>
                <a:lnTo>
                  <a:pt x="382588" y="12700"/>
                </a:lnTo>
                <a:lnTo>
                  <a:pt x="508000" y="31750"/>
                </a:lnTo>
                <a:lnTo>
                  <a:pt x="355600" y="0"/>
                </a:lnTo>
                <a:lnTo>
                  <a:pt x="147638" y="22225"/>
                </a:lnTo>
                <a:lnTo>
                  <a:pt x="0" y="82550"/>
                </a:lnTo>
                <a:close/>
              </a:path>
            </a:pathLst>
          </a:custGeom>
          <a:solidFill>
            <a:srgbClr val="FFCBCB"/>
          </a:solidFill>
          <a:ln>
            <a:solidFill>
              <a:srgbClr val="FFCBC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E0AD9D74-FF73-6D9B-4CDA-02C98537F708}"/>
              </a:ext>
            </a:extLst>
          </p:cNvPr>
          <p:cNvCxnSpPr/>
          <p:nvPr/>
        </p:nvCxnSpPr>
        <p:spPr>
          <a:xfrm>
            <a:off x="7787811" y="2970588"/>
            <a:ext cx="2604499" cy="0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D2EC5EF3-EE74-88DC-CE96-A04D72E76412}"/>
              </a:ext>
            </a:extLst>
          </p:cNvPr>
          <p:cNvCxnSpPr/>
          <p:nvPr/>
        </p:nvCxnSpPr>
        <p:spPr>
          <a:xfrm>
            <a:off x="7787811" y="1969294"/>
            <a:ext cx="2604499" cy="0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F38ECDB6-1FA2-6FBC-C6D7-EACE49434B5C}"/>
              </a:ext>
            </a:extLst>
          </p:cNvPr>
          <p:cNvCxnSpPr/>
          <p:nvPr/>
        </p:nvCxnSpPr>
        <p:spPr>
          <a:xfrm>
            <a:off x="7787811" y="3863083"/>
            <a:ext cx="2604499" cy="0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BBC1E570-C8E9-6FF1-E6FE-FDE085275BF5}"/>
              </a:ext>
            </a:extLst>
          </p:cNvPr>
          <p:cNvCxnSpPr/>
          <p:nvPr/>
        </p:nvCxnSpPr>
        <p:spPr>
          <a:xfrm>
            <a:off x="7787811" y="5239840"/>
            <a:ext cx="2604499" cy="0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81B6FBA-DCC1-61F0-8F43-412A12E8393C}"/>
              </a:ext>
            </a:extLst>
          </p:cNvPr>
          <p:cNvSpPr txBox="1"/>
          <p:nvPr/>
        </p:nvSpPr>
        <p:spPr>
          <a:xfrm>
            <a:off x="9303247" y="226167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上咽頭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E7941E2-9FCC-4B95-9654-EA5FF1422EAC}"/>
              </a:ext>
            </a:extLst>
          </p:cNvPr>
          <p:cNvSpPr txBox="1"/>
          <p:nvPr/>
        </p:nvSpPr>
        <p:spPr>
          <a:xfrm>
            <a:off x="9303246" y="323798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中咽頭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B5663BA6-676F-4CCE-94FF-293EE6CC3523}"/>
              </a:ext>
            </a:extLst>
          </p:cNvPr>
          <p:cNvSpPr txBox="1"/>
          <p:nvPr/>
        </p:nvSpPr>
        <p:spPr>
          <a:xfrm>
            <a:off x="9303248" y="433053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下</a:t>
            </a:r>
            <a:r>
              <a:rPr kumimoji="1" lang="ja-JP" altLang="en-US" dirty="0"/>
              <a:t>咽頭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864E3A9-EA4E-9A5D-B691-441AE53F2123}"/>
              </a:ext>
            </a:extLst>
          </p:cNvPr>
          <p:cNvSpPr txBox="1"/>
          <p:nvPr/>
        </p:nvSpPr>
        <p:spPr>
          <a:xfrm>
            <a:off x="5537771" y="365442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舌</a:t>
            </a: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28BEF327-AA80-5D11-7C38-9252AAC6291B}"/>
              </a:ext>
            </a:extLst>
          </p:cNvPr>
          <p:cNvCxnSpPr>
            <a:cxnSpLocks/>
          </p:cNvCxnSpPr>
          <p:nvPr/>
        </p:nvCxnSpPr>
        <p:spPr>
          <a:xfrm flipH="1">
            <a:off x="6504904" y="1004887"/>
            <a:ext cx="1868534" cy="1747432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1277097B-8125-6B6E-8829-AEFAD6C2CF77}"/>
              </a:ext>
            </a:extLst>
          </p:cNvPr>
          <p:cNvSpPr txBox="1"/>
          <p:nvPr/>
        </p:nvSpPr>
        <p:spPr>
          <a:xfrm>
            <a:off x="8350175" y="79321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軟口蓋</a:t>
            </a:r>
          </a:p>
        </p:txBody>
      </p: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2A5D4188-F256-5E8D-DCB9-BBF808917069}"/>
              </a:ext>
            </a:extLst>
          </p:cNvPr>
          <p:cNvCxnSpPr>
            <a:cxnSpLocks/>
          </p:cNvCxnSpPr>
          <p:nvPr/>
        </p:nvCxnSpPr>
        <p:spPr>
          <a:xfrm flipH="1">
            <a:off x="7125170" y="1470802"/>
            <a:ext cx="1380656" cy="1518499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040D2D5A-2695-9378-C498-A948482CA00B}"/>
              </a:ext>
            </a:extLst>
          </p:cNvPr>
          <p:cNvSpPr txBox="1"/>
          <p:nvPr/>
        </p:nvSpPr>
        <p:spPr>
          <a:xfrm>
            <a:off x="8500654" y="124882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口蓋垂</a:t>
            </a:r>
            <a:endParaRPr kumimoji="1" lang="ja-JP" altLang="en-US" dirty="0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C43F3F74-041F-EC66-32B3-5BD877A3BE60}"/>
              </a:ext>
            </a:extLst>
          </p:cNvPr>
          <p:cNvCxnSpPr>
            <a:cxnSpLocks/>
          </p:cNvCxnSpPr>
          <p:nvPr/>
        </p:nvCxnSpPr>
        <p:spPr>
          <a:xfrm flipV="1">
            <a:off x="4429192" y="5705475"/>
            <a:ext cx="2659977" cy="35930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15F7AB74-2CC7-9089-48DF-25019D388D96}"/>
              </a:ext>
            </a:extLst>
          </p:cNvPr>
          <p:cNvSpPr txBox="1"/>
          <p:nvPr/>
        </p:nvSpPr>
        <p:spPr>
          <a:xfrm>
            <a:off x="3826020" y="59023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声帯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AFD6328A-0C2C-8AA6-99F3-F3ED9FAEBDE2}"/>
              </a:ext>
            </a:extLst>
          </p:cNvPr>
          <p:cNvSpPr txBox="1"/>
          <p:nvPr/>
        </p:nvSpPr>
        <p:spPr>
          <a:xfrm>
            <a:off x="1717913" y="436125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口唇（赤唇）</a:t>
            </a:r>
          </a:p>
        </p:txBody>
      </p: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02CA4262-5272-2D2B-C4CA-784D44D93441}"/>
              </a:ext>
            </a:extLst>
          </p:cNvPr>
          <p:cNvCxnSpPr>
            <a:cxnSpLocks/>
            <a:stCxn id="60" idx="3"/>
          </p:cNvCxnSpPr>
          <p:nvPr/>
        </p:nvCxnSpPr>
        <p:spPr>
          <a:xfrm flipV="1">
            <a:off x="3287573" y="3435367"/>
            <a:ext cx="721623" cy="111055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>
            <a:extLst>
              <a:ext uri="{FF2B5EF4-FFF2-40B4-BE49-F238E27FC236}">
                <a16:creationId xmlns:a16="http://schemas.microsoft.com/office/drawing/2014/main" id="{F706E197-D347-3453-6956-2DCC20473610}"/>
              </a:ext>
            </a:extLst>
          </p:cNvPr>
          <p:cNvCxnSpPr>
            <a:cxnSpLocks/>
            <a:stCxn id="60" idx="3"/>
          </p:cNvCxnSpPr>
          <p:nvPr/>
        </p:nvCxnSpPr>
        <p:spPr>
          <a:xfrm flipV="1">
            <a:off x="3287573" y="4181496"/>
            <a:ext cx="809043" cy="364429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AA27E7EE-FECD-5E0F-B9B2-5757A8379416}"/>
              </a:ext>
            </a:extLst>
          </p:cNvPr>
          <p:cNvCxnSpPr>
            <a:cxnSpLocks/>
          </p:cNvCxnSpPr>
          <p:nvPr/>
        </p:nvCxnSpPr>
        <p:spPr>
          <a:xfrm flipV="1">
            <a:off x="3016360" y="4090842"/>
            <a:ext cx="4075850" cy="1124623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11D3DB94-A9DD-0012-B189-6F6F704E4F6F}"/>
              </a:ext>
            </a:extLst>
          </p:cNvPr>
          <p:cNvSpPr txBox="1"/>
          <p:nvPr/>
        </p:nvSpPr>
        <p:spPr>
          <a:xfrm>
            <a:off x="2104597" y="505517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喉頭蓋</a:t>
            </a: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0A04E11B-DC8B-2D8C-1710-15AEF31768E0}"/>
              </a:ext>
            </a:extLst>
          </p:cNvPr>
          <p:cNvCxnSpPr>
            <a:cxnSpLocks/>
          </p:cNvCxnSpPr>
          <p:nvPr/>
        </p:nvCxnSpPr>
        <p:spPr>
          <a:xfrm flipV="1">
            <a:off x="2389463" y="1793505"/>
            <a:ext cx="2659977" cy="35930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606E905-63FE-5658-C0EC-6EC7BBF9048D}"/>
              </a:ext>
            </a:extLst>
          </p:cNvPr>
          <p:cNvSpPr txBox="1"/>
          <p:nvPr/>
        </p:nvSpPr>
        <p:spPr>
          <a:xfrm>
            <a:off x="1671388" y="199923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鼻腔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542BDB9B-430D-93C9-DD3B-90FAF4CD1682}"/>
              </a:ext>
            </a:extLst>
          </p:cNvPr>
          <p:cNvSpPr txBox="1"/>
          <p:nvPr/>
        </p:nvSpPr>
        <p:spPr>
          <a:xfrm>
            <a:off x="1891636" y="315515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鼻孔</a:t>
            </a:r>
          </a:p>
        </p:txBody>
      </p:sp>
      <p:cxnSp>
        <p:nvCxnSpPr>
          <p:cNvPr id="74" name="直線矢印コネクタ 73">
            <a:extLst>
              <a:ext uri="{FF2B5EF4-FFF2-40B4-BE49-F238E27FC236}">
                <a16:creationId xmlns:a16="http://schemas.microsoft.com/office/drawing/2014/main" id="{A44103CD-8320-0FF9-D0B0-D020F5401F58}"/>
              </a:ext>
            </a:extLst>
          </p:cNvPr>
          <p:cNvCxnSpPr>
            <a:cxnSpLocks/>
            <a:endCxn id="24" idx="2"/>
          </p:cNvCxnSpPr>
          <p:nvPr/>
        </p:nvCxnSpPr>
        <p:spPr>
          <a:xfrm flipV="1">
            <a:off x="2513160" y="2801938"/>
            <a:ext cx="1219053" cy="532872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>
            <a:extLst>
              <a:ext uri="{FF2B5EF4-FFF2-40B4-BE49-F238E27FC236}">
                <a16:creationId xmlns:a16="http://schemas.microsoft.com/office/drawing/2014/main" id="{37DF6123-2215-1CC2-6D21-A658A48A241E}"/>
              </a:ext>
            </a:extLst>
          </p:cNvPr>
          <p:cNvCxnSpPr>
            <a:cxnSpLocks/>
          </p:cNvCxnSpPr>
          <p:nvPr/>
        </p:nvCxnSpPr>
        <p:spPr>
          <a:xfrm flipV="1">
            <a:off x="2489289" y="2918712"/>
            <a:ext cx="2693565" cy="96660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FC5DF87D-830C-D40C-C240-25B12765FD5B}"/>
              </a:ext>
            </a:extLst>
          </p:cNvPr>
          <p:cNvSpPr txBox="1"/>
          <p:nvPr/>
        </p:nvSpPr>
        <p:spPr>
          <a:xfrm>
            <a:off x="1534610" y="379262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硬口蓋</a:t>
            </a:r>
          </a:p>
        </p:txBody>
      </p:sp>
      <p:cxnSp>
        <p:nvCxnSpPr>
          <p:cNvPr id="84" name="直線矢印コネクタ 83">
            <a:extLst>
              <a:ext uri="{FF2B5EF4-FFF2-40B4-BE49-F238E27FC236}">
                <a16:creationId xmlns:a16="http://schemas.microsoft.com/office/drawing/2014/main" id="{76777E0E-6F77-C62F-9835-4458F2A5F74B}"/>
              </a:ext>
            </a:extLst>
          </p:cNvPr>
          <p:cNvCxnSpPr>
            <a:cxnSpLocks/>
          </p:cNvCxnSpPr>
          <p:nvPr/>
        </p:nvCxnSpPr>
        <p:spPr>
          <a:xfrm flipH="1">
            <a:off x="7863281" y="5930103"/>
            <a:ext cx="1582925" cy="32660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37896F1C-5C69-7E8C-12D7-7CFDFBE36D5B}"/>
              </a:ext>
            </a:extLst>
          </p:cNvPr>
          <p:cNvSpPr txBox="1"/>
          <p:nvPr/>
        </p:nvSpPr>
        <p:spPr>
          <a:xfrm>
            <a:off x="9418661" y="576176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食道</a:t>
            </a:r>
          </a:p>
        </p:txBody>
      </p:sp>
    </p:spTree>
    <p:extLst>
      <p:ext uri="{BB962C8B-B14F-4D97-AF65-F5344CB8AC3E}">
        <p14:creationId xmlns:p14="http://schemas.microsoft.com/office/powerpoint/2010/main" val="2007037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79</Words>
  <Application>Microsoft Office PowerPoint</Application>
  <PresentationFormat>ワイド画面</PresentationFormat>
  <Paragraphs>25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石原 成典</dc:creator>
  <cp:lastModifiedBy>石原 成典</cp:lastModifiedBy>
  <cp:revision>8</cp:revision>
  <dcterms:created xsi:type="dcterms:W3CDTF">2023-06-25T10:07:29Z</dcterms:created>
  <dcterms:modified xsi:type="dcterms:W3CDTF">2023-06-28T06:57:12Z</dcterms:modified>
</cp:coreProperties>
</file>