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7" r:id="rId3"/>
    <p:sldId id="266" r:id="rId4"/>
    <p:sldId id="271" r:id="rId5"/>
    <p:sldId id="272" r:id="rId6"/>
    <p:sldId id="273" r:id="rId7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CE1"/>
    <a:srgbClr val="F8DAD9"/>
    <a:srgbClr val="C08251"/>
    <a:srgbClr val="FAE2D2"/>
    <a:srgbClr val="ED7E33"/>
    <a:srgbClr val="E5E5E5"/>
    <a:srgbClr val="F8D4BC"/>
    <a:srgbClr val="FFADAD"/>
    <a:srgbClr val="FF9191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31E140-3AF6-D8BF-0E86-54C36CC69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E2C8791-A88F-3D64-B2D1-C440B3F39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931C38-5274-3E90-21D2-09148ADAC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D103FA-8BE0-8391-FDDC-7A4409165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8937C5-034E-5820-3B09-9B64FDB8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3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6238CA-D45C-8783-52F3-84267D88B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46D350-8648-25F7-C1D4-116CB6B35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F1B0A8-F924-4042-1D8C-B4856C74D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795181-8927-D1F4-23B8-FF07E2B4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BA29BA-FF0A-B057-A993-089BB594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67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DC123E6-CEED-39C8-7052-AB0DAF43B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DD185D-7949-2F1C-C8A0-DD8049DB6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E0DCE6-1CA3-E4EB-66BC-F7AF6B7A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C1ABA9-651C-9DBF-C0FF-B8823E1E1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0178FE-0294-80CB-1CC8-B66E9400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93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884A5-8A55-A731-5A3B-C46EF23B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668B96-9C63-FB61-F231-FA3D289A8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75A978-FEC8-23E0-22AE-A498D9BAC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AD62AF-A426-2241-7D1C-7ADF1589A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5495FD-23E0-B3CB-660D-01437F78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93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75BD4-2D10-765F-7E7B-0EC546EDB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836FD6-B8D2-72D7-EA03-C6E15A01F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0FFA97-A14C-CAD9-7864-7A1B4C42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0FA45E-1EF7-EC2B-E783-D248385B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AF6E54-37CF-C5CE-CF27-EDF8BB76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51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35A5AA-B0F3-29BF-A309-7ED4FF5F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C400A8-3503-1A7C-1B93-82DA90C00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B2178F-09E1-5CF7-8843-E3270D2FA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E9C81C-5C3D-AF15-1DFE-70CE818F6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971378-B38C-485B-8247-6AC67D18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B9A5C3-5BC6-F70F-20AF-B9C3AA564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81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26D074-6EB7-730F-E021-3A657F0E6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41E2B7-8994-275A-128A-DD02E3EEB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50712E-D05B-54F9-F4A0-3FE8598B0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AC0FF8-9FE4-4F03-700B-310DC3844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9EDAB93-419E-EAF7-D890-C56A02673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62CA7A4-5470-9A30-3A59-74E8C140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E84336B-6ED6-B39C-A36F-AA8603B6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3632F8-B134-4BEB-CD53-B0450EC2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25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9F4A2D-677A-328D-38A9-1DFB62B69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E5BB02-E1C6-8A0C-26F3-F5BF5B0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DCF77A-9FA7-DCA4-807E-3EE98B41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B04183-28C4-E429-CB07-94E4ED13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07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E5DBE9E-AAC1-B5AE-FAB0-8B942FD7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288F70D-9698-7769-5196-BB25AEF6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40AE3DA-D542-2F97-6F2D-57F842B9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47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CBAB3D-1586-A1CA-F24F-488D7AA22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2F2C62-E7B4-926A-6987-F049B29F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225BAB-BA51-D721-C33F-DEC653064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47F51A-BCFD-F075-55F4-3CCD7BE1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9D4FB6-4AF6-196D-2F84-FDC4749A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66158A-71E0-B164-0409-7D23BF21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40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8575E3-798C-771A-9BB9-8BF425CA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F923713-A448-0A4E-5815-9345AB614A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3C0CBC-CC16-22D6-6ABA-25B7B428C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AD494A-9124-286F-34DD-31A795E4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C17821-6F94-5454-AFDB-7D3F9DB87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002D8F-D230-590D-15A5-FEEBC248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33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EB8D069-5BE2-F685-62DB-4BBD3DA13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228836-080C-EA19-B880-A64D1535A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E0164E-D62D-815A-B355-6558C8CF50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E68E7-13B2-4EB0-A8C2-2740D499C782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C5EA50-E8E3-02A5-FDE9-09A9059A6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C5BFB7-11B3-DCD2-5705-843350840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7D682-8E7C-4599-97FF-1DA7F5318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76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DDCEC8C-58FC-B283-2998-DF286C6AA1DB}"/>
              </a:ext>
            </a:extLst>
          </p:cNvPr>
          <p:cNvSpPr/>
          <p:nvPr/>
        </p:nvSpPr>
        <p:spPr>
          <a:xfrm>
            <a:off x="6599754" y="2650975"/>
            <a:ext cx="4788693" cy="2921794"/>
          </a:xfrm>
          <a:custGeom>
            <a:avLst/>
            <a:gdLst>
              <a:gd name="connsiteX0" fmla="*/ 19050 w 4788693"/>
              <a:gd name="connsiteY0" fmla="*/ 2912269 h 2921794"/>
              <a:gd name="connsiteX1" fmla="*/ 416718 w 4788693"/>
              <a:gd name="connsiteY1" fmla="*/ 2921794 h 2921794"/>
              <a:gd name="connsiteX2" fmla="*/ 871537 w 4788693"/>
              <a:gd name="connsiteY2" fmla="*/ 2843213 h 2921794"/>
              <a:gd name="connsiteX3" fmla="*/ 1373981 w 4788693"/>
              <a:gd name="connsiteY3" fmla="*/ 2571750 h 2921794"/>
              <a:gd name="connsiteX4" fmla="*/ 3059906 w 4788693"/>
              <a:gd name="connsiteY4" fmla="*/ 1657350 h 2921794"/>
              <a:gd name="connsiteX5" fmla="*/ 4536281 w 4788693"/>
              <a:gd name="connsiteY5" fmla="*/ 681038 h 2921794"/>
              <a:gd name="connsiteX6" fmla="*/ 4707731 w 4788693"/>
              <a:gd name="connsiteY6" fmla="*/ 545306 h 2921794"/>
              <a:gd name="connsiteX7" fmla="*/ 4788693 w 4788693"/>
              <a:gd name="connsiteY7" fmla="*/ 461963 h 2921794"/>
              <a:gd name="connsiteX8" fmla="*/ 4788693 w 4788693"/>
              <a:gd name="connsiteY8" fmla="*/ 390525 h 2921794"/>
              <a:gd name="connsiteX9" fmla="*/ 4648200 w 4788693"/>
              <a:gd name="connsiteY9" fmla="*/ 138113 h 2921794"/>
              <a:gd name="connsiteX10" fmla="*/ 4462462 w 4788693"/>
              <a:gd name="connsiteY10" fmla="*/ 128588 h 2921794"/>
              <a:gd name="connsiteX11" fmla="*/ 4055268 w 4788693"/>
              <a:gd name="connsiteY11" fmla="*/ 0 h 2921794"/>
              <a:gd name="connsiteX12" fmla="*/ 4026693 w 4788693"/>
              <a:gd name="connsiteY12" fmla="*/ 52388 h 2921794"/>
              <a:gd name="connsiteX13" fmla="*/ 3483768 w 4788693"/>
              <a:gd name="connsiteY13" fmla="*/ 450056 h 2921794"/>
              <a:gd name="connsiteX14" fmla="*/ 2940843 w 4788693"/>
              <a:gd name="connsiteY14" fmla="*/ 769144 h 2921794"/>
              <a:gd name="connsiteX15" fmla="*/ 2631281 w 4788693"/>
              <a:gd name="connsiteY15" fmla="*/ 976313 h 2921794"/>
              <a:gd name="connsiteX16" fmla="*/ 2526506 w 4788693"/>
              <a:gd name="connsiteY16" fmla="*/ 997744 h 2921794"/>
              <a:gd name="connsiteX17" fmla="*/ 2459831 w 4788693"/>
              <a:gd name="connsiteY17" fmla="*/ 1000125 h 2921794"/>
              <a:gd name="connsiteX18" fmla="*/ 2428875 w 4788693"/>
              <a:gd name="connsiteY18" fmla="*/ 985838 h 2921794"/>
              <a:gd name="connsiteX19" fmla="*/ 2114550 w 4788693"/>
              <a:gd name="connsiteY19" fmla="*/ 1259681 h 2921794"/>
              <a:gd name="connsiteX20" fmla="*/ 2031206 w 4788693"/>
              <a:gd name="connsiteY20" fmla="*/ 1390650 h 2921794"/>
              <a:gd name="connsiteX21" fmla="*/ 1759743 w 4788693"/>
              <a:gd name="connsiteY21" fmla="*/ 1574006 h 2921794"/>
              <a:gd name="connsiteX22" fmla="*/ 1445418 w 4788693"/>
              <a:gd name="connsiteY22" fmla="*/ 1809750 h 2921794"/>
              <a:gd name="connsiteX23" fmla="*/ 1338262 w 4788693"/>
              <a:gd name="connsiteY23" fmla="*/ 1907381 h 2921794"/>
              <a:gd name="connsiteX24" fmla="*/ 909637 w 4788693"/>
              <a:gd name="connsiteY24" fmla="*/ 2055019 h 2921794"/>
              <a:gd name="connsiteX25" fmla="*/ 673893 w 4788693"/>
              <a:gd name="connsiteY25" fmla="*/ 2131219 h 2921794"/>
              <a:gd name="connsiteX26" fmla="*/ 440531 w 4788693"/>
              <a:gd name="connsiteY26" fmla="*/ 2190750 h 2921794"/>
              <a:gd name="connsiteX27" fmla="*/ 292893 w 4788693"/>
              <a:gd name="connsiteY27" fmla="*/ 2195513 h 2921794"/>
              <a:gd name="connsiteX28" fmla="*/ 252412 w 4788693"/>
              <a:gd name="connsiteY28" fmla="*/ 2114550 h 2921794"/>
              <a:gd name="connsiteX29" fmla="*/ 145256 w 4788693"/>
              <a:gd name="connsiteY29" fmla="*/ 2124075 h 2921794"/>
              <a:gd name="connsiteX30" fmla="*/ 0 w 4788693"/>
              <a:gd name="connsiteY30" fmla="*/ 2188369 h 2921794"/>
              <a:gd name="connsiteX31" fmla="*/ 19050 w 4788693"/>
              <a:gd name="connsiteY31" fmla="*/ 2912269 h 292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788693" h="2921794">
                <a:moveTo>
                  <a:pt x="19050" y="2912269"/>
                </a:moveTo>
                <a:lnTo>
                  <a:pt x="416718" y="2921794"/>
                </a:lnTo>
                <a:lnTo>
                  <a:pt x="871537" y="2843213"/>
                </a:lnTo>
                <a:lnTo>
                  <a:pt x="1373981" y="2571750"/>
                </a:lnTo>
                <a:lnTo>
                  <a:pt x="3059906" y="1657350"/>
                </a:lnTo>
                <a:lnTo>
                  <a:pt x="4536281" y="681038"/>
                </a:lnTo>
                <a:lnTo>
                  <a:pt x="4707731" y="545306"/>
                </a:lnTo>
                <a:lnTo>
                  <a:pt x="4788693" y="461963"/>
                </a:lnTo>
                <a:lnTo>
                  <a:pt x="4788693" y="390525"/>
                </a:lnTo>
                <a:lnTo>
                  <a:pt x="4648200" y="138113"/>
                </a:lnTo>
                <a:lnTo>
                  <a:pt x="4462462" y="128588"/>
                </a:lnTo>
                <a:lnTo>
                  <a:pt x="4055268" y="0"/>
                </a:lnTo>
                <a:lnTo>
                  <a:pt x="4026693" y="52388"/>
                </a:lnTo>
                <a:lnTo>
                  <a:pt x="3483768" y="450056"/>
                </a:lnTo>
                <a:lnTo>
                  <a:pt x="2940843" y="769144"/>
                </a:lnTo>
                <a:lnTo>
                  <a:pt x="2631281" y="976313"/>
                </a:lnTo>
                <a:lnTo>
                  <a:pt x="2526506" y="997744"/>
                </a:lnTo>
                <a:lnTo>
                  <a:pt x="2459831" y="1000125"/>
                </a:lnTo>
                <a:lnTo>
                  <a:pt x="2428875" y="985838"/>
                </a:lnTo>
                <a:lnTo>
                  <a:pt x="2114550" y="1259681"/>
                </a:lnTo>
                <a:lnTo>
                  <a:pt x="2031206" y="1390650"/>
                </a:lnTo>
                <a:lnTo>
                  <a:pt x="1759743" y="1574006"/>
                </a:lnTo>
                <a:lnTo>
                  <a:pt x="1445418" y="1809750"/>
                </a:lnTo>
                <a:lnTo>
                  <a:pt x="1338262" y="1907381"/>
                </a:lnTo>
                <a:lnTo>
                  <a:pt x="909637" y="2055019"/>
                </a:lnTo>
                <a:lnTo>
                  <a:pt x="673893" y="2131219"/>
                </a:lnTo>
                <a:lnTo>
                  <a:pt x="440531" y="2190750"/>
                </a:lnTo>
                <a:lnTo>
                  <a:pt x="292893" y="2195513"/>
                </a:lnTo>
                <a:lnTo>
                  <a:pt x="252412" y="2114550"/>
                </a:lnTo>
                <a:lnTo>
                  <a:pt x="145256" y="2124075"/>
                </a:lnTo>
                <a:lnTo>
                  <a:pt x="0" y="2188369"/>
                </a:lnTo>
                <a:lnTo>
                  <a:pt x="19050" y="2912269"/>
                </a:lnTo>
                <a:close/>
              </a:path>
            </a:pathLst>
          </a:custGeom>
          <a:solidFill>
            <a:srgbClr val="F9F9F9"/>
          </a:solidFill>
          <a:ln>
            <a:solidFill>
              <a:srgbClr val="F9F9F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C89B9DD9-AA3B-3726-8066-3B4754ACE218}"/>
              </a:ext>
            </a:extLst>
          </p:cNvPr>
          <p:cNvSpPr/>
          <p:nvPr/>
        </p:nvSpPr>
        <p:spPr>
          <a:xfrm>
            <a:off x="6586260" y="2633692"/>
            <a:ext cx="4124325" cy="2276475"/>
          </a:xfrm>
          <a:custGeom>
            <a:avLst/>
            <a:gdLst>
              <a:gd name="connsiteX0" fmla="*/ 0 w 4124325"/>
              <a:gd name="connsiteY0" fmla="*/ 2276475 h 2276475"/>
              <a:gd name="connsiteX1" fmla="*/ 230982 w 4124325"/>
              <a:gd name="connsiteY1" fmla="*/ 2264569 h 2276475"/>
              <a:gd name="connsiteX2" fmla="*/ 535782 w 4124325"/>
              <a:gd name="connsiteY2" fmla="*/ 2240756 h 2276475"/>
              <a:gd name="connsiteX3" fmla="*/ 1171575 w 4124325"/>
              <a:gd name="connsiteY3" fmla="*/ 2062162 h 2276475"/>
              <a:gd name="connsiteX4" fmla="*/ 1433513 w 4124325"/>
              <a:gd name="connsiteY4" fmla="*/ 1945481 h 2276475"/>
              <a:gd name="connsiteX5" fmla="*/ 2009775 w 4124325"/>
              <a:gd name="connsiteY5" fmla="*/ 1550194 h 2276475"/>
              <a:gd name="connsiteX6" fmla="*/ 2276475 w 4124325"/>
              <a:gd name="connsiteY6" fmla="*/ 1331119 h 2276475"/>
              <a:gd name="connsiteX7" fmla="*/ 2466975 w 4124325"/>
              <a:gd name="connsiteY7" fmla="*/ 1145381 h 2276475"/>
              <a:gd name="connsiteX8" fmla="*/ 2764632 w 4124325"/>
              <a:gd name="connsiteY8" fmla="*/ 1026319 h 2276475"/>
              <a:gd name="connsiteX9" fmla="*/ 4098132 w 4124325"/>
              <a:gd name="connsiteY9" fmla="*/ 173831 h 2276475"/>
              <a:gd name="connsiteX10" fmla="*/ 4124325 w 4124325"/>
              <a:gd name="connsiteY10" fmla="*/ 104775 h 2276475"/>
              <a:gd name="connsiteX11" fmla="*/ 4124325 w 4124325"/>
              <a:gd name="connsiteY11" fmla="*/ 42862 h 2276475"/>
              <a:gd name="connsiteX12" fmla="*/ 4033838 w 4124325"/>
              <a:gd name="connsiteY12" fmla="*/ 0 h 2276475"/>
              <a:gd name="connsiteX13" fmla="*/ 4000500 w 4124325"/>
              <a:gd name="connsiteY13" fmla="*/ 73819 h 2276475"/>
              <a:gd name="connsiteX14" fmla="*/ 3467100 w 4124325"/>
              <a:gd name="connsiteY14" fmla="*/ 428625 h 2276475"/>
              <a:gd name="connsiteX15" fmla="*/ 2843213 w 4124325"/>
              <a:gd name="connsiteY15" fmla="*/ 819150 h 2276475"/>
              <a:gd name="connsiteX16" fmla="*/ 2514600 w 4124325"/>
              <a:gd name="connsiteY16" fmla="*/ 1002506 h 2276475"/>
              <a:gd name="connsiteX17" fmla="*/ 2450307 w 4124325"/>
              <a:gd name="connsiteY17" fmla="*/ 1002506 h 2276475"/>
              <a:gd name="connsiteX18" fmla="*/ 2402682 w 4124325"/>
              <a:gd name="connsiteY18" fmla="*/ 981075 h 2276475"/>
              <a:gd name="connsiteX19" fmla="*/ 2052638 w 4124325"/>
              <a:gd name="connsiteY19" fmla="*/ 1314450 h 2276475"/>
              <a:gd name="connsiteX20" fmla="*/ 1969294 w 4124325"/>
              <a:gd name="connsiteY20" fmla="*/ 1431131 h 2276475"/>
              <a:gd name="connsiteX21" fmla="*/ 1785938 w 4124325"/>
              <a:gd name="connsiteY21" fmla="*/ 1545431 h 2276475"/>
              <a:gd name="connsiteX22" fmla="*/ 1445419 w 4124325"/>
              <a:gd name="connsiteY22" fmla="*/ 1778794 h 2276475"/>
              <a:gd name="connsiteX23" fmla="*/ 1276350 w 4124325"/>
              <a:gd name="connsiteY23" fmla="*/ 1928812 h 2276475"/>
              <a:gd name="connsiteX24" fmla="*/ 883444 w 4124325"/>
              <a:gd name="connsiteY24" fmla="*/ 2057400 h 2276475"/>
              <a:gd name="connsiteX25" fmla="*/ 538163 w 4124325"/>
              <a:gd name="connsiteY25" fmla="*/ 2164556 h 2276475"/>
              <a:gd name="connsiteX26" fmla="*/ 259557 w 4124325"/>
              <a:gd name="connsiteY26" fmla="*/ 2190750 h 2276475"/>
              <a:gd name="connsiteX27" fmla="*/ 226219 w 4124325"/>
              <a:gd name="connsiteY27" fmla="*/ 2116931 h 2276475"/>
              <a:gd name="connsiteX28" fmla="*/ 111919 w 4124325"/>
              <a:gd name="connsiteY28" fmla="*/ 2116931 h 2276475"/>
              <a:gd name="connsiteX29" fmla="*/ 0 w 4124325"/>
              <a:gd name="connsiteY29" fmla="*/ 2193131 h 2276475"/>
              <a:gd name="connsiteX30" fmla="*/ 0 w 4124325"/>
              <a:gd name="connsiteY30" fmla="*/ 2276475 h 227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124325" h="2276475">
                <a:moveTo>
                  <a:pt x="0" y="2276475"/>
                </a:moveTo>
                <a:lnTo>
                  <a:pt x="230982" y="2264569"/>
                </a:lnTo>
                <a:lnTo>
                  <a:pt x="535782" y="2240756"/>
                </a:lnTo>
                <a:lnTo>
                  <a:pt x="1171575" y="2062162"/>
                </a:lnTo>
                <a:lnTo>
                  <a:pt x="1433513" y="1945481"/>
                </a:lnTo>
                <a:lnTo>
                  <a:pt x="2009775" y="1550194"/>
                </a:lnTo>
                <a:lnTo>
                  <a:pt x="2276475" y="1331119"/>
                </a:lnTo>
                <a:lnTo>
                  <a:pt x="2466975" y="1145381"/>
                </a:lnTo>
                <a:lnTo>
                  <a:pt x="2764632" y="1026319"/>
                </a:lnTo>
                <a:lnTo>
                  <a:pt x="4098132" y="173831"/>
                </a:lnTo>
                <a:lnTo>
                  <a:pt x="4124325" y="104775"/>
                </a:lnTo>
                <a:lnTo>
                  <a:pt x="4124325" y="42862"/>
                </a:lnTo>
                <a:lnTo>
                  <a:pt x="4033838" y="0"/>
                </a:lnTo>
                <a:lnTo>
                  <a:pt x="4000500" y="73819"/>
                </a:lnTo>
                <a:lnTo>
                  <a:pt x="3467100" y="428625"/>
                </a:lnTo>
                <a:lnTo>
                  <a:pt x="2843213" y="819150"/>
                </a:lnTo>
                <a:lnTo>
                  <a:pt x="2514600" y="1002506"/>
                </a:lnTo>
                <a:lnTo>
                  <a:pt x="2450307" y="1002506"/>
                </a:lnTo>
                <a:lnTo>
                  <a:pt x="2402682" y="981075"/>
                </a:lnTo>
                <a:lnTo>
                  <a:pt x="2052638" y="1314450"/>
                </a:lnTo>
                <a:lnTo>
                  <a:pt x="1969294" y="1431131"/>
                </a:lnTo>
                <a:lnTo>
                  <a:pt x="1785938" y="1545431"/>
                </a:lnTo>
                <a:lnTo>
                  <a:pt x="1445419" y="1778794"/>
                </a:lnTo>
                <a:lnTo>
                  <a:pt x="1276350" y="1928812"/>
                </a:lnTo>
                <a:lnTo>
                  <a:pt x="883444" y="2057400"/>
                </a:lnTo>
                <a:lnTo>
                  <a:pt x="538163" y="2164556"/>
                </a:lnTo>
                <a:lnTo>
                  <a:pt x="259557" y="2190750"/>
                </a:lnTo>
                <a:lnTo>
                  <a:pt x="226219" y="2116931"/>
                </a:lnTo>
                <a:lnTo>
                  <a:pt x="111919" y="2116931"/>
                </a:lnTo>
                <a:lnTo>
                  <a:pt x="0" y="2193131"/>
                </a:lnTo>
                <a:lnTo>
                  <a:pt x="0" y="2276475"/>
                </a:lnTo>
                <a:close/>
              </a:path>
            </a:pathLst>
          </a:custGeom>
          <a:solidFill>
            <a:srgbClr val="E5E5E5"/>
          </a:solidFill>
          <a:ln>
            <a:solidFill>
              <a:srgbClr val="E5E5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CB6F7FC-17F3-BDA9-F0A3-801280D13C8D}"/>
              </a:ext>
            </a:extLst>
          </p:cNvPr>
          <p:cNvSpPr/>
          <p:nvPr/>
        </p:nvSpPr>
        <p:spPr>
          <a:xfrm>
            <a:off x="945079" y="4245798"/>
            <a:ext cx="5693569" cy="1385888"/>
          </a:xfrm>
          <a:custGeom>
            <a:avLst/>
            <a:gdLst>
              <a:gd name="connsiteX0" fmla="*/ 1014413 w 5693569"/>
              <a:gd name="connsiteY0" fmla="*/ 0 h 1385888"/>
              <a:gd name="connsiteX1" fmla="*/ 2381 w 5693569"/>
              <a:gd name="connsiteY1" fmla="*/ 942975 h 1385888"/>
              <a:gd name="connsiteX2" fmla="*/ 0 w 5693569"/>
              <a:gd name="connsiteY2" fmla="*/ 1057275 h 1385888"/>
              <a:gd name="connsiteX3" fmla="*/ 50006 w 5693569"/>
              <a:gd name="connsiteY3" fmla="*/ 1309688 h 1385888"/>
              <a:gd name="connsiteX4" fmla="*/ 97631 w 5693569"/>
              <a:gd name="connsiteY4" fmla="*/ 1350169 h 1385888"/>
              <a:gd name="connsiteX5" fmla="*/ 488156 w 5693569"/>
              <a:gd name="connsiteY5" fmla="*/ 1385888 h 1385888"/>
              <a:gd name="connsiteX6" fmla="*/ 1116806 w 5693569"/>
              <a:gd name="connsiteY6" fmla="*/ 1354931 h 1385888"/>
              <a:gd name="connsiteX7" fmla="*/ 2138363 w 5693569"/>
              <a:gd name="connsiteY7" fmla="*/ 1176338 h 1385888"/>
              <a:gd name="connsiteX8" fmla="*/ 3467100 w 5693569"/>
              <a:gd name="connsiteY8" fmla="*/ 859631 h 1385888"/>
              <a:gd name="connsiteX9" fmla="*/ 3595688 w 5693569"/>
              <a:gd name="connsiteY9" fmla="*/ 821531 h 1385888"/>
              <a:gd name="connsiteX10" fmla="*/ 4529138 w 5693569"/>
              <a:gd name="connsiteY10" fmla="*/ 1102519 h 1385888"/>
              <a:gd name="connsiteX11" fmla="*/ 5393531 w 5693569"/>
              <a:gd name="connsiteY11" fmla="*/ 1290638 h 1385888"/>
              <a:gd name="connsiteX12" fmla="*/ 5693569 w 5693569"/>
              <a:gd name="connsiteY12" fmla="*/ 1316831 h 1385888"/>
              <a:gd name="connsiteX13" fmla="*/ 5691188 w 5693569"/>
              <a:gd name="connsiteY13" fmla="*/ 547688 h 1385888"/>
              <a:gd name="connsiteX14" fmla="*/ 5522119 w 5693569"/>
              <a:gd name="connsiteY14" fmla="*/ 604838 h 1385888"/>
              <a:gd name="connsiteX15" fmla="*/ 5283994 w 5693569"/>
              <a:gd name="connsiteY15" fmla="*/ 623888 h 1385888"/>
              <a:gd name="connsiteX16" fmla="*/ 5248275 w 5693569"/>
              <a:gd name="connsiteY16" fmla="*/ 659606 h 1385888"/>
              <a:gd name="connsiteX17" fmla="*/ 5155406 w 5693569"/>
              <a:gd name="connsiteY17" fmla="*/ 631031 h 1385888"/>
              <a:gd name="connsiteX18" fmla="*/ 5153025 w 5693569"/>
              <a:gd name="connsiteY18" fmla="*/ 614363 h 1385888"/>
              <a:gd name="connsiteX19" fmla="*/ 5074444 w 5693569"/>
              <a:gd name="connsiteY19" fmla="*/ 600075 h 1385888"/>
              <a:gd name="connsiteX20" fmla="*/ 5055394 w 5693569"/>
              <a:gd name="connsiteY20" fmla="*/ 569119 h 1385888"/>
              <a:gd name="connsiteX21" fmla="*/ 4998244 w 5693569"/>
              <a:gd name="connsiteY21" fmla="*/ 542925 h 1385888"/>
              <a:gd name="connsiteX22" fmla="*/ 5010150 w 5693569"/>
              <a:gd name="connsiteY22" fmla="*/ 476250 h 1385888"/>
              <a:gd name="connsiteX23" fmla="*/ 4991100 w 5693569"/>
              <a:gd name="connsiteY23" fmla="*/ 459581 h 1385888"/>
              <a:gd name="connsiteX24" fmla="*/ 4564856 w 5693569"/>
              <a:gd name="connsiteY24" fmla="*/ 419100 h 1385888"/>
              <a:gd name="connsiteX25" fmla="*/ 4245769 w 5693569"/>
              <a:gd name="connsiteY25" fmla="*/ 352425 h 1385888"/>
              <a:gd name="connsiteX26" fmla="*/ 3971925 w 5693569"/>
              <a:gd name="connsiteY26" fmla="*/ 254794 h 1385888"/>
              <a:gd name="connsiteX27" fmla="*/ 3779044 w 5693569"/>
              <a:gd name="connsiteY27" fmla="*/ 150019 h 1385888"/>
              <a:gd name="connsiteX28" fmla="*/ 3602831 w 5693569"/>
              <a:gd name="connsiteY28" fmla="*/ 207169 h 1385888"/>
              <a:gd name="connsiteX29" fmla="*/ 3152775 w 5693569"/>
              <a:gd name="connsiteY29" fmla="*/ 264319 h 1385888"/>
              <a:gd name="connsiteX30" fmla="*/ 2714625 w 5693569"/>
              <a:gd name="connsiteY30" fmla="*/ 345281 h 1385888"/>
              <a:gd name="connsiteX31" fmla="*/ 2586038 w 5693569"/>
              <a:gd name="connsiteY31" fmla="*/ 342900 h 1385888"/>
              <a:gd name="connsiteX32" fmla="*/ 2533650 w 5693569"/>
              <a:gd name="connsiteY32" fmla="*/ 264319 h 1385888"/>
              <a:gd name="connsiteX33" fmla="*/ 1843088 w 5693569"/>
              <a:gd name="connsiteY33" fmla="*/ 254794 h 1385888"/>
              <a:gd name="connsiteX34" fmla="*/ 1795463 w 5693569"/>
              <a:gd name="connsiteY34" fmla="*/ 290513 h 1385888"/>
              <a:gd name="connsiteX35" fmla="*/ 1716881 w 5693569"/>
              <a:gd name="connsiteY35" fmla="*/ 271463 h 1385888"/>
              <a:gd name="connsiteX36" fmla="*/ 1595438 w 5693569"/>
              <a:gd name="connsiteY36" fmla="*/ 330994 h 1385888"/>
              <a:gd name="connsiteX37" fmla="*/ 1452563 w 5693569"/>
              <a:gd name="connsiteY37" fmla="*/ 295275 h 1385888"/>
              <a:gd name="connsiteX38" fmla="*/ 1176338 w 5693569"/>
              <a:gd name="connsiteY38" fmla="*/ 73819 h 1385888"/>
              <a:gd name="connsiteX39" fmla="*/ 1014413 w 5693569"/>
              <a:gd name="connsiteY39" fmla="*/ 0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693569" h="1385888">
                <a:moveTo>
                  <a:pt x="1014413" y="0"/>
                </a:moveTo>
                <a:lnTo>
                  <a:pt x="2381" y="942975"/>
                </a:lnTo>
                <a:cubicBezTo>
                  <a:pt x="1587" y="981075"/>
                  <a:pt x="794" y="1019175"/>
                  <a:pt x="0" y="1057275"/>
                </a:cubicBezTo>
                <a:lnTo>
                  <a:pt x="50006" y="1309688"/>
                </a:lnTo>
                <a:lnTo>
                  <a:pt x="97631" y="1350169"/>
                </a:lnTo>
                <a:lnTo>
                  <a:pt x="488156" y="1385888"/>
                </a:lnTo>
                <a:lnTo>
                  <a:pt x="1116806" y="1354931"/>
                </a:lnTo>
                <a:lnTo>
                  <a:pt x="2138363" y="1176338"/>
                </a:lnTo>
                <a:lnTo>
                  <a:pt x="3467100" y="859631"/>
                </a:lnTo>
                <a:lnTo>
                  <a:pt x="3595688" y="821531"/>
                </a:lnTo>
                <a:lnTo>
                  <a:pt x="4529138" y="1102519"/>
                </a:lnTo>
                <a:lnTo>
                  <a:pt x="5393531" y="1290638"/>
                </a:lnTo>
                <a:lnTo>
                  <a:pt x="5693569" y="1316831"/>
                </a:lnTo>
                <a:cubicBezTo>
                  <a:pt x="5692775" y="1060450"/>
                  <a:pt x="5691982" y="804069"/>
                  <a:pt x="5691188" y="547688"/>
                </a:cubicBezTo>
                <a:lnTo>
                  <a:pt x="5522119" y="604838"/>
                </a:lnTo>
                <a:lnTo>
                  <a:pt x="5283994" y="623888"/>
                </a:lnTo>
                <a:lnTo>
                  <a:pt x="5248275" y="659606"/>
                </a:lnTo>
                <a:lnTo>
                  <a:pt x="5155406" y="631031"/>
                </a:lnTo>
                <a:lnTo>
                  <a:pt x="5153025" y="614363"/>
                </a:lnTo>
                <a:lnTo>
                  <a:pt x="5074444" y="600075"/>
                </a:lnTo>
                <a:lnTo>
                  <a:pt x="5055394" y="569119"/>
                </a:lnTo>
                <a:lnTo>
                  <a:pt x="4998244" y="542925"/>
                </a:lnTo>
                <a:lnTo>
                  <a:pt x="5010150" y="476250"/>
                </a:lnTo>
                <a:lnTo>
                  <a:pt x="4991100" y="459581"/>
                </a:lnTo>
                <a:lnTo>
                  <a:pt x="4564856" y="419100"/>
                </a:lnTo>
                <a:lnTo>
                  <a:pt x="4245769" y="352425"/>
                </a:lnTo>
                <a:lnTo>
                  <a:pt x="3971925" y="254794"/>
                </a:lnTo>
                <a:lnTo>
                  <a:pt x="3779044" y="150019"/>
                </a:lnTo>
                <a:lnTo>
                  <a:pt x="3602831" y="207169"/>
                </a:lnTo>
                <a:lnTo>
                  <a:pt x="3152775" y="264319"/>
                </a:lnTo>
                <a:lnTo>
                  <a:pt x="2714625" y="345281"/>
                </a:lnTo>
                <a:lnTo>
                  <a:pt x="2586038" y="342900"/>
                </a:lnTo>
                <a:lnTo>
                  <a:pt x="2533650" y="264319"/>
                </a:lnTo>
                <a:lnTo>
                  <a:pt x="1843088" y="254794"/>
                </a:lnTo>
                <a:lnTo>
                  <a:pt x="1795463" y="290513"/>
                </a:lnTo>
                <a:lnTo>
                  <a:pt x="1716881" y="271463"/>
                </a:lnTo>
                <a:lnTo>
                  <a:pt x="1595438" y="330994"/>
                </a:lnTo>
                <a:lnTo>
                  <a:pt x="1452563" y="295275"/>
                </a:lnTo>
                <a:lnTo>
                  <a:pt x="1176338" y="73819"/>
                </a:lnTo>
                <a:lnTo>
                  <a:pt x="1014413" y="0"/>
                </a:lnTo>
                <a:close/>
              </a:path>
            </a:pathLst>
          </a:custGeom>
          <a:solidFill>
            <a:srgbClr val="F9F9F9"/>
          </a:solidFill>
          <a:ln>
            <a:solidFill>
              <a:srgbClr val="F9F9F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8F018F1-5B7F-185A-E559-4F23C3DBC3E9}"/>
              </a:ext>
            </a:extLst>
          </p:cNvPr>
          <p:cNvSpPr/>
          <p:nvPr/>
        </p:nvSpPr>
        <p:spPr>
          <a:xfrm>
            <a:off x="2138085" y="4345811"/>
            <a:ext cx="5222082" cy="654843"/>
          </a:xfrm>
          <a:custGeom>
            <a:avLst/>
            <a:gdLst>
              <a:gd name="connsiteX0" fmla="*/ 0 w 5222082"/>
              <a:gd name="connsiteY0" fmla="*/ 0 h 654843"/>
              <a:gd name="connsiteX1" fmla="*/ 14288 w 5222082"/>
              <a:gd name="connsiteY1" fmla="*/ 119062 h 654843"/>
              <a:gd name="connsiteX2" fmla="*/ 69057 w 5222082"/>
              <a:gd name="connsiteY2" fmla="*/ 207168 h 654843"/>
              <a:gd name="connsiteX3" fmla="*/ 185738 w 5222082"/>
              <a:gd name="connsiteY3" fmla="*/ 283368 h 654843"/>
              <a:gd name="connsiteX4" fmla="*/ 338138 w 5222082"/>
              <a:gd name="connsiteY4" fmla="*/ 345281 h 654843"/>
              <a:gd name="connsiteX5" fmla="*/ 426244 w 5222082"/>
              <a:gd name="connsiteY5" fmla="*/ 345281 h 654843"/>
              <a:gd name="connsiteX6" fmla="*/ 528638 w 5222082"/>
              <a:gd name="connsiteY6" fmla="*/ 323850 h 654843"/>
              <a:gd name="connsiteX7" fmla="*/ 754857 w 5222082"/>
              <a:gd name="connsiteY7" fmla="*/ 278606 h 654843"/>
              <a:gd name="connsiteX8" fmla="*/ 954882 w 5222082"/>
              <a:gd name="connsiteY8" fmla="*/ 285750 h 654843"/>
              <a:gd name="connsiteX9" fmla="*/ 1231107 w 5222082"/>
              <a:gd name="connsiteY9" fmla="*/ 276225 h 654843"/>
              <a:gd name="connsiteX10" fmla="*/ 1373982 w 5222082"/>
              <a:gd name="connsiteY10" fmla="*/ 321468 h 654843"/>
              <a:gd name="connsiteX11" fmla="*/ 1774032 w 5222082"/>
              <a:gd name="connsiteY11" fmla="*/ 273843 h 654843"/>
              <a:gd name="connsiteX12" fmla="*/ 2185988 w 5222082"/>
              <a:gd name="connsiteY12" fmla="*/ 223837 h 654843"/>
              <a:gd name="connsiteX13" fmla="*/ 2366963 w 5222082"/>
              <a:gd name="connsiteY13" fmla="*/ 192881 h 654843"/>
              <a:gd name="connsiteX14" fmla="*/ 2607469 w 5222082"/>
              <a:gd name="connsiteY14" fmla="*/ 164306 h 654843"/>
              <a:gd name="connsiteX15" fmla="*/ 2821782 w 5222082"/>
              <a:gd name="connsiteY15" fmla="*/ 252412 h 654843"/>
              <a:gd name="connsiteX16" fmla="*/ 3152775 w 5222082"/>
              <a:gd name="connsiteY16" fmla="*/ 359568 h 654843"/>
              <a:gd name="connsiteX17" fmla="*/ 3407569 w 5222082"/>
              <a:gd name="connsiteY17" fmla="*/ 390525 h 654843"/>
              <a:gd name="connsiteX18" fmla="*/ 3559969 w 5222082"/>
              <a:gd name="connsiteY18" fmla="*/ 442912 h 654843"/>
              <a:gd name="connsiteX19" fmla="*/ 3705225 w 5222082"/>
              <a:gd name="connsiteY19" fmla="*/ 457200 h 654843"/>
              <a:gd name="connsiteX20" fmla="*/ 3840957 w 5222082"/>
              <a:gd name="connsiteY20" fmla="*/ 616743 h 654843"/>
              <a:gd name="connsiteX21" fmla="*/ 4114800 w 5222082"/>
              <a:gd name="connsiteY21" fmla="*/ 654843 h 654843"/>
              <a:gd name="connsiteX22" fmla="*/ 4188619 w 5222082"/>
              <a:gd name="connsiteY22" fmla="*/ 609600 h 654843"/>
              <a:gd name="connsiteX23" fmla="*/ 4505325 w 5222082"/>
              <a:gd name="connsiteY23" fmla="*/ 554831 h 654843"/>
              <a:gd name="connsiteX24" fmla="*/ 4576763 w 5222082"/>
              <a:gd name="connsiteY24" fmla="*/ 531018 h 654843"/>
              <a:gd name="connsiteX25" fmla="*/ 4926807 w 5222082"/>
              <a:gd name="connsiteY25" fmla="*/ 571500 h 654843"/>
              <a:gd name="connsiteX26" fmla="*/ 5143500 w 5222082"/>
              <a:gd name="connsiteY26" fmla="*/ 521493 h 654843"/>
              <a:gd name="connsiteX27" fmla="*/ 5222082 w 5222082"/>
              <a:gd name="connsiteY27" fmla="*/ 388143 h 654843"/>
              <a:gd name="connsiteX28" fmla="*/ 4726782 w 5222082"/>
              <a:gd name="connsiteY28" fmla="*/ 488156 h 654843"/>
              <a:gd name="connsiteX29" fmla="*/ 4662488 w 5222082"/>
              <a:gd name="connsiteY29" fmla="*/ 400050 h 654843"/>
              <a:gd name="connsiteX30" fmla="*/ 4562475 w 5222082"/>
              <a:gd name="connsiteY30" fmla="*/ 414337 h 654843"/>
              <a:gd name="connsiteX31" fmla="*/ 4357688 w 5222082"/>
              <a:gd name="connsiteY31" fmla="*/ 497681 h 654843"/>
              <a:gd name="connsiteX32" fmla="*/ 4195763 w 5222082"/>
              <a:gd name="connsiteY32" fmla="*/ 521493 h 654843"/>
              <a:gd name="connsiteX33" fmla="*/ 4071938 w 5222082"/>
              <a:gd name="connsiteY33" fmla="*/ 521493 h 654843"/>
              <a:gd name="connsiteX34" fmla="*/ 4043363 w 5222082"/>
              <a:gd name="connsiteY34" fmla="*/ 552450 h 654843"/>
              <a:gd name="connsiteX35" fmla="*/ 3955257 w 5222082"/>
              <a:gd name="connsiteY35" fmla="*/ 533400 h 654843"/>
              <a:gd name="connsiteX36" fmla="*/ 3952875 w 5222082"/>
              <a:gd name="connsiteY36" fmla="*/ 511968 h 654843"/>
              <a:gd name="connsiteX37" fmla="*/ 3879057 w 5222082"/>
              <a:gd name="connsiteY37" fmla="*/ 509587 h 654843"/>
              <a:gd name="connsiteX38" fmla="*/ 3862388 w 5222082"/>
              <a:gd name="connsiteY38" fmla="*/ 461962 h 654843"/>
              <a:gd name="connsiteX39" fmla="*/ 3805238 w 5222082"/>
              <a:gd name="connsiteY39" fmla="*/ 445293 h 654843"/>
              <a:gd name="connsiteX40" fmla="*/ 3817144 w 5222082"/>
              <a:gd name="connsiteY40" fmla="*/ 388143 h 654843"/>
              <a:gd name="connsiteX41" fmla="*/ 3790950 w 5222082"/>
              <a:gd name="connsiteY41" fmla="*/ 357187 h 654843"/>
              <a:gd name="connsiteX42" fmla="*/ 3371850 w 5222082"/>
              <a:gd name="connsiteY42" fmla="*/ 316706 h 654843"/>
              <a:gd name="connsiteX43" fmla="*/ 3021807 w 5222082"/>
              <a:gd name="connsiteY43" fmla="*/ 230981 h 654843"/>
              <a:gd name="connsiteX44" fmla="*/ 2738438 w 5222082"/>
              <a:gd name="connsiteY44" fmla="*/ 123825 h 654843"/>
              <a:gd name="connsiteX45" fmla="*/ 2574132 w 5222082"/>
              <a:gd name="connsiteY45" fmla="*/ 50006 h 654843"/>
              <a:gd name="connsiteX46" fmla="*/ 2416969 w 5222082"/>
              <a:gd name="connsiteY46" fmla="*/ 107156 h 654843"/>
              <a:gd name="connsiteX47" fmla="*/ 1635919 w 5222082"/>
              <a:gd name="connsiteY47" fmla="*/ 211931 h 654843"/>
              <a:gd name="connsiteX48" fmla="*/ 1388269 w 5222082"/>
              <a:gd name="connsiteY48" fmla="*/ 238125 h 654843"/>
              <a:gd name="connsiteX49" fmla="*/ 1333500 w 5222082"/>
              <a:gd name="connsiteY49" fmla="*/ 161925 h 654843"/>
              <a:gd name="connsiteX50" fmla="*/ 638175 w 5222082"/>
              <a:gd name="connsiteY50" fmla="*/ 157162 h 654843"/>
              <a:gd name="connsiteX51" fmla="*/ 600075 w 5222082"/>
              <a:gd name="connsiteY51" fmla="*/ 188118 h 654843"/>
              <a:gd name="connsiteX52" fmla="*/ 533400 w 5222082"/>
              <a:gd name="connsiteY52" fmla="*/ 169068 h 654843"/>
              <a:gd name="connsiteX53" fmla="*/ 383382 w 5222082"/>
              <a:gd name="connsiteY53" fmla="*/ 233362 h 654843"/>
              <a:gd name="connsiteX54" fmla="*/ 271463 w 5222082"/>
              <a:gd name="connsiteY54" fmla="*/ 188118 h 654843"/>
              <a:gd name="connsiteX55" fmla="*/ 0 w 5222082"/>
              <a:gd name="connsiteY55" fmla="*/ 0 h 65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222082" h="654843">
                <a:moveTo>
                  <a:pt x="0" y="0"/>
                </a:moveTo>
                <a:lnTo>
                  <a:pt x="14288" y="119062"/>
                </a:lnTo>
                <a:lnTo>
                  <a:pt x="69057" y="207168"/>
                </a:lnTo>
                <a:lnTo>
                  <a:pt x="185738" y="283368"/>
                </a:lnTo>
                <a:lnTo>
                  <a:pt x="338138" y="345281"/>
                </a:lnTo>
                <a:lnTo>
                  <a:pt x="426244" y="345281"/>
                </a:lnTo>
                <a:lnTo>
                  <a:pt x="528638" y="323850"/>
                </a:lnTo>
                <a:lnTo>
                  <a:pt x="754857" y="278606"/>
                </a:lnTo>
                <a:lnTo>
                  <a:pt x="954882" y="285750"/>
                </a:lnTo>
                <a:lnTo>
                  <a:pt x="1231107" y="276225"/>
                </a:lnTo>
                <a:lnTo>
                  <a:pt x="1373982" y="321468"/>
                </a:lnTo>
                <a:lnTo>
                  <a:pt x="1774032" y="273843"/>
                </a:lnTo>
                <a:lnTo>
                  <a:pt x="2185988" y="223837"/>
                </a:lnTo>
                <a:lnTo>
                  <a:pt x="2366963" y="192881"/>
                </a:lnTo>
                <a:lnTo>
                  <a:pt x="2607469" y="164306"/>
                </a:lnTo>
                <a:lnTo>
                  <a:pt x="2821782" y="252412"/>
                </a:lnTo>
                <a:lnTo>
                  <a:pt x="3152775" y="359568"/>
                </a:lnTo>
                <a:lnTo>
                  <a:pt x="3407569" y="390525"/>
                </a:lnTo>
                <a:lnTo>
                  <a:pt x="3559969" y="442912"/>
                </a:lnTo>
                <a:lnTo>
                  <a:pt x="3705225" y="457200"/>
                </a:lnTo>
                <a:lnTo>
                  <a:pt x="3840957" y="616743"/>
                </a:lnTo>
                <a:lnTo>
                  <a:pt x="4114800" y="654843"/>
                </a:lnTo>
                <a:lnTo>
                  <a:pt x="4188619" y="609600"/>
                </a:lnTo>
                <a:lnTo>
                  <a:pt x="4505325" y="554831"/>
                </a:lnTo>
                <a:lnTo>
                  <a:pt x="4576763" y="531018"/>
                </a:lnTo>
                <a:lnTo>
                  <a:pt x="4926807" y="571500"/>
                </a:lnTo>
                <a:lnTo>
                  <a:pt x="5143500" y="521493"/>
                </a:lnTo>
                <a:lnTo>
                  <a:pt x="5222082" y="388143"/>
                </a:lnTo>
                <a:lnTo>
                  <a:pt x="4726782" y="488156"/>
                </a:lnTo>
                <a:lnTo>
                  <a:pt x="4662488" y="400050"/>
                </a:lnTo>
                <a:lnTo>
                  <a:pt x="4562475" y="414337"/>
                </a:lnTo>
                <a:lnTo>
                  <a:pt x="4357688" y="497681"/>
                </a:lnTo>
                <a:lnTo>
                  <a:pt x="4195763" y="521493"/>
                </a:lnTo>
                <a:lnTo>
                  <a:pt x="4071938" y="521493"/>
                </a:lnTo>
                <a:lnTo>
                  <a:pt x="4043363" y="552450"/>
                </a:lnTo>
                <a:lnTo>
                  <a:pt x="3955257" y="533400"/>
                </a:lnTo>
                <a:lnTo>
                  <a:pt x="3952875" y="511968"/>
                </a:lnTo>
                <a:lnTo>
                  <a:pt x="3879057" y="509587"/>
                </a:lnTo>
                <a:lnTo>
                  <a:pt x="3862388" y="461962"/>
                </a:lnTo>
                <a:lnTo>
                  <a:pt x="3805238" y="445293"/>
                </a:lnTo>
                <a:lnTo>
                  <a:pt x="3817144" y="388143"/>
                </a:lnTo>
                <a:lnTo>
                  <a:pt x="3790950" y="357187"/>
                </a:lnTo>
                <a:lnTo>
                  <a:pt x="3371850" y="316706"/>
                </a:lnTo>
                <a:lnTo>
                  <a:pt x="3021807" y="230981"/>
                </a:lnTo>
                <a:lnTo>
                  <a:pt x="2738438" y="123825"/>
                </a:lnTo>
                <a:lnTo>
                  <a:pt x="2574132" y="50006"/>
                </a:lnTo>
                <a:lnTo>
                  <a:pt x="2416969" y="107156"/>
                </a:lnTo>
                <a:lnTo>
                  <a:pt x="1635919" y="211931"/>
                </a:lnTo>
                <a:lnTo>
                  <a:pt x="1388269" y="238125"/>
                </a:lnTo>
                <a:lnTo>
                  <a:pt x="1333500" y="161925"/>
                </a:lnTo>
                <a:lnTo>
                  <a:pt x="638175" y="157162"/>
                </a:lnTo>
                <a:lnTo>
                  <a:pt x="600075" y="188118"/>
                </a:lnTo>
                <a:lnTo>
                  <a:pt x="533400" y="169068"/>
                </a:lnTo>
                <a:lnTo>
                  <a:pt x="383382" y="233362"/>
                </a:lnTo>
                <a:lnTo>
                  <a:pt x="271463" y="188118"/>
                </a:lnTo>
                <a:lnTo>
                  <a:pt x="0" y="0"/>
                </a:lnTo>
                <a:close/>
              </a:path>
            </a:pathLst>
          </a:custGeom>
          <a:solidFill>
            <a:srgbClr val="E5E5E5"/>
          </a:solidFill>
          <a:ln>
            <a:solidFill>
              <a:srgbClr val="E5E5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664075F-EA39-85E1-1307-DA4A50A4DB0D}"/>
              </a:ext>
            </a:extLst>
          </p:cNvPr>
          <p:cNvSpPr/>
          <p:nvPr/>
        </p:nvSpPr>
        <p:spPr>
          <a:xfrm>
            <a:off x="5902842" y="2882136"/>
            <a:ext cx="3117850" cy="1943100"/>
          </a:xfrm>
          <a:custGeom>
            <a:avLst/>
            <a:gdLst>
              <a:gd name="connsiteX0" fmla="*/ 2530475 w 3117850"/>
              <a:gd name="connsiteY0" fmla="*/ 0 h 1943100"/>
              <a:gd name="connsiteX1" fmla="*/ 2495550 w 3117850"/>
              <a:gd name="connsiteY1" fmla="*/ 120650 h 1943100"/>
              <a:gd name="connsiteX2" fmla="*/ 2698750 w 3117850"/>
              <a:gd name="connsiteY2" fmla="*/ 125412 h 1943100"/>
              <a:gd name="connsiteX3" fmla="*/ 2835275 w 3117850"/>
              <a:gd name="connsiteY3" fmla="*/ 119062 h 1943100"/>
              <a:gd name="connsiteX4" fmla="*/ 2955925 w 3117850"/>
              <a:gd name="connsiteY4" fmla="*/ 82550 h 1943100"/>
              <a:gd name="connsiteX5" fmla="*/ 2951162 w 3117850"/>
              <a:gd name="connsiteY5" fmla="*/ 127000 h 1943100"/>
              <a:gd name="connsiteX6" fmla="*/ 3078162 w 3117850"/>
              <a:gd name="connsiteY6" fmla="*/ 215900 h 1943100"/>
              <a:gd name="connsiteX7" fmla="*/ 3117850 w 3117850"/>
              <a:gd name="connsiteY7" fmla="*/ 554037 h 1943100"/>
              <a:gd name="connsiteX8" fmla="*/ 3108325 w 3117850"/>
              <a:gd name="connsiteY8" fmla="*/ 647700 h 1943100"/>
              <a:gd name="connsiteX9" fmla="*/ 3073400 w 3117850"/>
              <a:gd name="connsiteY9" fmla="*/ 728662 h 1943100"/>
              <a:gd name="connsiteX10" fmla="*/ 2752725 w 3117850"/>
              <a:gd name="connsiteY10" fmla="*/ 1033462 h 1943100"/>
              <a:gd name="connsiteX11" fmla="*/ 2657475 w 3117850"/>
              <a:gd name="connsiteY11" fmla="*/ 1158875 h 1943100"/>
              <a:gd name="connsiteX12" fmla="*/ 2439987 w 3117850"/>
              <a:gd name="connsiteY12" fmla="*/ 1308100 h 1943100"/>
              <a:gd name="connsiteX13" fmla="*/ 2166937 w 3117850"/>
              <a:gd name="connsiteY13" fmla="*/ 1489075 h 1943100"/>
              <a:gd name="connsiteX14" fmla="*/ 1976437 w 3117850"/>
              <a:gd name="connsiteY14" fmla="*/ 1665287 h 1943100"/>
              <a:gd name="connsiteX15" fmla="*/ 1668462 w 3117850"/>
              <a:gd name="connsiteY15" fmla="*/ 1760537 h 1943100"/>
              <a:gd name="connsiteX16" fmla="*/ 1330325 w 3117850"/>
              <a:gd name="connsiteY16" fmla="*/ 1879600 h 1943100"/>
              <a:gd name="connsiteX17" fmla="*/ 950912 w 3117850"/>
              <a:gd name="connsiteY17" fmla="*/ 1943100 h 1943100"/>
              <a:gd name="connsiteX18" fmla="*/ 915987 w 3117850"/>
              <a:gd name="connsiteY18" fmla="*/ 1851025 h 1943100"/>
              <a:gd name="connsiteX19" fmla="*/ 862012 w 3117850"/>
              <a:gd name="connsiteY19" fmla="*/ 1628775 h 1943100"/>
              <a:gd name="connsiteX20" fmla="*/ 706437 w 3117850"/>
              <a:gd name="connsiteY20" fmla="*/ 1684337 h 1943100"/>
              <a:gd name="connsiteX21" fmla="*/ 542925 w 3117850"/>
              <a:gd name="connsiteY21" fmla="*/ 1689100 h 1943100"/>
              <a:gd name="connsiteX22" fmla="*/ 452437 w 3117850"/>
              <a:gd name="connsiteY22" fmla="*/ 1655762 h 1943100"/>
              <a:gd name="connsiteX23" fmla="*/ 387350 w 3117850"/>
              <a:gd name="connsiteY23" fmla="*/ 1584325 h 1943100"/>
              <a:gd name="connsiteX24" fmla="*/ 274637 w 3117850"/>
              <a:gd name="connsiteY24" fmla="*/ 1227137 h 1943100"/>
              <a:gd name="connsiteX25" fmla="*/ 134937 w 3117850"/>
              <a:gd name="connsiteY25" fmla="*/ 1077912 h 1943100"/>
              <a:gd name="connsiteX26" fmla="*/ 17462 w 3117850"/>
              <a:gd name="connsiteY26" fmla="*/ 965200 h 1943100"/>
              <a:gd name="connsiteX27" fmla="*/ 0 w 3117850"/>
              <a:gd name="connsiteY27" fmla="*/ 895350 h 1943100"/>
              <a:gd name="connsiteX28" fmla="*/ 36512 w 3117850"/>
              <a:gd name="connsiteY28" fmla="*/ 862012 h 1943100"/>
              <a:gd name="connsiteX29" fmla="*/ 446087 w 3117850"/>
              <a:gd name="connsiteY29" fmla="*/ 817562 h 1943100"/>
              <a:gd name="connsiteX30" fmla="*/ 746125 w 3117850"/>
              <a:gd name="connsiteY30" fmla="*/ 731837 h 1943100"/>
              <a:gd name="connsiteX31" fmla="*/ 1128712 w 3117850"/>
              <a:gd name="connsiteY31" fmla="*/ 682625 h 1943100"/>
              <a:gd name="connsiteX32" fmla="*/ 1292225 w 3117850"/>
              <a:gd name="connsiteY32" fmla="*/ 652462 h 1943100"/>
              <a:gd name="connsiteX33" fmla="*/ 1374775 w 3117850"/>
              <a:gd name="connsiteY33" fmla="*/ 612775 h 1943100"/>
              <a:gd name="connsiteX34" fmla="*/ 1573212 w 3117850"/>
              <a:gd name="connsiteY34" fmla="*/ 392112 h 1943100"/>
              <a:gd name="connsiteX35" fmla="*/ 1857375 w 3117850"/>
              <a:gd name="connsiteY35" fmla="*/ 174625 h 1943100"/>
              <a:gd name="connsiteX36" fmla="*/ 2081212 w 3117850"/>
              <a:gd name="connsiteY36" fmla="*/ 52387 h 1943100"/>
              <a:gd name="connsiteX37" fmla="*/ 2273300 w 3117850"/>
              <a:gd name="connsiteY37" fmla="*/ 6350 h 1943100"/>
              <a:gd name="connsiteX38" fmla="*/ 2530475 w 3117850"/>
              <a:gd name="connsiteY38" fmla="*/ 0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117850" h="1943100">
                <a:moveTo>
                  <a:pt x="2530475" y="0"/>
                </a:moveTo>
                <a:lnTo>
                  <a:pt x="2495550" y="120650"/>
                </a:lnTo>
                <a:lnTo>
                  <a:pt x="2698750" y="125412"/>
                </a:lnTo>
                <a:lnTo>
                  <a:pt x="2835275" y="119062"/>
                </a:lnTo>
                <a:lnTo>
                  <a:pt x="2955925" y="82550"/>
                </a:lnTo>
                <a:lnTo>
                  <a:pt x="2951162" y="127000"/>
                </a:lnTo>
                <a:lnTo>
                  <a:pt x="3078162" y="215900"/>
                </a:lnTo>
                <a:lnTo>
                  <a:pt x="3117850" y="554037"/>
                </a:lnTo>
                <a:lnTo>
                  <a:pt x="3108325" y="647700"/>
                </a:lnTo>
                <a:lnTo>
                  <a:pt x="3073400" y="728662"/>
                </a:lnTo>
                <a:lnTo>
                  <a:pt x="2752725" y="1033462"/>
                </a:lnTo>
                <a:lnTo>
                  <a:pt x="2657475" y="1158875"/>
                </a:lnTo>
                <a:lnTo>
                  <a:pt x="2439987" y="1308100"/>
                </a:lnTo>
                <a:lnTo>
                  <a:pt x="2166937" y="1489075"/>
                </a:lnTo>
                <a:lnTo>
                  <a:pt x="1976437" y="1665287"/>
                </a:lnTo>
                <a:lnTo>
                  <a:pt x="1668462" y="1760537"/>
                </a:lnTo>
                <a:lnTo>
                  <a:pt x="1330325" y="1879600"/>
                </a:lnTo>
                <a:lnTo>
                  <a:pt x="950912" y="1943100"/>
                </a:lnTo>
                <a:lnTo>
                  <a:pt x="915987" y="1851025"/>
                </a:lnTo>
                <a:lnTo>
                  <a:pt x="862012" y="1628775"/>
                </a:lnTo>
                <a:lnTo>
                  <a:pt x="706437" y="1684337"/>
                </a:lnTo>
                <a:lnTo>
                  <a:pt x="542925" y="1689100"/>
                </a:lnTo>
                <a:lnTo>
                  <a:pt x="452437" y="1655762"/>
                </a:lnTo>
                <a:lnTo>
                  <a:pt x="387350" y="1584325"/>
                </a:lnTo>
                <a:lnTo>
                  <a:pt x="274637" y="1227137"/>
                </a:lnTo>
                <a:lnTo>
                  <a:pt x="134937" y="1077912"/>
                </a:lnTo>
                <a:lnTo>
                  <a:pt x="17462" y="965200"/>
                </a:lnTo>
                <a:lnTo>
                  <a:pt x="0" y="895350"/>
                </a:lnTo>
                <a:lnTo>
                  <a:pt x="36512" y="862012"/>
                </a:lnTo>
                <a:lnTo>
                  <a:pt x="446087" y="817562"/>
                </a:lnTo>
                <a:lnTo>
                  <a:pt x="746125" y="731837"/>
                </a:lnTo>
                <a:lnTo>
                  <a:pt x="1128712" y="682625"/>
                </a:lnTo>
                <a:lnTo>
                  <a:pt x="1292225" y="652462"/>
                </a:lnTo>
                <a:lnTo>
                  <a:pt x="1374775" y="612775"/>
                </a:lnTo>
                <a:lnTo>
                  <a:pt x="1573212" y="392112"/>
                </a:lnTo>
                <a:lnTo>
                  <a:pt x="1857375" y="174625"/>
                </a:lnTo>
                <a:lnTo>
                  <a:pt x="2081212" y="52387"/>
                </a:lnTo>
                <a:lnTo>
                  <a:pt x="2273300" y="6350"/>
                </a:lnTo>
                <a:lnTo>
                  <a:pt x="2530475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9F3FC90E-4D78-3BDB-DEF9-7D40D7429F2C}"/>
              </a:ext>
            </a:extLst>
          </p:cNvPr>
          <p:cNvSpPr/>
          <p:nvPr/>
        </p:nvSpPr>
        <p:spPr>
          <a:xfrm>
            <a:off x="6804542" y="2958336"/>
            <a:ext cx="2225675" cy="1873250"/>
          </a:xfrm>
          <a:custGeom>
            <a:avLst/>
            <a:gdLst>
              <a:gd name="connsiteX0" fmla="*/ 0 w 2225675"/>
              <a:gd name="connsiteY0" fmla="*/ 1711325 h 1873250"/>
              <a:gd name="connsiteX1" fmla="*/ 31750 w 2225675"/>
              <a:gd name="connsiteY1" fmla="*/ 1809750 h 1873250"/>
              <a:gd name="connsiteX2" fmla="*/ 49212 w 2225675"/>
              <a:gd name="connsiteY2" fmla="*/ 1873250 h 1873250"/>
              <a:gd name="connsiteX3" fmla="*/ 392112 w 2225675"/>
              <a:gd name="connsiteY3" fmla="*/ 1820862 h 1873250"/>
              <a:gd name="connsiteX4" fmla="*/ 719137 w 2225675"/>
              <a:gd name="connsiteY4" fmla="*/ 1697037 h 1873250"/>
              <a:gd name="connsiteX5" fmla="*/ 1081087 w 2225675"/>
              <a:gd name="connsiteY5" fmla="*/ 1592262 h 1873250"/>
              <a:gd name="connsiteX6" fmla="*/ 1292225 w 2225675"/>
              <a:gd name="connsiteY6" fmla="*/ 1408112 h 1873250"/>
              <a:gd name="connsiteX7" fmla="*/ 1560512 w 2225675"/>
              <a:gd name="connsiteY7" fmla="*/ 1217612 h 1873250"/>
              <a:gd name="connsiteX8" fmla="*/ 1704975 w 2225675"/>
              <a:gd name="connsiteY8" fmla="*/ 1136650 h 1873250"/>
              <a:gd name="connsiteX9" fmla="*/ 1787525 w 2225675"/>
              <a:gd name="connsiteY9" fmla="*/ 1052512 h 1873250"/>
              <a:gd name="connsiteX10" fmla="*/ 1871662 w 2225675"/>
              <a:gd name="connsiteY10" fmla="*/ 942975 h 1873250"/>
              <a:gd name="connsiteX11" fmla="*/ 2106612 w 2225675"/>
              <a:gd name="connsiteY11" fmla="*/ 738187 h 1873250"/>
              <a:gd name="connsiteX12" fmla="*/ 2198687 w 2225675"/>
              <a:gd name="connsiteY12" fmla="*/ 619125 h 1873250"/>
              <a:gd name="connsiteX13" fmla="*/ 2225675 w 2225675"/>
              <a:gd name="connsiteY13" fmla="*/ 514350 h 1873250"/>
              <a:gd name="connsiteX14" fmla="*/ 2201862 w 2225675"/>
              <a:gd name="connsiteY14" fmla="*/ 276225 h 1873250"/>
              <a:gd name="connsiteX15" fmla="*/ 2184400 w 2225675"/>
              <a:gd name="connsiteY15" fmla="*/ 138112 h 1873250"/>
              <a:gd name="connsiteX16" fmla="*/ 2049462 w 2225675"/>
              <a:gd name="connsiteY16" fmla="*/ 47625 h 1873250"/>
              <a:gd name="connsiteX17" fmla="*/ 2051050 w 2225675"/>
              <a:gd name="connsiteY17" fmla="*/ 0 h 1873250"/>
              <a:gd name="connsiteX18" fmla="*/ 1889125 w 2225675"/>
              <a:gd name="connsiteY18" fmla="*/ 44450 h 1873250"/>
              <a:gd name="connsiteX19" fmla="*/ 1931987 w 2225675"/>
              <a:gd name="connsiteY19" fmla="*/ 79375 h 1873250"/>
              <a:gd name="connsiteX20" fmla="*/ 2051050 w 2225675"/>
              <a:gd name="connsiteY20" fmla="*/ 163512 h 1873250"/>
              <a:gd name="connsiteX21" fmla="*/ 2120900 w 2225675"/>
              <a:gd name="connsiteY21" fmla="*/ 282575 h 1873250"/>
              <a:gd name="connsiteX22" fmla="*/ 2133600 w 2225675"/>
              <a:gd name="connsiteY22" fmla="*/ 500062 h 1873250"/>
              <a:gd name="connsiteX23" fmla="*/ 1947862 w 2225675"/>
              <a:gd name="connsiteY23" fmla="*/ 714375 h 1873250"/>
              <a:gd name="connsiteX24" fmla="*/ 1701800 w 2225675"/>
              <a:gd name="connsiteY24" fmla="*/ 903287 h 1873250"/>
              <a:gd name="connsiteX25" fmla="*/ 1652587 w 2225675"/>
              <a:gd name="connsiteY25" fmla="*/ 993775 h 1873250"/>
              <a:gd name="connsiteX26" fmla="*/ 1365250 w 2225675"/>
              <a:gd name="connsiteY26" fmla="*/ 1200150 h 1873250"/>
              <a:gd name="connsiteX27" fmla="*/ 1147762 w 2225675"/>
              <a:gd name="connsiteY27" fmla="*/ 1338262 h 1873250"/>
              <a:gd name="connsiteX28" fmla="*/ 1012825 w 2225675"/>
              <a:gd name="connsiteY28" fmla="*/ 1512887 h 1873250"/>
              <a:gd name="connsiteX29" fmla="*/ 633412 w 2225675"/>
              <a:gd name="connsiteY29" fmla="*/ 1655762 h 1873250"/>
              <a:gd name="connsiteX30" fmla="*/ 260350 w 2225675"/>
              <a:gd name="connsiteY30" fmla="*/ 1781175 h 1873250"/>
              <a:gd name="connsiteX31" fmla="*/ 122237 w 2225675"/>
              <a:gd name="connsiteY31" fmla="*/ 1787525 h 1873250"/>
              <a:gd name="connsiteX32" fmla="*/ 0 w 2225675"/>
              <a:gd name="connsiteY32" fmla="*/ 1711325 h 18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25675" h="1873250">
                <a:moveTo>
                  <a:pt x="0" y="1711325"/>
                </a:moveTo>
                <a:lnTo>
                  <a:pt x="31750" y="1809750"/>
                </a:lnTo>
                <a:lnTo>
                  <a:pt x="49212" y="1873250"/>
                </a:lnTo>
                <a:lnTo>
                  <a:pt x="392112" y="1820862"/>
                </a:lnTo>
                <a:lnTo>
                  <a:pt x="719137" y="1697037"/>
                </a:lnTo>
                <a:lnTo>
                  <a:pt x="1081087" y="1592262"/>
                </a:lnTo>
                <a:lnTo>
                  <a:pt x="1292225" y="1408112"/>
                </a:lnTo>
                <a:lnTo>
                  <a:pt x="1560512" y="1217612"/>
                </a:lnTo>
                <a:lnTo>
                  <a:pt x="1704975" y="1136650"/>
                </a:lnTo>
                <a:lnTo>
                  <a:pt x="1787525" y="1052512"/>
                </a:lnTo>
                <a:lnTo>
                  <a:pt x="1871662" y="942975"/>
                </a:lnTo>
                <a:lnTo>
                  <a:pt x="2106612" y="738187"/>
                </a:lnTo>
                <a:lnTo>
                  <a:pt x="2198687" y="619125"/>
                </a:lnTo>
                <a:lnTo>
                  <a:pt x="2225675" y="514350"/>
                </a:lnTo>
                <a:lnTo>
                  <a:pt x="2201862" y="276225"/>
                </a:lnTo>
                <a:lnTo>
                  <a:pt x="2184400" y="138112"/>
                </a:lnTo>
                <a:lnTo>
                  <a:pt x="2049462" y="47625"/>
                </a:lnTo>
                <a:cubicBezTo>
                  <a:pt x="2049991" y="31750"/>
                  <a:pt x="2050521" y="15875"/>
                  <a:pt x="2051050" y="0"/>
                </a:cubicBezTo>
                <a:lnTo>
                  <a:pt x="1889125" y="44450"/>
                </a:lnTo>
                <a:lnTo>
                  <a:pt x="1931987" y="79375"/>
                </a:lnTo>
                <a:lnTo>
                  <a:pt x="2051050" y="163512"/>
                </a:lnTo>
                <a:lnTo>
                  <a:pt x="2120900" y="282575"/>
                </a:lnTo>
                <a:lnTo>
                  <a:pt x="2133600" y="500062"/>
                </a:lnTo>
                <a:lnTo>
                  <a:pt x="1947862" y="714375"/>
                </a:lnTo>
                <a:lnTo>
                  <a:pt x="1701800" y="903287"/>
                </a:lnTo>
                <a:lnTo>
                  <a:pt x="1652587" y="993775"/>
                </a:lnTo>
                <a:lnTo>
                  <a:pt x="1365250" y="1200150"/>
                </a:lnTo>
                <a:lnTo>
                  <a:pt x="1147762" y="1338262"/>
                </a:lnTo>
                <a:lnTo>
                  <a:pt x="1012825" y="1512887"/>
                </a:lnTo>
                <a:lnTo>
                  <a:pt x="633412" y="1655762"/>
                </a:lnTo>
                <a:lnTo>
                  <a:pt x="260350" y="1781175"/>
                </a:lnTo>
                <a:lnTo>
                  <a:pt x="122237" y="1787525"/>
                </a:lnTo>
                <a:lnTo>
                  <a:pt x="0" y="171132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23B671E4-1C99-CAC6-DA27-4F58982FC6CE}"/>
              </a:ext>
            </a:extLst>
          </p:cNvPr>
          <p:cNvSpPr/>
          <p:nvPr/>
        </p:nvSpPr>
        <p:spPr>
          <a:xfrm>
            <a:off x="6226692" y="3610798"/>
            <a:ext cx="2011362" cy="968375"/>
          </a:xfrm>
          <a:custGeom>
            <a:avLst/>
            <a:gdLst>
              <a:gd name="connsiteX0" fmla="*/ 0 w 2011362"/>
              <a:gd name="connsiteY0" fmla="*/ 688975 h 968375"/>
              <a:gd name="connsiteX1" fmla="*/ 76200 w 2011362"/>
              <a:gd name="connsiteY1" fmla="*/ 887413 h 968375"/>
              <a:gd name="connsiteX2" fmla="*/ 160337 w 2011362"/>
              <a:gd name="connsiteY2" fmla="*/ 944563 h 968375"/>
              <a:gd name="connsiteX3" fmla="*/ 303212 w 2011362"/>
              <a:gd name="connsiteY3" fmla="*/ 968375 h 968375"/>
              <a:gd name="connsiteX4" fmla="*/ 423862 w 2011362"/>
              <a:gd name="connsiteY4" fmla="*/ 946150 h 968375"/>
              <a:gd name="connsiteX5" fmla="*/ 538162 w 2011362"/>
              <a:gd name="connsiteY5" fmla="*/ 917575 h 968375"/>
              <a:gd name="connsiteX6" fmla="*/ 561975 w 2011362"/>
              <a:gd name="connsiteY6" fmla="*/ 860425 h 968375"/>
              <a:gd name="connsiteX7" fmla="*/ 1135062 w 2011362"/>
              <a:gd name="connsiteY7" fmla="*/ 622300 h 968375"/>
              <a:gd name="connsiteX8" fmla="*/ 1284287 w 2011362"/>
              <a:gd name="connsiteY8" fmla="*/ 587375 h 968375"/>
              <a:gd name="connsiteX9" fmla="*/ 1474787 w 2011362"/>
              <a:gd name="connsiteY9" fmla="*/ 536575 h 968375"/>
              <a:gd name="connsiteX10" fmla="*/ 1717675 w 2011362"/>
              <a:gd name="connsiteY10" fmla="*/ 258763 h 968375"/>
              <a:gd name="connsiteX11" fmla="*/ 1897062 w 2011362"/>
              <a:gd name="connsiteY11" fmla="*/ 111125 h 968375"/>
              <a:gd name="connsiteX12" fmla="*/ 1976437 w 2011362"/>
              <a:gd name="connsiteY12" fmla="*/ 17463 h 968375"/>
              <a:gd name="connsiteX13" fmla="*/ 2011362 w 2011362"/>
              <a:gd name="connsiteY13" fmla="*/ 0 h 968375"/>
              <a:gd name="connsiteX14" fmla="*/ 1817687 w 2011362"/>
              <a:gd name="connsiteY14" fmla="*/ 103188 h 968375"/>
              <a:gd name="connsiteX15" fmla="*/ 1568450 w 2011362"/>
              <a:gd name="connsiteY15" fmla="*/ 285750 h 968375"/>
              <a:gd name="connsiteX16" fmla="*/ 1393825 w 2011362"/>
              <a:gd name="connsiteY16" fmla="*/ 447675 h 968375"/>
              <a:gd name="connsiteX17" fmla="*/ 1050925 w 2011362"/>
              <a:gd name="connsiteY17" fmla="*/ 571500 h 968375"/>
              <a:gd name="connsiteX18" fmla="*/ 781050 w 2011362"/>
              <a:gd name="connsiteY18" fmla="*/ 627063 h 968375"/>
              <a:gd name="connsiteX19" fmla="*/ 539750 w 2011362"/>
              <a:gd name="connsiteY19" fmla="*/ 741363 h 968375"/>
              <a:gd name="connsiteX20" fmla="*/ 425450 w 2011362"/>
              <a:gd name="connsiteY20" fmla="*/ 790575 h 968375"/>
              <a:gd name="connsiteX21" fmla="*/ 296862 w 2011362"/>
              <a:gd name="connsiteY21" fmla="*/ 841375 h 968375"/>
              <a:gd name="connsiteX22" fmla="*/ 195262 w 2011362"/>
              <a:gd name="connsiteY22" fmla="*/ 850900 h 968375"/>
              <a:gd name="connsiteX23" fmla="*/ 0 w 2011362"/>
              <a:gd name="connsiteY23" fmla="*/ 688975 h 96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11362" h="968375">
                <a:moveTo>
                  <a:pt x="0" y="688975"/>
                </a:moveTo>
                <a:lnTo>
                  <a:pt x="76200" y="887413"/>
                </a:lnTo>
                <a:lnTo>
                  <a:pt x="160337" y="944563"/>
                </a:lnTo>
                <a:lnTo>
                  <a:pt x="303212" y="968375"/>
                </a:lnTo>
                <a:lnTo>
                  <a:pt x="423862" y="946150"/>
                </a:lnTo>
                <a:lnTo>
                  <a:pt x="538162" y="917575"/>
                </a:lnTo>
                <a:lnTo>
                  <a:pt x="561975" y="860425"/>
                </a:lnTo>
                <a:lnTo>
                  <a:pt x="1135062" y="622300"/>
                </a:lnTo>
                <a:lnTo>
                  <a:pt x="1284287" y="587375"/>
                </a:lnTo>
                <a:lnTo>
                  <a:pt x="1474787" y="536575"/>
                </a:lnTo>
                <a:lnTo>
                  <a:pt x="1717675" y="258763"/>
                </a:lnTo>
                <a:lnTo>
                  <a:pt x="1897062" y="111125"/>
                </a:lnTo>
                <a:lnTo>
                  <a:pt x="1976437" y="17463"/>
                </a:lnTo>
                <a:lnTo>
                  <a:pt x="2011362" y="0"/>
                </a:lnTo>
                <a:lnTo>
                  <a:pt x="1817687" y="103188"/>
                </a:lnTo>
                <a:lnTo>
                  <a:pt x="1568450" y="285750"/>
                </a:lnTo>
                <a:lnTo>
                  <a:pt x="1393825" y="447675"/>
                </a:lnTo>
                <a:lnTo>
                  <a:pt x="1050925" y="571500"/>
                </a:lnTo>
                <a:lnTo>
                  <a:pt x="781050" y="627063"/>
                </a:lnTo>
                <a:lnTo>
                  <a:pt x="539750" y="741363"/>
                </a:lnTo>
                <a:lnTo>
                  <a:pt x="425450" y="790575"/>
                </a:lnTo>
                <a:lnTo>
                  <a:pt x="296862" y="841375"/>
                </a:lnTo>
                <a:lnTo>
                  <a:pt x="195262" y="850900"/>
                </a:lnTo>
                <a:lnTo>
                  <a:pt x="0" y="6889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7198668-79A2-92C8-E7F9-96A21D49C3BF}"/>
              </a:ext>
            </a:extLst>
          </p:cNvPr>
          <p:cNvSpPr/>
          <p:nvPr/>
        </p:nvSpPr>
        <p:spPr>
          <a:xfrm>
            <a:off x="3462854" y="3672711"/>
            <a:ext cx="2898775" cy="1020762"/>
          </a:xfrm>
          <a:custGeom>
            <a:avLst/>
            <a:gdLst>
              <a:gd name="connsiteX0" fmla="*/ 2435225 w 2898775"/>
              <a:gd name="connsiteY0" fmla="*/ 104775 h 1020762"/>
              <a:gd name="connsiteX1" fmla="*/ 2441575 w 2898775"/>
              <a:gd name="connsiteY1" fmla="*/ 174625 h 1020762"/>
              <a:gd name="connsiteX2" fmla="*/ 2617788 w 2898775"/>
              <a:gd name="connsiteY2" fmla="*/ 330200 h 1020762"/>
              <a:gd name="connsiteX3" fmla="*/ 2697163 w 2898775"/>
              <a:gd name="connsiteY3" fmla="*/ 433387 h 1020762"/>
              <a:gd name="connsiteX4" fmla="*/ 2832100 w 2898775"/>
              <a:gd name="connsiteY4" fmla="*/ 831850 h 1020762"/>
              <a:gd name="connsiteX5" fmla="*/ 2898775 w 2898775"/>
              <a:gd name="connsiteY5" fmla="*/ 884237 h 1020762"/>
              <a:gd name="connsiteX6" fmla="*/ 2700338 w 2898775"/>
              <a:gd name="connsiteY6" fmla="*/ 830262 h 1020762"/>
              <a:gd name="connsiteX7" fmla="*/ 2640013 w 2898775"/>
              <a:gd name="connsiteY7" fmla="*/ 838200 h 1020762"/>
              <a:gd name="connsiteX8" fmla="*/ 2566988 w 2898775"/>
              <a:gd name="connsiteY8" fmla="*/ 873125 h 1020762"/>
              <a:gd name="connsiteX9" fmla="*/ 2474913 w 2898775"/>
              <a:gd name="connsiteY9" fmla="*/ 950912 h 1020762"/>
              <a:gd name="connsiteX10" fmla="*/ 2449513 w 2898775"/>
              <a:gd name="connsiteY10" fmla="*/ 979487 h 1020762"/>
              <a:gd name="connsiteX11" fmla="*/ 2466975 w 2898775"/>
              <a:gd name="connsiteY11" fmla="*/ 1020762 h 1020762"/>
              <a:gd name="connsiteX12" fmla="*/ 2073275 w 2898775"/>
              <a:gd name="connsiteY12" fmla="*/ 982662 h 1020762"/>
              <a:gd name="connsiteX13" fmla="*/ 1731963 w 2898775"/>
              <a:gd name="connsiteY13" fmla="*/ 911225 h 1020762"/>
              <a:gd name="connsiteX14" fmla="*/ 1423988 w 2898775"/>
              <a:gd name="connsiteY14" fmla="*/ 788987 h 1020762"/>
              <a:gd name="connsiteX15" fmla="*/ 1246188 w 2898775"/>
              <a:gd name="connsiteY15" fmla="*/ 711200 h 1020762"/>
              <a:gd name="connsiteX16" fmla="*/ 1112838 w 2898775"/>
              <a:gd name="connsiteY16" fmla="*/ 766762 h 1020762"/>
              <a:gd name="connsiteX17" fmla="*/ 584200 w 2898775"/>
              <a:gd name="connsiteY17" fmla="*/ 831850 h 1020762"/>
              <a:gd name="connsiteX18" fmla="*/ 168275 w 2898775"/>
              <a:gd name="connsiteY18" fmla="*/ 906462 h 1020762"/>
              <a:gd name="connsiteX19" fmla="*/ 65088 w 2898775"/>
              <a:gd name="connsiteY19" fmla="*/ 904875 h 1020762"/>
              <a:gd name="connsiteX20" fmla="*/ 17463 w 2898775"/>
              <a:gd name="connsiteY20" fmla="*/ 815975 h 1020762"/>
              <a:gd name="connsiteX21" fmla="*/ 0 w 2898775"/>
              <a:gd name="connsiteY21" fmla="*/ 617537 h 1020762"/>
              <a:gd name="connsiteX22" fmla="*/ 7938 w 2898775"/>
              <a:gd name="connsiteY22" fmla="*/ 403225 h 1020762"/>
              <a:gd name="connsiteX23" fmla="*/ 128588 w 2898775"/>
              <a:gd name="connsiteY23" fmla="*/ 403225 h 1020762"/>
              <a:gd name="connsiteX24" fmla="*/ 82550 w 2898775"/>
              <a:gd name="connsiteY24" fmla="*/ 296862 h 1020762"/>
              <a:gd name="connsiteX25" fmla="*/ 107950 w 2898775"/>
              <a:gd name="connsiteY25" fmla="*/ 242887 h 1020762"/>
              <a:gd name="connsiteX26" fmla="*/ 733425 w 2898775"/>
              <a:gd name="connsiteY26" fmla="*/ 57150 h 1020762"/>
              <a:gd name="connsiteX27" fmla="*/ 1052513 w 2898775"/>
              <a:gd name="connsiteY27" fmla="*/ 0 h 1020762"/>
              <a:gd name="connsiteX28" fmla="*/ 1295400 w 2898775"/>
              <a:gd name="connsiteY28" fmla="*/ 15875 h 1020762"/>
              <a:gd name="connsiteX29" fmla="*/ 2052638 w 2898775"/>
              <a:gd name="connsiteY29" fmla="*/ 85725 h 1020762"/>
              <a:gd name="connsiteX30" fmla="*/ 2435225 w 2898775"/>
              <a:gd name="connsiteY30" fmla="*/ 104775 h 102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8775" h="1020762">
                <a:moveTo>
                  <a:pt x="2435225" y="104775"/>
                </a:moveTo>
                <a:lnTo>
                  <a:pt x="2441575" y="174625"/>
                </a:lnTo>
                <a:lnTo>
                  <a:pt x="2617788" y="330200"/>
                </a:lnTo>
                <a:lnTo>
                  <a:pt x="2697163" y="433387"/>
                </a:lnTo>
                <a:lnTo>
                  <a:pt x="2832100" y="831850"/>
                </a:lnTo>
                <a:lnTo>
                  <a:pt x="2898775" y="884237"/>
                </a:lnTo>
                <a:lnTo>
                  <a:pt x="2700338" y="830262"/>
                </a:lnTo>
                <a:lnTo>
                  <a:pt x="2640013" y="838200"/>
                </a:lnTo>
                <a:lnTo>
                  <a:pt x="2566988" y="873125"/>
                </a:lnTo>
                <a:lnTo>
                  <a:pt x="2474913" y="950912"/>
                </a:lnTo>
                <a:lnTo>
                  <a:pt x="2449513" y="979487"/>
                </a:lnTo>
                <a:lnTo>
                  <a:pt x="2466975" y="1020762"/>
                </a:lnTo>
                <a:lnTo>
                  <a:pt x="2073275" y="982662"/>
                </a:lnTo>
                <a:lnTo>
                  <a:pt x="1731963" y="911225"/>
                </a:lnTo>
                <a:lnTo>
                  <a:pt x="1423988" y="788987"/>
                </a:lnTo>
                <a:lnTo>
                  <a:pt x="1246188" y="711200"/>
                </a:lnTo>
                <a:lnTo>
                  <a:pt x="1112838" y="766762"/>
                </a:lnTo>
                <a:lnTo>
                  <a:pt x="584200" y="831850"/>
                </a:lnTo>
                <a:lnTo>
                  <a:pt x="168275" y="906462"/>
                </a:lnTo>
                <a:lnTo>
                  <a:pt x="65088" y="904875"/>
                </a:lnTo>
                <a:lnTo>
                  <a:pt x="17463" y="815975"/>
                </a:lnTo>
                <a:lnTo>
                  <a:pt x="0" y="617537"/>
                </a:lnTo>
                <a:lnTo>
                  <a:pt x="7938" y="403225"/>
                </a:lnTo>
                <a:lnTo>
                  <a:pt x="128588" y="403225"/>
                </a:lnTo>
                <a:lnTo>
                  <a:pt x="82550" y="296862"/>
                </a:lnTo>
                <a:lnTo>
                  <a:pt x="107950" y="242887"/>
                </a:lnTo>
                <a:lnTo>
                  <a:pt x="733425" y="57150"/>
                </a:lnTo>
                <a:lnTo>
                  <a:pt x="1052513" y="0"/>
                </a:lnTo>
                <a:lnTo>
                  <a:pt x="1295400" y="15875"/>
                </a:lnTo>
                <a:lnTo>
                  <a:pt x="2052638" y="85725"/>
                </a:lnTo>
                <a:lnTo>
                  <a:pt x="2435225" y="10477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C27464A6-AE6B-3B5C-0C76-5FDA646FC022}"/>
              </a:ext>
            </a:extLst>
          </p:cNvPr>
          <p:cNvSpPr/>
          <p:nvPr/>
        </p:nvSpPr>
        <p:spPr>
          <a:xfrm>
            <a:off x="3547785" y="3700492"/>
            <a:ext cx="2276475" cy="370284"/>
          </a:xfrm>
          <a:custGeom>
            <a:avLst/>
            <a:gdLst>
              <a:gd name="connsiteX0" fmla="*/ 0 w 2276475"/>
              <a:gd name="connsiteY0" fmla="*/ 265509 h 370284"/>
              <a:gd name="connsiteX1" fmla="*/ 39291 w 2276475"/>
              <a:gd name="connsiteY1" fmla="*/ 370284 h 370284"/>
              <a:gd name="connsiteX2" fmla="*/ 294085 w 2276475"/>
              <a:gd name="connsiteY2" fmla="*/ 291703 h 370284"/>
              <a:gd name="connsiteX3" fmla="*/ 582216 w 2276475"/>
              <a:gd name="connsiteY3" fmla="*/ 182165 h 370284"/>
              <a:gd name="connsiteX4" fmla="*/ 744141 w 2276475"/>
              <a:gd name="connsiteY4" fmla="*/ 107156 h 370284"/>
              <a:gd name="connsiteX5" fmla="*/ 1045369 w 2276475"/>
              <a:gd name="connsiteY5" fmla="*/ 44053 h 370284"/>
              <a:gd name="connsiteX6" fmla="*/ 1358503 w 2276475"/>
              <a:gd name="connsiteY6" fmla="*/ 129778 h 370284"/>
              <a:gd name="connsiteX7" fmla="*/ 1714500 w 2276475"/>
              <a:gd name="connsiteY7" fmla="*/ 208359 h 370284"/>
              <a:gd name="connsiteX8" fmla="*/ 2276475 w 2276475"/>
              <a:gd name="connsiteY8" fmla="*/ 263128 h 370284"/>
              <a:gd name="connsiteX9" fmla="*/ 2156222 w 2276475"/>
              <a:gd name="connsiteY9" fmla="*/ 217884 h 370284"/>
              <a:gd name="connsiteX10" fmla="*/ 1778794 w 2276475"/>
              <a:gd name="connsiteY10" fmla="*/ 158353 h 370284"/>
              <a:gd name="connsiteX11" fmla="*/ 1526382 w 2276475"/>
              <a:gd name="connsiteY11" fmla="*/ 123825 h 370284"/>
              <a:gd name="connsiteX12" fmla="*/ 1288257 w 2276475"/>
              <a:gd name="connsiteY12" fmla="*/ 59531 h 370284"/>
              <a:gd name="connsiteX13" fmla="*/ 1040607 w 2276475"/>
              <a:gd name="connsiteY13" fmla="*/ 0 h 370284"/>
              <a:gd name="connsiteX14" fmla="*/ 834628 w 2276475"/>
              <a:gd name="connsiteY14" fmla="*/ 42862 h 370284"/>
              <a:gd name="connsiteX15" fmla="*/ 664369 w 2276475"/>
              <a:gd name="connsiteY15" fmla="*/ 85725 h 370284"/>
              <a:gd name="connsiteX16" fmla="*/ 426244 w 2276475"/>
              <a:gd name="connsiteY16" fmla="*/ 167878 h 370284"/>
              <a:gd name="connsiteX17" fmla="*/ 252413 w 2276475"/>
              <a:gd name="connsiteY17" fmla="*/ 238125 h 370284"/>
              <a:gd name="connsiteX18" fmla="*/ 66675 w 2276475"/>
              <a:gd name="connsiteY18" fmla="*/ 294084 h 370284"/>
              <a:gd name="connsiteX19" fmla="*/ 0 w 2276475"/>
              <a:gd name="connsiteY19" fmla="*/ 265509 h 37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76475" h="370284">
                <a:moveTo>
                  <a:pt x="0" y="265509"/>
                </a:moveTo>
                <a:lnTo>
                  <a:pt x="39291" y="370284"/>
                </a:lnTo>
                <a:lnTo>
                  <a:pt x="294085" y="291703"/>
                </a:lnTo>
                <a:lnTo>
                  <a:pt x="582216" y="182165"/>
                </a:lnTo>
                <a:lnTo>
                  <a:pt x="744141" y="107156"/>
                </a:lnTo>
                <a:lnTo>
                  <a:pt x="1045369" y="44053"/>
                </a:lnTo>
                <a:lnTo>
                  <a:pt x="1358503" y="129778"/>
                </a:lnTo>
                <a:lnTo>
                  <a:pt x="1714500" y="208359"/>
                </a:lnTo>
                <a:lnTo>
                  <a:pt x="2276475" y="263128"/>
                </a:lnTo>
                <a:lnTo>
                  <a:pt x="2156222" y="217884"/>
                </a:lnTo>
                <a:lnTo>
                  <a:pt x="1778794" y="158353"/>
                </a:lnTo>
                <a:lnTo>
                  <a:pt x="1526382" y="123825"/>
                </a:lnTo>
                <a:lnTo>
                  <a:pt x="1288257" y="59531"/>
                </a:lnTo>
                <a:lnTo>
                  <a:pt x="1040607" y="0"/>
                </a:lnTo>
                <a:lnTo>
                  <a:pt x="834628" y="42862"/>
                </a:lnTo>
                <a:lnTo>
                  <a:pt x="664369" y="85725"/>
                </a:lnTo>
                <a:lnTo>
                  <a:pt x="426244" y="167878"/>
                </a:lnTo>
                <a:lnTo>
                  <a:pt x="252413" y="238125"/>
                </a:lnTo>
                <a:lnTo>
                  <a:pt x="66675" y="294084"/>
                </a:lnTo>
                <a:lnTo>
                  <a:pt x="0" y="26550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C06A2E7-C7D9-5175-A68C-47D862B75A23}"/>
              </a:ext>
            </a:extLst>
          </p:cNvPr>
          <p:cNvSpPr/>
          <p:nvPr/>
        </p:nvSpPr>
        <p:spPr>
          <a:xfrm>
            <a:off x="4572913" y="3792170"/>
            <a:ext cx="1789510" cy="910828"/>
          </a:xfrm>
          <a:custGeom>
            <a:avLst/>
            <a:gdLst>
              <a:gd name="connsiteX0" fmla="*/ 0 w 1789510"/>
              <a:gd name="connsiteY0" fmla="*/ 514350 h 910828"/>
              <a:gd name="connsiteX1" fmla="*/ 392907 w 1789510"/>
              <a:gd name="connsiteY1" fmla="*/ 710803 h 910828"/>
              <a:gd name="connsiteX2" fmla="*/ 645319 w 1789510"/>
              <a:gd name="connsiteY2" fmla="*/ 800100 h 910828"/>
              <a:gd name="connsiteX3" fmla="*/ 922735 w 1789510"/>
              <a:gd name="connsiteY3" fmla="*/ 863203 h 910828"/>
              <a:gd name="connsiteX4" fmla="*/ 1350169 w 1789510"/>
              <a:gd name="connsiteY4" fmla="*/ 910828 h 910828"/>
              <a:gd name="connsiteX5" fmla="*/ 1357313 w 1789510"/>
              <a:gd name="connsiteY5" fmla="*/ 864394 h 910828"/>
              <a:gd name="connsiteX6" fmla="*/ 1379935 w 1789510"/>
              <a:gd name="connsiteY6" fmla="*/ 813197 h 910828"/>
              <a:gd name="connsiteX7" fmla="*/ 1507332 w 1789510"/>
              <a:gd name="connsiteY7" fmla="*/ 735806 h 910828"/>
              <a:gd name="connsiteX8" fmla="*/ 1547813 w 1789510"/>
              <a:gd name="connsiteY8" fmla="*/ 717947 h 910828"/>
              <a:gd name="connsiteX9" fmla="*/ 1789510 w 1789510"/>
              <a:gd name="connsiteY9" fmla="*/ 760809 h 910828"/>
              <a:gd name="connsiteX10" fmla="*/ 1732360 w 1789510"/>
              <a:gd name="connsiteY10" fmla="*/ 707231 h 910828"/>
              <a:gd name="connsiteX11" fmla="*/ 1678782 w 1789510"/>
              <a:gd name="connsiteY11" fmla="*/ 594122 h 910828"/>
              <a:gd name="connsiteX12" fmla="*/ 1600200 w 1789510"/>
              <a:gd name="connsiteY12" fmla="*/ 348853 h 910828"/>
              <a:gd name="connsiteX13" fmla="*/ 1481138 w 1789510"/>
              <a:gd name="connsiteY13" fmla="*/ 184547 h 910828"/>
              <a:gd name="connsiteX14" fmla="*/ 1402557 w 1789510"/>
              <a:gd name="connsiteY14" fmla="*/ 111919 h 910828"/>
              <a:gd name="connsiteX15" fmla="*/ 1339454 w 1789510"/>
              <a:gd name="connsiteY15" fmla="*/ 69056 h 910828"/>
              <a:gd name="connsiteX16" fmla="*/ 1327547 w 1789510"/>
              <a:gd name="connsiteY16" fmla="*/ 0 h 910828"/>
              <a:gd name="connsiteX17" fmla="*/ 1316832 w 1789510"/>
              <a:gd name="connsiteY17" fmla="*/ 107156 h 910828"/>
              <a:gd name="connsiteX18" fmla="*/ 1418035 w 1789510"/>
              <a:gd name="connsiteY18" fmla="*/ 233362 h 910828"/>
              <a:gd name="connsiteX19" fmla="*/ 1541860 w 1789510"/>
              <a:gd name="connsiteY19" fmla="*/ 384572 h 910828"/>
              <a:gd name="connsiteX20" fmla="*/ 1575197 w 1789510"/>
              <a:gd name="connsiteY20" fmla="*/ 585787 h 910828"/>
              <a:gd name="connsiteX21" fmla="*/ 1423988 w 1789510"/>
              <a:gd name="connsiteY21" fmla="*/ 654844 h 910828"/>
              <a:gd name="connsiteX22" fmla="*/ 1303735 w 1789510"/>
              <a:gd name="connsiteY22" fmla="*/ 752475 h 910828"/>
              <a:gd name="connsiteX23" fmla="*/ 1256110 w 1789510"/>
              <a:gd name="connsiteY23" fmla="*/ 783431 h 910828"/>
              <a:gd name="connsiteX24" fmla="*/ 991791 w 1789510"/>
              <a:gd name="connsiteY24" fmla="*/ 781050 h 910828"/>
              <a:gd name="connsiteX25" fmla="*/ 629841 w 1789510"/>
              <a:gd name="connsiteY25" fmla="*/ 719137 h 910828"/>
              <a:gd name="connsiteX26" fmla="*/ 292894 w 1789510"/>
              <a:gd name="connsiteY26" fmla="*/ 607219 h 910828"/>
              <a:gd name="connsiteX27" fmla="*/ 0 w 1789510"/>
              <a:gd name="connsiteY27" fmla="*/ 514350 h 91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89510" h="910828">
                <a:moveTo>
                  <a:pt x="0" y="514350"/>
                </a:moveTo>
                <a:lnTo>
                  <a:pt x="392907" y="710803"/>
                </a:lnTo>
                <a:lnTo>
                  <a:pt x="645319" y="800100"/>
                </a:lnTo>
                <a:lnTo>
                  <a:pt x="922735" y="863203"/>
                </a:lnTo>
                <a:lnTo>
                  <a:pt x="1350169" y="910828"/>
                </a:lnTo>
                <a:lnTo>
                  <a:pt x="1357313" y="864394"/>
                </a:lnTo>
                <a:lnTo>
                  <a:pt x="1379935" y="813197"/>
                </a:lnTo>
                <a:lnTo>
                  <a:pt x="1507332" y="735806"/>
                </a:lnTo>
                <a:lnTo>
                  <a:pt x="1547813" y="717947"/>
                </a:lnTo>
                <a:lnTo>
                  <a:pt x="1789510" y="760809"/>
                </a:lnTo>
                <a:lnTo>
                  <a:pt x="1732360" y="707231"/>
                </a:lnTo>
                <a:lnTo>
                  <a:pt x="1678782" y="594122"/>
                </a:lnTo>
                <a:lnTo>
                  <a:pt x="1600200" y="348853"/>
                </a:lnTo>
                <a:lnTo>
                  <a:pt x="1481138" y="184547"/>
                </a:lnTo>
                <a:lnTo>
                  <a:pt x="1402557" y="111919"/>
                </a:lnTo>
                <a:lnTo>
                  <a:pt x="1339454" y="69056"/>
                </a:lnTo>
                <a:lnTo>
                  <a:pt x="1327547" y="0"/>
                </a:lnTo>
                <a:lnTo>
                  <a:pt x="1316832" y="107156"/>
                </a:lnTo>
                <a:lnTo>
                  <a:pt x="1418035" y="233362"/>
                </a:lnTo>
                <a:lnTo>
                  <a:pt x="1541860" y="384572"/>
                </a:lnTo>
                <a:lnTo>
                  <a:pt x="1575197" y="585787"/>
                </a:lnTo>
                <a:lnTo>
                  <a:pt x="1423988" y="654844"/>
                </a:lnTo>
                <a:lnTo>
                  <a:pt x="1303735" y="752475"/>
                </a:lnTo>
                <a:lnTo>
                  <a:pt x="1256110" y="783431"/>
                </a:lnTo>
                <a:lnTo>
                  <a:pt x="991791" y="781050"/>
                </a:lnTo>
                <a:lnTo>
                  <a:pt x="629841" y="719137"/>
                </a:lnTo>
                <a:lnTo>
                  <a:pt x="292894" y="607219"/>
                </a:lnTo>
                <a:lnTo>
                  <a:pt x="0" y="51435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FD5D32B-68F7-A774-8231-4F284C93EEF1}"/>
              </a:ext>
            </a:extLst>
          </p:cNvPr>
          <p:cNvSpPr/>
          <p:nvPr/>
        </p:nvSpPr>
        <p:spPr>
          <a:xfrm>
            <a:off x="3456107" y="4252942"/>
            <a:ext cx="1262063" cy="334565"/>
          </a:xfrm>
          <a:custGeom>
            <a:avLst/>
            <a:gdLst>
              <a:gd name="connsiteX0" fmla="*/ 10716 w 1262063"/>
              <a:gd name="connsiteY0" fmla="*/ 220265 h 334565"/>
              <a:gd name="connsiteX1" fmla="*/ 69056 w 1262063"/>
              <a:gd name="connsiteY1" fmla="*/ 334565 h 334565"/>
              <a:gd name="connsiteX2" fmla="*/ 132160 w 1262063"/>
              <a:gd name="connsiteY2" fmla="*/ 334565 h 334565"/>
              <a:gd name="connsiteX3" fmla="*/ 747713 w 1262063"/>
              <a:gd name="connsiteY3" fmla="*/ 241697 h 334565"/>
              <a:gd name="connsiteX4" fmla="*/ 1103710 w 1262063"/>
              <a:gd name="connsiteY4" fmla="*/ 201215 h 334565"/>
              <a:gd name="connsiteX5" fmla="*/ 1262063 w 1262063"/>
              <a:gd name="connsiteY5" fmla="*/ 148828 h 334565"/>
              <a:gd name="connsiteX6" fmla="*/ 1012031 w 1262063"/>
              <a:gd name="connsiteY6" fmla="*/ 0 h 334565"/>
              <a:gd name="connsiteX7" fmla="*/ 1085850 w 1262063"/>
              <a:gd name="connsiteY7" fmla="*/ 101203 h 334565"/>
              <a:gd name="connsiteX8" fmla="*/ 992981 w 1262063"/>
              <a:gd name="connsiteY8" fmla="*/ 148828 h 334565"/>
              <a:gd name="connsiteX9" fmla="*/ 519113 w 1262063"/>
              <a:gd name="connsiteY9" fmla="*/ 213122 h 334565"/>
              <a:gd name="connsiteX10" fmla="*/ 320278 w 1262063"/>
              <a:gd name="connsiteY10" fmla="*/ 244078 h 334565"/>
              <a:gd name="connsiteX11" fmla="*/ 139303 w 1262063"/>
              <a:gd name="connsiteY11" fmla="*/ 272653 h 334565"/>
              <a:gd name="connsiteX12" fmla="*/ 100013 w 1262063"/>
              <a:gd name="connsiteY12" fmla="*/ 258365 h 334565"/>
              <a:gd name="connsiteX13" fmla="*/ 0 w 1262063"/>
              <a:gd name="connsiteY13" fmla="*/ 120253 h 334565"/>
              <a:gd name="connsiteX14" fmla="*/ 10716 w 1262063"/>
              <a:gd name="connsiteY14" fmla="*/ 220265 h 33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62063" h="334565">
                <a:moveTo>
                  <a:pt x="10716" y="220265"/>
                </a:moveTo>
                <a:lnTo>
                  <a:pt x="69056" y="334565"/>
                </a:lnTo>
                <a:lnTo>
                  <a:pt x="132160" y="334565"/>
                </a:lnTo>
                <a:lnTo>
                  <a:pt x="747713" y="241697"/>
                </a:lnTo>
                <a:lnTo>
                  <a:pt x="1103710" y="201215"/>
                </a:lnTo>
                <a:lnTo>
                  <a:pt x="1262063" y="148828"/>
                </a:lnTo>
                <a:lnTo>
                  <a:pt x="1012031" y="0"/>
                </a:lnTo>
                <a:lnTo>
                  <a:pt x="1085850" y="101203"/>
                </a:lnTo>
                <a:lnTo>
                  <a:pt x="992981" y="148828"/>
                </a:lnTo>
                <a:lnTo>
                  <a:pt x="519113" y="213122"/>
                </a:lnTo>
                <a:lnTo>
                  <a:pt x="320278" y="244078"/>
                </a:lnTo>
                <a:lnTo>
                  <a:pt x="139303" y="272653"/>
                </a:lnTo>
                <a:lnTo>
                  <a:pt x="100013" y="258365"/>
                </a:lnTo>
                <a:lnTo>
                  <a:pt x="0" y="120253"/>
                </a:lnTo>
                <a:lnTo>
                  <a:pt x="10716" y="22026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1E11A92-5AD9-6516-77F8-C18E86E64984}"/>
              </a:ext>
            </a:extLst>
          </p:cNvPr>
          <p:cNvSpPr/>
          <p:nvPr/>
        </p:nvSpPr>
        <p:spPr>
          <a:xfrm>
            <a:off x="8247182" y="1671667"/>
            <a:ext cx="710803" cy="1323975"/>
          </a:xfrm>
          <a:custGeom>
            <a:avLst/>
            <a:gdLst>
              <a:gd name="connsiteX0" fmla="*/ 590550 w 710803"/>
              <a:gd name="connsiteY0" fmla="*/ 622697 h 1323975"/>
              <a:gd name="connsiteX1" fmla="*/ 650081 w 710803"/>
              <a:gd name="connsiteY1" fmla="*/ 592931 h 1323975"/>
              <a:gd name="connsiteX2" fmla="*/ 686991 w 710803"/>
              <a:gd name="connsiteY2" fmla="*/ 544115 h 1323975"/>
              <a:gd name="connsiteX3" fmla="*/ 710803 w 710803"/>
              <a:gd name="connsiteY3" fmla="*/ 658415 h 1323975"/>
              <a:gd name="connsiteX4" fmla="*/ 700088 w 710803"/>
              <a:gd name="connsiteY4" fmla="*/ 716756 h 1323975"/>
              <a:gd name="connsiteX5" fmla="*/ 648891 w 710803"/>
              <a:gd name="connsiteY5" fmla="*/ 800100 h 1323975"/>
              <a:gd name="connsiteX6" fmla="*/ 566738 w 710803"/>
              <a:gd name="connsiteY6" fmla="*/ 797719 h 1323975"/>
              <a:gd name="connsiteX7" fmla="*/ 590550 w 710803"/>
              <a:gd name="connsiteY7" fmla="*/ 837009 h 1323975"/>
              <a:gd name="connsiteX8" fmla="*/ 615553 w 710803"/>
              <a:gd name="connsiteY8" fmla="*/ 862012 h 1323975"/>
              <a:gd name="connsiteX9" fmla="*/ 583406 w 710803"/>
              <a:gd name="connsiteY9" fmla="*/ 902494 h 1323975"/>
              <a:gd name="connsiteX10" fmla="*/ 575072 w 710803"/>
              <a:gd name="connsiteY10" fmla="*/ 956072 h 1323975"/>
              <a:gd name="connsiteX11" fmla="*/ 626269 w 710803"/>
              <a:gd name="connsiteY11" fmla="*/ 1067990 h 1323975"/>
              <a:gd name="connsiteX12" fmla="*/ 604838 w 710803"/>
              <a:gd name="connsiteY12" fmla="*/ 1147762 h 1323975"/>
              <a:gd name="connsiteX13" fmla="*/ 611981 w 710803"/>
              <a:gd name="connsiteY13" fmla="*/ 1284684 h 1323975"/>
              <a:gd name="connsiteX14" fmla="*/ 477441 w 710803"/>
              <a:gd name="connsiteY14" fmla="*/ 1320403 h 1323975"/>
              <a:gd name="connsiteX15" fmla="*/ 160735 w 710803"/>
              <a:gd name="connsiteY15" fmla="*/ 1323975 h 1323975"/>
              <a:gd name="connsiteX16" fmla="*/ 196453 w 710803"/>
              <a:gd name="connsiteY16" fmla="*/ 1239440 h 1323975"/>
              <a:gd name="connsiteX17" fmla="*/ 208360 w 710803"/>
              <a:gd name="connsiteY17" fmla="*/ 1162050 h 1323975"/>
              <a:gd name="connsiteX18" fmla="*/ 180975 w 710803"/>
              <a:gd name="connsiteY18" fmla="*/ 1025128 h 1323975"/>
              <a:gd name="connsiteX19" fmla="*/ 95250 w 710803"/>
              <a:gd name="connsiteY19" fmla="*/ 1045369 h 1323975"/>
              <a:gd name="connsiteX20" fmla="*/ 17860 w 710803"/>
              <a:gd name="connsiteY20" fmla="*/ 994172 h 1323975"/>
              <a:gd name="connsiteX21" fmla="*/ 0 w 710803"/>
              <a:gd name="connsiteY21" fmla="*/ 904875 h 1323975"/>
              <a:gd name="connsiteX22" fmla="*/ 30956 w 710803"/>
              <a:gd name="connsiteY22" fmla="*/ 610790 h 1323975"/>
              <a:gd name="connsiteX23" fmla="*/ 0 w 710803"/>
              <a:gd name="connsiteY23" fmla="*/ 564356 h 1323975"/>
              <a:gd name="connsiteX24" fmla="*/ 5953 w 710803"/>
              <a:gd name="connsiteY24" fmla="*/ 527447 h 1323975"/>
              <a:gd name="connsiteX25" fmla="*/ 136922 w 710803"/>
              <a:gd name="connsiteY25" fmla="*/ 422672 h 1323975"/>
              <a:gd name="connsiteX26" fmla="*/ 133350 w 710803"/>
              <a:gd name="connsiteY26" fmla="*/ 301228 h 1323975"/>
              <a:gd name="connsiteX27" fmla="*/ 217885 w 710803"/>
              <a:gd name="connsiteY27" fmla="*/ 123825 h 1323975"/>
              <a:gd name="connsiteX28" fmla="*/ 326231 w 710803"/>
              <a:gd name="connsiteY28" fmla="*/ 0 h 1323975"/>
              <a:gd name="connsiteX29" fmla="*/ 314325 w 710803"/>
              <a:gd name="connsiteY29" fmla="*/ 139303 h 1323975"/>
              <a:gd name="connsiteX30" fmla="*/ 317897 w 710803"/>
              <a:gd name="connsiteY30" fmla="*/ 215503 h 1323975"/>
              <a:gd name="connsiteX31" fmla="*/ 367903 w 710803"/>
              <a:gd name="connsiteY31" fmla="*/ 323850 h 1323975"/>
              <a:gd name="connsiteX32" fmla="*/ 475060 w 710803"/>
              <a:gd name="connsiteY32" fmla="*/ 451247 h 1323975"/>
              <a:gd name="connsiteX33" fmla="*/ 531019 w 710803"/>
              <a:gd name="connsiteY33" fmla="*/ 485775 h 1323975"/>
              <a:gd name="connsiteX34" fmla="*/ 575072 w 710803"/>
              <a:gd name="connsiteY34" fmla="*/ 546497 h 1323975"/>
              <a:gd name="connsiteX35" fmla="*/ 590550 w 710803"/>
              <a:gd name="connsiteY35" fmla="*/ 622697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10803" h="1323975">
                <a:moveTo>
                  <a:pt x="590550" y="622697"/>
                </a:moveTo>
                <a:lnTo>
                  <a:pt x="650081" y="592931"/>
                </a:lnTo>
                <a:lnTo>
                  <a:pt x="686991" y="544115"/>
                </a:lnTo>
                <a:lnTo>
                  <a:pt x="710803" y="658415"/>
                </a:lnTo>
                <a:lnTo>
                  <a:pt x="700088" y="716756"/>
                </a:lnTo>
                <a:lnTo>
                  <a:pt x="648891" y="800100"/>
                </a:lnTo>
                <a:lnTo>
                  <a:pt x="566738" y="797719"/>
                </a:lnTo>
                <a:lnTo>
                  <a:pt x="590550" y="837009"/>
                </a:lnTo>
                <a:lnTo>
                  <a:pt x="615553" y="862012"/>
                </a:lnTo>
                <a:lnTo>
                  <a:pt x="583406" y="902494"/>
                </a:lnTo>
                <a:lnTo>
                  <a:pt x="575072" y="956072"/>
                </a:lnTo>
                <a:lnTo>
                  <a:pt x="626269" y="1067990"/>
                </a:lnTo>
                <a:lnTo>
                  <a:pt x="604838" y="1147762"/>
                </a:lnTo>
                <a:lnTo>
                  <a:pt x="611981" y="1284684"/>
                </a:lnTo>
                <a:lnTo>
                  <a:pt x="477441" y="1320403"/>
                </a:lnTo>
                <a:lnTo>
                  <a:pt x="160735" y="1323975"/>
                </a:lnTo>
                <a:lnTo>
                  <a:pt x="196453" y="1239440"/>
                </a:lnTo>
                <a:lnTo>
                  <a:pt x="208360" y="1162050"/>
                </a:lnTo>
                <a:lnTo>
                  <a:pt x="180975" y="1025128"/>
                </a:lnTo>
                <a:lnTo>
                  <a:pt x="95250" y="1045369"/>
                </a:lnTo>
                <a:lnTo>
                  <a:pt x="17860" y="994172"/>
                </a:lnTo>
                <a:lnTo>
                  <a:pt x="0" y="904875"/>
                </a:lnTo>
                <a:lnTo>
                  <a:pt x="30956" y="610790"/>
                </a:lnTo>
                <a:lnTo>
                  <a:pt x="0" y="564356"/>
                </a:lnTo>
                <a:lnTo>
                  <a:pt x="5953" y="527447"/>
                </a:lnTo>
                <a:lnTo>
                  <a:pt x="136922" y="422672"/>
                </a:lnTo>
                <a:lnTo>
                  <a:pt x="133350" y="301228"/>
                </a:lnTo>
                <a:lnTo>
                  <a:pt x="217885" y="123825"/>
                </a:lnTo>
                <a:lnTo>
                  <a:pt x="326231" y="0"/>
                </a:lnTo>
                <a:lnTo>
                  <a:pt x="314325" y="139303"/>
                </a:lnTo>
                <a:lnTo>
                  <a:pt x="317897" y="215503"/>
                </a:lnTo>
                <a:lnTo>
                  <a:pt x="367903" y="323850"/>
                </a:lnTo>
                <a:lnTo>
                  <a:pt x="475060" y="451247"/>
                </a:lnTo>
                <a:lnTo>
                  <a:pt x="531019" y="485775"/>
                </a:lnTo>
                <a:lnTo>
                  <a:pt x="575072" y="546497"/>
                </a:lnTo>
                <a:lnTo>
                  <a:pt x="590550" y="622697"/>
                </a:lnTo>
                <a:close/>
              </a:path>
            </a:pathLst>
          </a:custGeom>
          <a:solidFill>
            <a:srgbClr val="FDEFE5"/>
          </a:solidFill>
          <a:ln>
            <a:solidFill>
              <a:srgbClr val="FDEF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70010C5F-A45B-148E-196D-4857A02C15B5}"/>
              </a:ext>
            </a:extLst>
          </p:cNvPr>
          <p:cNvSpPr/>
          <p:nvPr/>
        </p:nvSpPr>
        <p:spPr>
          <a:xfrm>
            <a:off x="8367291" y="1466879"/>
            <a:ext cx="1247919" cy="1279922"/>
          </a:xfrm>
          <a:custGeom>
            <a:avLst/>
            <a:gdLst>
              <a:gd name="connsiteX0" fmla="*/ 10860 w 1247919"/>
              <a:gd name="connsiteY0" fmla="*/ 479822 h 1279922"/>
              <a:gd name="connsiteX1" fmla="*/ 132304 w 1247919"/>
              <a:gd name="connsiteY1" fmla="*/ 269082 h 1279922"/>
              <a:gd name="connsiteX2" fmla="*/ 212076 w 1247919"/>
              <a:gd name="connsiteY2" fmla="*/ 201216 h 1279922"/>
              <a:gd name="connsiteX3" fmla="*/ 202551 w 1247919"/>
              <a:gd name="connsiteY3" fmla="*/ 332185 h 1279922"/>
              <a:gd name="connsiteX4" fmla="*/ 226363 w 1247919"/>
              <a:gd name="connsiteY4" fmla="*/ 485775 h 1279922"/>
              <a:gd name="connsiteX5" fmla="*/ 351379 w 1247919"/>
              <a:gd name="connsiteY5" fmla="*/ 626269 h 1279922"/>
              <a:gd name="connsiteX6" fmla="*/ 435913 w 1247919"/>
              <a:gd name="connsiteY6" fmla="*/ 696516 h 1279922"/>
              <a:gd name="connsiteX7" fmla="*/ 468060 w 1247919"/>
              <a:gd name="connsiteY7" fmla="*/ 757238 h 1279922"/>
              <a:gd name="connsiteX8" fmla="*/ 479966 w 1247919"/>
              <a:gd name="connsiteY8" fmla="*/ 820341 h 1279922"/>
              <a:gd name="connsiteX9" fmla="*/ 541879 w 1247919"/>
              <a:gd name="connsiteY9" fmla="*/ 776288 h 1279922"/>
              <a:gd name="connsiteX10" fmla="*/ 574026 w 1247919"/>
              <a:gd name="connsiteY10" fmla="*/ 723900 h 1279922"/>
              <a:gd name="connsiteX11" fmla="*/ 599029 w 1247919"/>
              <a:gd name="connsiteY11" fmla="*/ 885825 h 1279922"/>
              <a:gd name="connsiteX12" fmla="*/ 552594 w 1247919"/>
              <a:gd name="connsiteY12" fmla="*/ 990600 h 1279922"/>
              <a:gd name="connsiteX13" fmla="*/ 513304 w 1247919"/>
              <a:gd name="connsiteY13" fmla="*/ 1009650 h 1279922"/>
              <a:gd name="connsiteX14" fmla="*/ 451391 w 1247919"/>
              <a:gd name="connsiteY14" fmla="*/ 1009650 h 1279922"/>
              <a:gd name="connsiteX15" fmla="*/ 508541 w 1247919"/>
              <a:gd name="connsiteY15" fmla="*/ 1063228 h 1279922"/>
              <a:gd name="connsiteX16" fmla="*/ 470441 w 1247919"/>
              <a:gd name="connsiteY16" fmla="*/ 1108472 h 1279922"/>
              <a:gd name="connsiteX17" fmla="*/ 468060 w 1247919"/>
              <a:gd name="connsiteY17" fmla="*/ 1179910 h 1279922"/>
              <a:gd name="connsiteX18" fmla="*/ 513304 w 1247919"/>
              <a:gd name="connsiteY18" fmla="*/ 1279922 h 1279922"/>
              <a:gd name="connsiteX19" fmla="*/ 547832 w 1247919"/>
              <a:gd name="connsiteY19" fmla="*/ 1241822 h 1279922"/>
              <a:gd name="connsiteX20" fmla="*/ 644272 w 1247919"/>
              <a:gd name="connsiteY20" fmla="*/ 1247775 h 1279922"/>
              <a:gd name="connsiteX21" fmla="*/ 765716 w 1247919"/>
              <a:gd name="connsiteY21" fmla="*/ 1244203 h 1279922"/>
              <a:gd name="connsiteX22" fmla="*/ 775241 w 1247919"/>
              <a:gd name="connsiteY22" fmla="*/ 1259682 h 1279922"/>
              <a:gd name="connsiteX23" fmla="*/ 888351 w 1247919"/>
              <a:gd name="connsiteY23" fmla="*/ 1207294 h 1279922"/>
              <a:gd name="connsiteX24" fmla="*/ 918116 w 1247919"/>
              <a:gd name="connsiteY24" fmla="*/ 1141810 h 1279922"/>
              <a:gd name="connsiteX25" fmla="*/ 924069 w 1247919"/>
              <a:gd name="connsiteY25" fmla="*/ 1114425 h 1279922"/>
              <a:gd name="connsiteX26" fmla="*/ 1050276 w 1247919"/>
              <a:gd name="connsiteY26" fmla="*/ 1070372 h 1279922"/>
              <a:gd name="connsiteX27" fmla="*/ 1153860 w 1247919"/>
              <a:gd name="connsiteY27" fmla="*/ 988219 h 1279922"/>
              <a:gd name="connsiteX28" fmla="*/ 1206247 w 1247919"/>
              <a:gd name="connsiteY28" fmla="*/ 860822 h 1279922"/>
              <a:gd name="connsiteX29" fmla="*/ 1240776 w 1247919"/>
              <a:gd name="connsiteY29" fmla="*/ 616744 h 1279922"/>
              <a:gd name="connsiteX30" fmla="*/ 1247919 w 1247919"/>
              <a:gd name="connsiteY30" fmla="*/ 495300 h 1279922"/>
              <a:gd name="connsiteX31" fmla="*/ 1211010 w 1247919"/>
              <a:gd name="connsiteY31" fmla="*/ 434578 h 1279922"/>
              <a:gd name="connsiteX32" fmla="*/ 1144335 w 1247919"/>
              <a:gd name="connsiteY32" fmla="*/ 230982 h 1279922"/>
              <a:gd name="connsiteX33" fmla="*/ 996697 w 1247919"/>
              <a:gd name="connsiteY33" fmla="*/ 95250 h 1279922"/>
              <a:gd name="connsiteX34" fmla="*/ 764526 w 1247919"/>
              <a:gd name="connsiteY34" fmla="*/ 8335 h 1279922"/>
              <a:gd name="connsiteX35" fmla="*/ 689516 w 1247919"/>
              <a:gd name="connsiteY35" fmla="*/ 2382 h 1279922"/>
              <a:gd name="connsiteX36" fmla="*/ 638319 w 1247919"/>
              <a:gd name="connsiteY36" fmla="*/ 17860 h 1279922"/>
              <a:gd name="connsiteX37" fmla="*/ 522829 w 1247919"/>
              <a:gd name="connsiteY37" fmla="*/ 0 h 1279922"/>
              <a:gd name="connsiteX38" fmla="*/ 326376 w 1247919"/>
              <a:gd name="connsiteY38" fmla="*/ 15478 h 1279922"/>
              <a:gd name="connsiteX39" fmla="*/ 150163 w 1247919"/>
              <a:gd name="connsiteY39" fmla="*/ 80963 h 1279922"/>
              <a:gd name="connsiteX40" fmla="*/ 54913 w 1247919"/>
              <a:gd name="connsiteY40" fmla="*/ 184547 h 1279922"/>
              <a:gd name="connsiteX41" fmla="*/ 144 w 1247919"/>
              <a:gd name="connsiteY41" fmla="*/ 296466 h 1279922"/>
              <a:gd name="connsiteX42" fmla="*/ 10860 w 1247919"/>
              <a:gd name="connsiteY42" fmla="*/ 479822 h 1279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247919" h="1279922">
                <a:moveTo>
                  <a:pt x="10860" y="479822"/>
                </a:moveTo>
                <a:lnTo>
                  <a:pt x="132304" y="269082"/>
                </a:lnTo>
                <a:lnTo>
                  <a:pt x="212076" y="201216"/>
                </a:lnTo>
                <a:lnTo>
                  <a:pt x="202551" y="332185"/>
                </a:lnTo>
                <a:lnTo>
                  <a:pt x="226363" y="485775"/>
                </a:lnTo>
                <a:lnTo>
                  <a:pt x="351379" y="626269"/>
                </a:lnTo>
                <a:lnTo>
                  <a:pt x="435913" y="696516"/>
                </a:lnTo>
                <a:lnTo>
                  <a:pt x="468060" y="757238"/>
                </a:lnTo>
                <a:lnTo>
                  <a:pt x="479966" y="820341"/>
                </a:lnTo>
                <a:lnTo>
                  <a:pt x="541879" y="776288"/>
                </a:lnTo>
                <a:lnTo>
                  <a:pt x="574026" y="723900"/>
                </a:lnTo>
                <a:lnTo>
                  <a:pt x="599029" y="885825"/>
                </a:lnTo>
                <a:lnTo>
                  <a:pt x="552594" y="990600"/>
                </a:lnTo>
                <a:lnTo>
                  <a:pt x="513304" y="1009650"/>
                </a:lnTo>
                <a:lnTo>
                  <a:pt x="451391" y="1009650"/>
                </a:lnTo>
                <a:lnTo>
                  <a:pt x="508541" y="1063228"/>
                </a:lnTo>
                <a:lnTo>
                  <a:pt x="470441" y="1108472"/>
                </a:lnTo>
                <a:cubicBezTo>
                  <a:pt x="469647" y="1132285"/>
                  <a:pt x="468854" y="1156097"/>
                  <a:pt x="468060" y="1179910"/>
                </a:cubicBezTo>
                <a:lnTo>
                  <a:pt x="513304" y="1279922"/>
                </a:lnTo>
                <a:lnTo>
                  <a:pt x="547832" y="1241822"/>
                </a:lnTo>
                <a:lnTo>
                  <a:pt x="644272" y="1247775"/>
                </a:lnTo>
                <a:lnTo>
                  <a:pt x="765716" y="1244203"/>
                </a:lnTo>
                <a:lnTo>
                  <a:pt x="775241" y="1259682"/>
                </a:lnTo>
                <a:lnTo>
                  <a:pt x="888351" y="1207294"/>
                </a:lnTo>
                <a:lnTo>
                  <a:pt x="918116" y="1141810"/>
                </a:lnTo>
                <a:lnTo>
                  <a:pt x="924069" y="1114425"/>
                </a:lnTo>
                <a:lnTo>
                  <a:pt x="1050276" y="1070372"/>
                </a:lnTo>
                <a:lnTo>
                  <a:pt x="1153860" y="988219"/>
                </a:lnTo>
                <a:lnTo>
                  <a:pt x="1206247" y="860822"/>
                </a:lnTo>
                <a:lnTo>
                  <a:pt x="1240776" y="616744"/>
                </a:lnTo>
                <a:lnTo>
                  <a:pt x="1247919" y="495300"/>
                </a:lnTo>
                <a:lnTo>
                  <a:pt x="1211010" y="434578"/>
                </a:lnTo>
                <a:lnTo>
                  <a:pt x="1144335" y="230982"/>
                </a:lnTo>
                <a:lnTo>
                  <a:pt x="996697" y="95250"/>
                </a:lnTo>
                <a:lnTo>
                  <a:pt x="764526" y="8335"/>
                </a:lnTo>
                <a:lnTo>
                  <a:pt x="689516" y="2382"/>
                </a:lnTo>
                <a:lnTo>
                  <a:pt x="638319" y="17860"/>
                </a:lnTo>
                <a:lnTo>
                  <a:pt x="522829" y="0"/>
                </a:lnTo>
                <a:lnTo>
                  <a:pt x="326376" y="15478"/>
                </a:lnTo>
                <a:lnTo>
                  <a:pt x="150163" y="80963"/>
                </a:lnTo>
                <a:lnTo>
                  <a:pt x="54913" y="184547"/>
                </a:lnTo>
                <a:lnTo>
                  <a:pt x="144" y="296466"/>
                </a:lnTo>
                <a:cubicBezTo>
                  <a:pt x="-253" y="344488"/>
                  <a:pt x="-649" y="392510"/>
                  <a:pt x="10860" y="47982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5C88C276-1F9D-0B92-7E86-CFAFCEA7B472}"/>
              </a:ext>
            </a:extLst>
          </p:cNvPr>
          <p:cNvSpPr/>
          <p:nvPr/>
        </p:nvSpPr>
        <p:spPr>
          <a:xfrm>
            <a:off x="8566270" y="1669286"/>
            <a:ext cx="491728" cy="697706"/>
          </a:xfrm>
          <a:custGeom>
            <a:avLst/>
            <a:gdLst>
              <a:gd name="connsiteX0" fmla="*/ 10715 w 491728"/>
              <a:gd name="connsiteY0" fmla="*/ 0 h 697706"/>
              <a:gd name="connsiteX1" fmla="*/ 0 w 491728"/>
              <a:gd name="connsiteY1" fmla="*/ 145256 h 697706"/>
              <a:gd name="connsiteX2" fmla="*/ 14287 w 491728"/>
              <a:gd name="connsiteY2" fmla="*/ 258365 h 697706"/>
              <a:gd name="connsiteX3" fmla="*/ 129778 w 491728"/>
              <a:gd name="connsiteY3" fmla="*/ 408384 h 697706"/>
              <a:gd name="connsiteX4" fmla="*/ 214312 w 491728"/>
              <a:gd name="connsiteY4" fmla="*/ 472678 h 697706"/>
              <a:gd name="connsiteX5" fmla="*/ 263128 w 491728"/>
              <a:gd name="connsiteY5" fmla="*/ 535781 h 697706"/>
              <a:gd name="connsiteX6" fmla="*/ 272653 w 491728"/>
              <a:gd name="connsiteY6" fmla="*/ 632221 h 697706"/>
              <a:gd name="connsiteX7" fmla="*/ 345281 w 491728"/>
              <a:gd name="connsiteY7" fmla="*/ 583406 h 697706"/>
              <a:gd name="connsiteX8" fmla="*/ 376237 w 491728"/>
              <a:gd name="connsiteY8" fmla="*/ 522684 h 697706"/>
              <a:gd name="connsiteX9" fmla="*/ 388143 w 491728"/>
              <a:gd name="connsiteY9" fmla="*/ 634603 h 697706"/>
              <a:gd name="connsiteX10" fmla="*/ 401240 w 491728"/>
              <a:gd name="connsiteY10" fmla="*/ 697706 h 697706"/>
              <a:gd name="connsiteX11" fmla="*/ 441722 w 491728"/>
              <a:gd name="connsiteY11" fmla="*/ 604837 h 697706"/>
              <a:gd name="connsiteX12" fmla="*/ 432197 w 491728"/>
              <a:gd name="connsiteY12" fmla="*/ 531018 h 697706"/>
              <a:gd name="connsiteX13" fmla="*/ 491728 w 491728"/>
              <a:gd name="connsiteY13" fmla="*/ 423862 h 697706"/>
              <a:gd name="connsiteX14" fmla="*/ 429815 w 491728"/>
              <a:gd name="connsiteY14" fmla="*/ 307181 h 697706"/>
              <a:gd name="connsiteX15" fmla="*/ 340518 w 491728"/>
              <a:gd name="connsiteY15" fmla="*/ 311943 h 697706"/>
              <a:gd name="connsiteX16" fmla="*/ 320278 w 491728"/>
              <a:gd name="connsiteY16" fmla="*/ 421481 h 697706"/>
              <a:gd name="connsiteX17" fmla="*/ 284559 w 491728"/>
              <a:gd name="connsiteY17" fmla="*/ 436959 h 697706"/>
              <a:gd name="connsiteX18" fmla="*/ 204787 w 491728"/>
              <a:gd name="connsiteY18" fmla="*/ 373856 h 697706"/>
              <a:gd name="connsiteX19" fmla="*/ 97631 w 491728"/>
              <a:gd name="connsiteY19" fmla="*/ 271462 h 697706"/>
              <a:gd name="connsiteX20" fmla="*/ 40481 w 491728"/>
              <a:gd name="connsiteY20" fmla="*/ 129778 h 697706"/>
              <a:gd name="connsiteX21" fmla="*/ 10715 w 491728"/>
              <a:gd name="connsiteY21" fmla="*/ 0 h 69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91728" h="697706">
                <a:moveTo>
                  <a:pt x="10715" y="0"/>
                </a:moveTo>
                <a:lnTo>
                  <a:pt x="0" y="145256"/>
                </a:lnTo>
                <a:lnTo>
                  <a:pt x="14287" y="258365"/>
                </a:lnTo>
                <a:lnTo>
                  <a:pt x="129778" y="408384"/>
                </a:lnTo>
                <a:lnTo>
                  <a:pt x="214312" y="472678"/>
                </a:lnTo>
                <a:lnTo>
                  <a:pt x="263128" y="535781"/>
                </a:lnTo>
                <a:lnTo>
                  <a:pt x="272653" y="632221"/>
                </a:lnTo>
                <a:lnTo>
                  <a:pt x="345281" y="583406"/>
                </a:lnTo>
                <a:lnTo>
                  <a:pt x="376237" y="522684"/>
                </a:lnTo>
                <a:lnTo>
                  <a:pt x="388143" y="634603"/>
                </a:lnTo>
                <a:lnTo>
                  <a:pt x="401240" y="697706"/>
                </a:lnTo>
                <a:lnTo>
                  <a:pt x="441722" y="604837"/>
                </a:lnTo>
                <a:lnTo>
                  <a:pt x="432197" y="531018"/>
                </a:lnTo>
                <a:lnTo>
                  <a:pt x="491728" y="423862"/>
                </a:lnTo>
                <a:lnTo>
                  <a:pt x="429815" y="307181"/>
                </a:lnTo>
                <a:lnTo>
                  <a:pt x="340518" y="311943"/>
                </a:lnTo>
                <a:lnTo>
                  <a:pt x="320278" y="421481"/>
                </a:lnTo>
                <a:lnTo>
                  <a:pt x="284559" y="436959"/>
                </a:lnTo>
                <a:lnTo>
                  <a:pt x="204787" y="373856"/>
                </a:lnTo>
                <a:lnTo>
                  <a:pt x="97631" y="271462"/>
                </a:lnTo>
                <a:lnTo>
                  <a:pt x="40481" y="129778"/>
                </a:lnTo>
                <a:lnTo>
                  <a:pt x="10715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16AA587-0E86-C52B-E935-A6459C118AC0}"/>
              </a:ext>
            </a:extLst>
          </p:cNvPr>
          <p:cNvSpPr/>
          <p:nvPr/>
        </p:nvSpPr>
        <p:spPr>
          <a:xfrm>
            <a:off x="8860354" y="2088386"/>
            <a:ext cx="1751013" cy="1538287"/>
          </a:xfrm>
          <a:custGeom>
            <a:avLst/>
            <a:gdLst>
              <a:gd name="connsiteX0" fmla="*/ 758825 w 1751013"/>
              <a:gd name="connsiteY0" fmla="*/ 0 h 1538287"/>
              <a:gd name="connsiteX1" fmla="*/ 728663 w 1751013"/>
              <a:gd name="connsiteY1" fmla="*/ 247650 h 1538287"/>
              <a:gd name="connsiteX2" fmla="*/ 668338 w 1751013"/>
              <a:gd name="connsiteY2" fmla="*/ 368300 h 1538287"/>
              <a:gd name="connsiteX3" fmla="*/ 506413 w 1751013"/>
              <a:gd name="connsiteY3" fmla="*/ 484187 h 1538287"/>
              <a:gd name="connsiteX4" fmla="*/ 442913 w 1751013"/>
              <a:gd name="connsiteY4" fmla="*/ 504825 h 1538287"/>
              <a:gd name="connsiteX5" fmla="*/ 425450 w 1751013"/>
              <a:gd name="connsiteY5" fmla="*/ 546100 h 1538287"/>
              <a:gd name="connsiteX6" fmla="*/ 293688 w 1751013"/>
              <a:gd name="connsiteY6" fmla="*/ 649287 h 1538287"/>
              <a:gd name="connsiteX7" fmla="*/ 242888 w 1751013"/>
              <a:gd name="connsiteY7" fmla="*/ 638175 h 1538287"/>
              <a:gd name="connsiteX8" fmla="*/ 147638 w 1751013"/>
              <a:gd name="connsiteY8" fmla="*/ 628650 h 1538287"/>
              <a:gd name="connsiteX9" fmla="*/ 74613 w 1751013"/>
              <a:gd name="connsiteY9" fmla="*/ 619125 h 1538287"/>
              <a:gd name="connsiteX10" fmla="*/ 23813 w 1751013"/>
              <a:gd name="connsiteY10" fmla="*/ 644525 h 1538287"/>
              <a:gd name="connsiteX11" fmla="*/ 0 w 1751013"/>
              <a:gd name="connsiteY11" fmla="*/ 684212 h 1538287"/>
              <a:gd name="connsiteX12" fmla="*/ 9525 w 1751013"/>
              <a:gd name="connsiteY12" fmla="*/ 866775 h 1538287"/>
              <a:gd name="connsiteX13" fmla="*/ 4763 w 1751013"/>
              <a:gd name="connsiteY13" fmla="*/ 912812 h 1538287"/>
              <a:gd name="connsiteX14" fmla="*/ 138113 w 1751013"/>
              <a:gd name="connsiteY14" fmla="*/ 1004887 h 1538287"/>
              <a:gd name="connsiteX15" fmla="*/ 173038 w 1751013"/>
              <a:gd name="connsiteY15" fmla="*/ 1338262 h 1538287"/>
              <a:gd name="connsiteX16" fmla="*/ 169863 w 1751013"/>
              <a:gd name="connsiteY16" fmla="*/ 1447800 h 1538287"/>
              <a:gd name="connsiteX17" fmla="*/ 139700 w 1751013"/>
              <a:gd name="connsiteY17" fmla="*/ 1511300 h 1538287"/>
              <a:gd name="connsiteX18" fmla="*/ 152400 w 1751013"/>
              <a:gd name="connsiteY18" fmla="*/ 1538287 h 1538287"/>
              <a:gd name="connsiteX19" fmla="*/ 260350 w 1751013"/>
              <a:gd name="connsiteY19" fmla="*/ 1528762 h 1538287"/>
              <a:gd name="connsiteX20" fmla="*/ 577850 w 1751013"/>
              <a:gd name="connsiteY20" fmla="*/ 1350962 h 1538287"/>
              <a:gd name="connsiteX21" fmla="*/ 1531938 w 1751013"/>
              <a:gd name="connsiteY21" fmla="*/ 735012 h 1538287"/>
              <a:gd name="connsiteX22" fmla="*/ 1720850 w 1751013"/>
              <a:gd name="connsiteY22" fmla="*/ 590550 h 1538287"/>
              <a:gd name="connsiteX23" fmla="*/ 1751013 w 1751013"/>
              <a:gd name="connsiteY23" fmla="*/ 474662 h 1538287"/>
              <a:gd name="connsiteX24" fmla="*/ 1663700 w 1751013"/>
              <a:gd name="connsiteY24" fmla="*/ 393700 h 1538287"/>
              <a:gd name="connsiteX25" fmla="*/ 1433513 w 1751013"/>
              <a:gd name="connsiteY25" fmla="*/ 266700 h 1538287"/>
              <a:gd name="connsiteX26" fmla="*/ 1255713 w 1751013"/>
              <a:gd name="connsiteY26" fmla="*/ 207962 h 1538287"/>
              <a:gd name="connsiteX27" fmla="*/ 1104900 w 1751013"/>
              <a:gd name="connsiteY27" fmla="*/ 182562 h 1538287"/>
              <a:gd name="connsiteX28" fmla="*/ 1023938 w 1751013"/>
              <a:gd name="connsiteY28" fmla="*/ 214312 h 1538287"/>
              <a:gd name="connsiteX29" fmla="*/ 920750 w 1751013"/>
              <a:gd name="connsiteY29" fmla="*/ 60325 h 1538287"/>
              <a:gd name="connsiteX30" fmla="*/ 758825 w 1751013"/>
              <a:gd name="connsiteY30" fmla="*/ 0 h 153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51013" h="1538287">
                <a:moveTo>
                  <a:pt x="758825" y="0"/>
                </a:moveTo>
                <a:lnTo>
                  <a:pt x="728663" y="247650"/>
                </a:lnTo>
                <a:lnTo>
                  <a:pt x="668338" y="368300"/>
                </a:lnTo>
                <a:lnTo>
                  <a:pt x="506413" y="484187"/>
                </a:lnTo>
                <a:lnTo>
                  <a:pt x="442913" y="504825"/>
                </a:lnTo>
                <a:lnTo>
                  <a:pt x="425450" y="546100"/>
                </a:lnTo>
                <a:lnTo>
                  <a:pt x="293688" y="649287"/>
                </a:lnTo>
                <a:lnTo>
                  <a:pt x="242888" y="638175"/>
                </a:lnTo>
                <a:lnTo>
                  <a:pt x="147638" y="628650"/>
                </a:lnTo>
                <a:lnTo>
                  <a:pt x="74613" y="619125"/>
                </a:lnTo>
                <a:lnTo>
                  <a:pt x="23813" y="644525"/>
                </a:lnTo>
                <a:lnTo>
                  <a:pt x="0" y="684212"/>
                </a:lnTo>
                <a:lnTo>
                  <a:pt x="9525" y="866775"/>
                </a:lnTo>
                <a:lnTo>
                  <a:pt x="4763" y="912812"/>
                </a:lnTo>
                <a:lnTo>
                  <a:pt x="138113" y="1004887"/>
                </a:lnTo>
                <a:lnTo>
                  <a:pt x="173038" y="1338262"/>
                </a:lnTo>
                <a:cubicBezTo>
                  <a:pt x="171980" y="1374775"/>
                  <a:pt x="170921" y="1411287"/>
                  <a:pt x="169863" y="1447800"/>
                </a:cubicBezTo>
                <a:lnTo>
                  <a:pt x="139700" y="1511300"/>
                </a:lnTo>
                <a:lnTo>
                  <a:pt x="152400" y="1538287"/>
                </a:lnTo>
                <a:lnTo>
                  <a:pt x="260350" y="1528762"/>
                </a:lnTo>
                <a:lnTo>
                  <a:pt x="577850" y="1350962"/>
                </a:lnTo>
                <a:lnTo>
                  <a:pt x="1531938" y="735012"/>
                </a:lnTo>
                <a:lnTo>
                  <a:pt x="1720850" y="590550"/>
                </a:lnTo>
                <a:lnTo>
                  <a:pt x="1751013" y="474662"/>
                </a:lnTo>
                <a:lnTo>
                  <a:pt x="1663700" y="393700"/>
                </a:lnTo>
                <a:lnTo>
                  <a:pt x="1433513" y="266700"/>
                </a:lnTo>
                <a:lnTo>
                  <a:pt x="1255713" y="207962"/>
                </a:lnTo>
                <a:lnTo>
                  <a:pt x="1104900" y="182562"/>
                </a:lnTo>
                <a:lnTo>
                  <a:pt x="1023938" y="214312"/>
                </a:lnTo>
                <a:lnTo>
                  <a:pt x="920750" y="60325"/>
                </a:lnTo>
                <a:lnTo>
                  <a:pt x="758825" y="0"/>
                </a:lnTo>
                <a:close/>
              </a:path>
            </a:pathLst>
          </a:cu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A93D48C4-02B5-A7E2-E1F2-A37DF7183775}"/>
              </a:ext>
            </a:extLst>
          </p:cNvPr>
          <p:cNvSpPr/>
          <p:nvPr/>
        </p:nvSpPr>
        <p:spPr>
          <a:xfrm>
            <a:off x="8861545" y="2081242"/>
            <a:ext cx="984647" cy="1009650"/>
          </a:xfrm>
          <a:custGeom>
            <a:avLst/>
            <a:gdLst>
              <a:gd name="connsiteX0" fmla="*/ 984647 w 984647"/>
              <a:gd name="connsiteY0" fmla="*/ 175022 h 1009650"/>
              <a:gd name="connsiteX1" fmla="*/ 919162 w 984647"/>
              <a:gd name="connsiteY1" fmla="*/ 71437 h 1009650"/>
              <a:gd name="connsiteX2" fmla="*/ 795337 w 984647"/>
              <a:gd name="connsiteY2" fmla="*/ 0 h 1009650"/>
              <a:gd name="connsiteX3" fmla="*/ 766762 w 984647"/>
              <a:gd name="connsiteY3" fmla="*/ 8334 h 1009650"/>
              <a:gd name="connsiteX4" fmla="*/ 710803 w 984647"/>
              <a:gd name="connsiteY4" fmla="*/ 253603 h 1009650"/>
              <a:gd name="connsiteX5" fmla="*/ 683418 w 984647"/>
              <a:gd name="connsiteY5" fmla="*/ 352425 h 1009650"/>
              <a:gd name="connsiteX6" fmla="*/ 601265 w 984647"/>
              <a:gd name="connsiteY6" fmla="*/ 435769 h 1009650"/>
              <a:gd name="connsiteX7" fmla="*/ 523875 w 984647"/>
              <a:gd name="connsiteY7" fmla="*/ 482203 h 1009650"/>
              <a:gd name="connsiteX8" fmla="*/ 432197 w 984647"/>
              <a:gd name="connsiteY8" fmla="*/ 509587 h 1009650"/>
              <a:gd name="connsiteX9" fmla="*/ 432197 w 984647"/>
              <a:gd name="connsiteY9" fmla="*/ 550069 h 1009650"/>
              <a:gd name="connsiteX10" fmla="*/ 353615 w 984647"/>
              <a:gd name="connsiteY10" fmla="*/ 620315 h 1009650"/>
              <a:gd name="connsiteX11" fmla="*/ 310753 w 984647"/>
              <a:gd name="connsiteY11" fmla="*/ 644128 h 1009650"/>
              <a:gd name="connsiteX12" fmla="*/ 209550 w 984647"/>
              <a:gd name="connsiteY12" fmla="*/ 646509 h 1009650"/>
              <a:gd name="connsiteX13" fmla="*/ 130968 w 984647"/>
              <a:gd name="connsiteY13" fmla="*/ 634603 h 1009650"/>
              <a:gd name="connsiteX14" fmla="*/ 55959 w 984647"/>
              <a:gd name="connsiteY14" fmla="*/ 626269 h 1009650"/>
              <a:gd name="connsiteX15" fmla="*/ 0 w 984647"/>
              <a:gd name="connsiteY15" fmla="*/ 671512 h 1009650"/>
              <a:gd name="connsiteX16" fmla="*/ 0 w 984647"/>
              <a:gd name="connsiteY16" fmla="*/ 851297 h 1009650"/>
              <a:gd name="connsiteX17" fmla="*/ 1190 w 984647"/>
              <a:gd name="connsiteY17" fmla="*/ 917972 h 1009650"/>
              <a:gd name="connsiteX18" fmla="*/ 94059 w 984647"/>
              <a:gd name="connsiteY18" fmla="*/ 1006078 h 1009650"/>
              <a:gd name="connsiteX19" fmla="*/ 142875 w 984647"/>
              <a:gd name="connsiteY19" fmla="*/ 1009650 h 1009650"/>
              <a:gd name="connsiteX20" fmla="*/ 94059 w 984647"/>
              <a:gd name="connsiteY20" fmla="*/ 945356 h 1009650"/>
              <a:gd name="connsiteX21" fmla="*/ 63103 w 984647"/>
              <a:gd name="connsiteY21" fmla="*/ 867965 h 1009650"/>
              <a:gd name="connsiteX22" fmla="*/ 90487 w 984647"/>
              <a:gd name="connsiteY22" fmla="*/ 715565 h 1009650"/>
              <a:gd name="connsiteX23" fmla="*/ 264318 w 984647"/>
              <a:gd name="connsiteY23" fmla="*/ 714375 h 1009650"/>
              <a:gd name="connsiteX24" fmla="*/ 420290 w 984647"/>
              <a:gd name="connsiteY24" fmla="*/ 675084 h 1009650"/>
              <a:gd name="connsiteX25" fmla="*/ 520303 w 984647"/>
              <a:gd name="connsiteY25" fmla="*/ 559594 h 1009650"/>
              <a:gd name="connsiteX26" fmla="*/ 716756 w 984647"/>
              <a:gd name="connsiteY26" fmla="*/ 454819 h 1009650"/>
              <a:gd name="connsiteX27" fmla="*/ 792956 w 984647"/>
              <a:gd name="connsiteY27" fmla="*/ 341709 h 1009650"/>
              <a:gd name="connsiteX28" fmla="*/ 822722 w 984647"/>
              <a:gd name="connsiteY28" fmla="*/ 130969 h 1009650"/>
              <a:gd name="connsiteX29" fmla="*/ 984647 w 984647"/>
              <a:gd name="connsiteY29" fmla="*/ 175022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4647" h="1009650">
                <a:moveTo>
                  <a:pt x="984647" y="175022"/>
                </a:moveTo>
                <a:lnTo>
                  <a:pt x="919162" y="71437"/>
                </a:lnTo>
                <a:lnTo>
                  <a:pt x="795337" y="0"/>
                </a:lnTo>
                <a:lnTo>
                  <a:pt x="766762" y="8334"/>
                </a:lnTo>
                <a:lnTo>
                  <a:pt x="710803" y="253603"/>
                </a:lnTo>
                <a:lnTo>
                  <a:pt x="683418" y="352425"/>
                </a:lnTo>
                <a:lnTo>
                  <a:pt x="601265" y="435769"/>
                </a:lnTo>
                <a:lnTo>
                  <a:pt x="523875" y="482203"/>
                </a:lnTo>
                <a:lnTo>
                  <a:pt x="432197" y="509587"/>
                </a:lnTo>
                <a:lnTo>
                  <a:pt x="432197" y="550069"/>
                </a:lnTo>
                <a:lnTo>
                  <a:pt x="353615" y="620315"/>
                </a:lnTo>
                <a:lnTo>
                  <a:pt x="310753" y="644128"/>
                </a:lnTo>
                <a:lnTo>
                  <a:pt x="209550" y="646509"/>
                </a:lnTo>
                <a:lnTo>
                  <a:pt x="130968" y="634603"/>
                </a:lnTo>
                <a:lnTo>
                  <a:pt x="55959" y="626269"/>
                </a:lnTo>
                <a:lnTo>
                  <a:pt x="0" y="671512"/>
                </a:lnTo>
                <a:lnTo>
                  <a:pt x="0" y="851297"/>
                </a:lnTo>
                <a:cubicBezTo>
                  <a:pt x="397" y="873522"/>
                  <a:pt x="793" y="895747"/>
                  <a:pt x="1190" y="917972"/>
                </a:cubicBezTo>
                <a:lnTo>
                  <a:pt x="94059" y="1006078"/>
                </a:lnTo>
                <a:lnTo>
                  <a:pt x="142875" y="1009650"/>
                </a:lnTo>
                <a:lnTo>
                  <a:pt x="94059" y="945356"/>
                </a:lnTo>
                <a:lnTo>
                  <a:pt x="63103" y="867965"/>
                </a:lnTo>
                <a:lnTo>
                  <a:pt x="90487" y="715565"/>
                </a:lnTo>
                <a:lnTo>
                  <a:pt x="264318" y="714375"/>
                </a:lnTo>
                <a:lnTo>
                  <a:pt x="420290" y="675084"/>
                </a:lnTo>
                <a:lnTo>
                  <a:pt x="520303" y="559594"/>
                </a:lnTo>
                <a:lnTo>
                  <a:pt x="716756" y="454819"/>
                </a:lnTo>
                <a:lnTo>
                  <a:pt x="792956" y="341709"/>
                </a:lnTo>
                <a:lnTo>
                  <a:pt x="822722" y="130969"/>
                </a:lnTo>
                <a:lnTo>
                  <a:pt x="984647" y="175022"/>
                </a:lnTo>
                <a:close/>
              </a:path>
            </a:pathLst>
          </a:custGeom>
          <a:solidFill>
            <a:srgbClr val="FFADAD"/>
          </a:solidFill>
          <a:ln>
            <a:solidFill>
              <a:srgbClr val="FFAD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C3B2EC9-7648-C4B7-EF13-27E0684A6940}"/>
              </a:ext>
            </a:extLst>
          </p:cNvPr>
          <p:cNvSpPr/>
          <p:nvPr/>
        </p:nvSpPr>
        <p:spPr>
          <a:xfrm>
            <a:off x="8829398" y="1890742"/>
            <a:ext cx="788194" cy="850106"/>
          </a:xfrm>
          <a:custGeom>
            <a:avLst/>
            <a:gdLst>
              <a:gd name="connsiteX0" fmla="*/ 20240 w 788194"/>
              <a:gd name="connsiteY0" fmla="*/ 671512 h 850106"/>
              <a:gd name="connsiteX1" fmla="*/ 0 w 788194"/>
              <a:gd name="connsiteY1" fmla="*/ 734615 h 850106"/>
              <a:gd name="connsiteX2" fmla="*/ 48815 w 788194"/>
              <a:gd name="connsiteY2" fmla="*/ 850106 h 850106"/>
              <a:gd name="connsiteX3" fmla="*/ 94059 w 788194"/>
              <a:gd name="connsiteY3" fmla="*/ 806053 h 850106"/>
              <a:gd name="connsiteX4" fmla="*/ 171450 w 788194"/>
              <a:gd name="connsiteY4" fmla="*/ 816769 h 850106"/>
              <a:gd name="connsiteX5" fmla="*/ 267890 w 788194"/>
              <a:gd name="connsiteY5" fmla="*/ 838200 h 850106"/>
              <a:gd name="connsiteX6" fmla="*/ 341709 w 788194"/>
              <a:gd name="connsiteY6" fmla="*/ 829865 h 850106"/>
              <a:gd name="connsiteX7" fmla="*/ 429815 w 788194"/>
              <a:gd name="connsiteY7" fmla="*/ 775097 h 850106"/>
              <a:gd name="connsiteX8" fmla="*/ 466725 w 788194"/>
              <a:gd name="connsiteY8" fmla="*/ 733425 h 850106"/>
              <a:gd name="connsiteX9" fmla="*/ 463153 w 788194"/>
              <a:gd name="connsiteY9" fmla="*/ 695325 h 850106"/>
              <a:gd name="connsiteX10" fmla="*/ 632222 w 788194"/>
              <a:gd name="connsiteY10" fmla="*/ 611981 h 850106"/>
              <a:gd name="connsiteX11" fmla="*/ 715565 w 788194"/>
              <a:gd name="connsiteY11" fmla="*/ 514350 h 850106"/>
              <a:gd name="connsiteX12" fmla="*/ 765572 w 788194"/>
              <a:gd name="connsiteY12" fmla="*/ 382190 h 850106"/>
              <a:gd name="connsiteX13" fmla="*/ 788194 w 788194"/>
              <a:gd name="connsiteY13" fmla="*/ 194072 h 850106"/>
              <a:gd name="connsiteX14" fmla="*/ 783431 w 788194"/>
              <a:gd name="connsiteY14" fmla="*/ 91678 h 850106"/>
              <a:gd name="connsiteX15" fmla="*/ 778669 w 788194"/>
              <a:gd name="connsiteY15" fmla="*/ 42862 h 850106"/>
              <a:gd name="connsiteX16" fmla="*/ 725090 w 788194"/>
              <a:gd name="connsiteY16" fmla="*/ 0 h 850106"/>
              <a:gd name="connsiteX17" fmla="*/ 736997 w 788194"/>
              <a:gd name="connsiteY17" fmla="*/ 166687 h 850106"/>
              <a:gd name="connsiteX18" fmla="*/ 702469 w 788194"/>
              <a:gd name="connsiteY18" fmla="*/ 348853 h 850106"/>
              <a:gd name="connsiteX19" fmla="*/ 590550 w 788194"/>
              <a:gd name="connsiteY19" fmla="*/ 556022 h 850106"/>
              <a:gd name="connsiteX20" fmla="*/ 469106 w 788194"/>
              <a:gd name="connsiteY20" fmla="*/ 633412 h 850106"/>
              <a:gd name="connsiteX21" fmla="*/ 388144 w 788194"/>
              <a:gd name="connsiteY21" fmla="*/ 628650 h 850106"/>
              <a:gd name="connsiteX22" fmla="*/ 292894 w 788194"/>
              <a:gd name="connsiteY22" fmla="*/ 691753 h 850106"/>
              <a:gd name="connsiteX23" fmla="*/ 246459 w 788194"/>
              <a:gd name="connsiteY23" fmla="*/ 742950 h 850106"/>
              <a:gd name="connsiteX24" fmla="*/ 139303 w 788194"/>
              <a:gd name="connsiteY24" fmla="*/ 746522 h 850106"/>
              <a:gd name="connsiteX25" fmla="*/ 78581 w 788194"/>
              <a:gd name="connsiteY25" fmla="*/ 748903 h 850106"/>
              <a:gd name="connsiteX26" fmla="*/ 20240 w 788194"/>
              <a:gd name="connsiteY26" fmla="*/ 671512 h 850106"/>
              <a:gd name="connsiteX0" fmla="*/ 20240 w 788194"/>
              <a:gd name="connsiteY0" fmla="*/ 671512 h 850106"/>
              <a:gd name="connsiteX1" fmla="*/ 0 w 788194"/>
              <a:gd name="connsiteY1" fmla="*/ 734615 h 850106"/>
              <a:gd name="connsiteX2" fmla="*/ 48815 w 788194"/>
              <a:gd name="connsiteY2" fmla="*/ 850106 h 850106"/>
              <a:gd name="connsiteX3" fmla="*/ 94059 w 788194"/>
              <a:gd name="connsiteY3" fmla="*/ 806053 h 850106"/>
              <a:gd name="connsiteX4" fmla="*/ 171450 w 788194"/>
              <a:gd name="connsiteY4" fmla="*/ 816769 h 850106"/>
              <a:gd name="connsiteX5" fmla="*/ 267890 w 788194"/>
              <a:gd name="connsiteY5" fmla="*/ 838200 h 850106"/>
              <a:gd name="connsiteX6" fmla="*/ 341709 w 788194"/>
              <a:gd name="connsiteY6" fmla="*/ 829865 h 850106"/>
              <a:gd name="connsiteX7" fmla="*/ 429815 w 788194"/>
              <a:gd name="connsiteY7" fmla="*/ 783432 h 850106"/>
              <a:gd name="connsiteX8" fmla="*/ 466725 w 788194"/>
              <a:gd name="connsiteY8" fmla="*/ 733425 h 850106"/>
              <a:gd name="connsiteX9" fmla="*/ 463153 w 788194"/>
              <a:gd name="connsiteY9" fmla="*/ 695325 h 850106"/>
              <a:gd name="connsiteX10" fmla="*/ 632222 w 788194"/>
              <a:gd name="connsiteY10" fmla="*/ 611981 h 850106"/>
              <a:gd name="connsiteX11" fmla="*/ 715565 w 788194"/>
              <a:gd name="connsiteY11" fmla="*/ 514350 h 850106"/>
              <a:gd name="connsiteX12" fmla="*/ 765572 w 788194"/>
              <a:gd name="connsiteY12" fmla="*/ 382190 h 850106"/>
              <a:gd name="connsiteX13" fmla="*/ 788194 w 788194"/>
              <a:gd name="connsiteY13" fmla="*/ 194072 h 850106"/>
              <a:gd name="connsiteX14" fmla="*/ 783431 w 788194"/>
              <a:gd name="connsiteY14" fmla="*/ 91678 h 850106"/>
              <a:gd name="connsiteX15" fmla="*/ 778669 w 788194"/>
              <a:gd name="connsiteY15" fmla="*/ 42862 h 850106"/>
              <a:gd name="connsiteX16" fmla="*/ 725090 w 788194"/>
              <a:gd name="connsiteY16" fmla="*/ 0 h 850106"/>
              <a:gd name="connsiteX17" fmla="*/ 736997 w 788194"/>
              <a:gd name="connsiteY17" fmla="*/ 166687 h 850106"/>
              <a:gd name="connsiteX18" fmla="*/ 702469 w 788194"/>
              <a:gd name="connsiteY18" fmla="*/ 348853 h 850106"/>
              <a:gd name="connsiteX19" fmla="*/ 590550 w 788194"/>
              <a:gd name="connsiteY19" fmla="*/ 556022 h 850106"/>
              <a:gd name="connsiteX20" fmla="*/ 469106 w 788194"/>
              <a:gd name="connsiteY20" fmla="*/ 633412 h 850106"/>
              <a:gd name="connsiteX21" fmla="*/ 388144 w 788194"/>
              <a:gd name="connsiteY21" fmla="*/ 628650 h 850106"/>
              <a:gd name="connsiteX22" fmla="*/ 292894 w 788194"/>
              <a:gd name="connsiteY22" fmla="*/ 691753 h 850106"/>
              <a:gd name="connsiteX23" fmla="*/ 246459 w 788194"/>
              <a:gd name="connsiteY23" fmla="*/ 742950 h 850106"/>
              <a:gd name="connsiteX24" fmla="*/ 139303 w 788194"/>
              <a:gd name="connsiteY24" fmla="*/ 746522 h 850106"/>
              <a:gd name="connsiteX25" fmla="*/ 78581 w 788194"/>
              <a:gd name="connsiteY25" fmla="*/ 748903 h 850106"/>
              <a:gd name="connsiteX26" fmla="*/ 20240 w 788194"/>
              <a:gd name="connsiteY26" fmla="*/ 671512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194" h="850106">
                <a:moveTo>
                  <a:pt x="20240" y="671512"/>
                </a:moveTo>
                <a:lnTo>
                  <a:pt x="0" y="734615"/>
                </a:lnTo>
                <a:lnTo>
                  <a:pt x="48815" y="850106"/>
                </a:lnTo>
                <a:lnTo>
                  <a:pt x="94059" y="806053"/>
                </a:lnTo>
                <a:lnTo>
                  <a:pt x="171450" y="816769"/>
                </a:lnTo>
                <a:lnTo>
                  <a:pt x="267890" y="838200"/>
                </a:lnTo>
                <a:lnTo>
                  <a:pt x="341709" y="829865"/>
                </a:lnTo>
                <a:lnTo>
                  <a:pt x="429815" y="783432"/>
                </a:lnTo>
                <a:lnTo>
                  <a:pt x="466725" y="733425"/>
                </a:lnTo>
                <a:lnTo>
                  <a:pt x="463153" y="695325"/>
                </a:lnTo>
                <a:lnTo>
                  <a:pt x="632222" y="611981"/>
                </a:lnTo>
                <a:lnTo>
                  <a:pt x="715565" y="514350"/>
                </a:lnTo>
                <a:lnTo>
                  <a:pt x="765572" y="382190"/>
                </a:lnTo>
                <a:lnTo>
                  <a:pt x="788194" y="194072"/>
                </a:lnTo>
                <a:lnTo>
                  <a:pt x="783431" y="91678"/>
                </a:lnTo>
                <a:lnTo>
                  <a:pt x="778669" y="42862"/>
                </a:lnTo>
                <a:lnTo>
                  <a:pt x="725090" y="0"/>
                </a:lnTo>
                <a:lnTo>
                  <a:pt x="736997" y="166687"/>
                </a:lnTo>
                <a:lnTo>
                  <a:pt x="702469" y="348853"/>
                </a:lnTo>
                <a:lnTo>
                  <a:pt x="590550" y="556022"/>
                </a:lnTo>
                <a:lnTo>
                  <a:pt x="469106" y="633412"/>
                </a:lnTo>
                <a:lnTo>
                  <a:pt x="388144" y="628650"/>
                </a:lnTo>
                <a:lnTo>
                  <a:pt x="292894" y="691753"/>
                </a:lnTo>
                <a:lnTo>
                  <a:pt x="246459" y="742950"/>
                </a:lnTo>
                <a:lnTo>
                  <a:pt x="139303" y="746522"/>
                </a:lnTo>
                <a:lnTo>
                  <a:pt x="78581" y="748903"/>
                </a:lnTo>
                <a:lnTo>
                  <a:pt x="20240" y="67151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F8441FB-8F1F-57F5-8D55-8A1B16415D63}"/>
              </a:ext>
            </a:extLst>
          </p:cNvPr>
          <p:cNvSpPr/>
          <p:nvPr/>
        </p:nvSpPr>
        <p:spPr>
          <a:xfrm>
            <a:off x="8400773" y="2667029"/>
            <a:ext cx="463153" cy="333375"/>
          </a:xfrm>
          <a:custGeom>
            <a:avLst/>
            <a:gdLst>
              <a:gd name="connsiteX0" fmla="*/ 23812 w 463153"/>
              <a:gd name="connsiteY0" fmla="*/ 44053 h 333375"/>
              <a:gd name="connsiteX1" fmla="*/ 136922 w 463153"/>
              <a:gd name="connsiteY1" fmla="*/ 11907 h 333375"/>
              <a:gd name="connsiteX2" fmla="*/ 226219 w 463153"/>
              <a:gd name="connsiteY2" fmla="*/ 0 h 333375"/>
              <a:gd name="connsiteX3" fmla="*/ 163115 w 463153"/>
              <a:gd name="connsiteY3" fmla="*/ 38100 h 333375"/>
              <a:gd name="connsiteX4" fmla="*/ 105965 w 463153"/>
              <a:gd name="connsiteY4" fmla="*/ 73819 h 333375"/>
              <a:gd name="connsiteX5" fmla="*/ 108347 w 463153"/>
              <a:gd name="connsiteY5" fmla="*/ 170260 h 333375"/>
              <a:gd name="connsiteX6" fmla="*/ 104775 w 463153"/>
              <a:gd name="connsiteY6" fmla="*/ 230982 h 333375"/>
              <a:gd name="connsiteX7" fmla="*/ 77390 w 463153"/>
              <a:gd name="connsiteY7" fmla="*/ 272653 h 333375"/>
              <a:gd name="connsiteX8" fmla="*/ 244078 w 463153"/>
              <a:gd name="connsiteY8" fmla="*/ 285750 h 333375"/>
              <a:gd name="connsiteX9" fmla="*/ 369094 w 463153"/>
              <a:gd name="connsiteY9" fmla="*/ 275035 h 333375"/>
              <a:gd name="connsiteX10" fmla="*/ 410765 w 463153"/>
              <a:gd name="connsiteY10" fmla="*/ 253603 h 333375"/>
              <a:gd name="connsiteX11" fmla="*/ 402431 w 463153"/>
              <a:gd name="connsiteY11" fmla="*/ 125016 h 333375"/>
              <a:gd name="connsiteX12" fmla="*/ 463153 w 463153"/>
              <a:gd name="connsiteY12" fmla="*/ 78582 h 333375"/>
              <a:gd name="connsiteX13" fmla="*/ 460772 w 463153"/>
              <a:gd name="connsiteY13" fmla="*/ 295275 h 333375"/>
              <a:gd name="connsiteX14" fmla="*/ 330994 w 463153"/>
              <a:gd name="connsiteY14" fmla="*/ 325041 h 333375"/>
              <a:gd name="connsiteX15" fmla="*/ 96440 w 463153"/>
              <a:gd name="connsiteY15" fmla="*/ 333375 h 333375"/>
              <a:gd name="connsiteX16" fmla="*/ 0 w 463153"/>
              <a:gd name="connsiteY16" fmla="*/ 323850 h 333375"/>
              <a:gd name="connsiteX17" fmla="*/ 50006 w 463153"/>
              <a:gd name="connsiteY17" fmla="*/ 246460 h 333375"/>
              <a:gd name="connsiteX18" fmla="*/ 45244 w 463153"/>
              <a:gd name="connsiteY18" fmla="*/ 153591 h 333375"/>
              <a:gd name="connsiteX19" fmla="*/ 23812 w 463153"/>
              <a:gd name="connsiteY19" fmla="*/ 44053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63153" h="333375">
                <a:moveTo>
                  <a:pt x="23812" y="44053"/>
                </a:moveTo>
                <a:lnTo>
                  <a:pt x="136922" y="11907"/>
                </a:lnTo>
                <a:lnTo>
                  <a:pt x="226219" y="0"/>
                </a:lnTo>
                <a:lnTo>
                  <a:pt x="163115" y="38100"/>
                </a:lnTo>
                <a:lnTo>
                  <a:pt x="105965" y="73819"/>
                </a:lnTo>
                <a:lnTo>
                  <a:pt x="108347" y="170260"/>
                </a:lnTo>
                <a:lnTo>
                  <a:pt x="104775" y="230982"/>
                </a:lnTo>
                <a:lnTo>
                  <a:pt x="77390" y="272653"/>
                </a:lnTo>
                <a:lnTo>
                  <a:pt x="244078" y="285750"/>
                </a:lnTo>
                <a:lnTo>
                  <a:pt x="369094" y="275035"/>
                </a:lnTo>
                <a:lnTo>
                  <a:pt x="410765" y="253603"/>
                </a:lnTo>
                <a:lnTo>
                  <a:pt x="402431" y="125016"/>
                </a:lnTo>
                <a:lnTo>
                  <a:pt x="463153" y="78582"/>
                </a:lnTo>
                <a:cubicBezTo>
                  <a:pt x="462359" y="150813"/>
                  <a:pt x="461566" y="223044"/>
                  <a:pt x="460772" y="295275"/>
                </a:cubicBezTo>
                <a:lnTo>
                  <a:pt x="330994" y="325041"/>
                </a:lnTo>
                <a:lnTo>
                  <a:pt x="96440" y="333375"/>
                </a:lnTo>
                <a:lnTo>
                  <a:pt x="0" y="323850"/>
                </a:lnTo>
                <a:lnTo>
                  <a:pt x="50006" y="246460"/>
                </a:lnTo>
                <a:lnTo>
                  <a:pt x="45244" y="153591"/>
                </a:lnTo>
                <a:lnTo>
                  <a:pt x="23812" y="44053"/>
                </a:lnTo>
                <a:close/>
              </a:path>
            </a:pathLst>
          </a:custGeom>
          <a:solidFill>
            <a:srgbClr val="FAE2D2"/>
          </a:solidFill>
          <a:ln>
            <a:solidFill>
              <a:srgbClr val="FAE2D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845BF06-9509-F4F2-1FBD-4055961E4E86}"/>
              </a:ext>
            </a:extLst>
          </p:cNvPr>
          <p:cNvSpPr/>
          <p:nvPr/>
        </p:nvSpPr>
        <p:spPr>
          <a:xfrm>
            <a:off x="5932607" y="4516070"/>
            <a:ext cx="884635" cy="378619"/>
          </a:xfrm>
          <a:custGeom>
            <a:avLst/>
            <a:gdLst>
              <a:gd name="connsiteX0" fmla="*/ 832247 w 884635"/>
              <a:gd name="connsiteY0" fmla="*/ 14287 h 378619"/>
              <a:gd name="connsiteX1" fmla="*/ 884635 w 884635"/>
              <a:gd name="connsiteY1" fmla="*/ 236934 h 378619"/>
              <a:gd name="connsiteX2" fmla="*/ 770335 w 884635"/>
              <a:gd name="connsiteY2" fmla="*/ 239316 h 378619"/>
              <a:gd name="connsiteX3" fmla="*/ 616744 w 884635"/>
              <a:gd name="connsiteY3" fmla="*/ 301228 h 378619"/>
              <a:gd name="connsiteX4" fmla="*/ 463153 w 884635"/>
              <a:gd name="connsiteY4" fmla="*/ 338137 h 378619"/>
              <a:gd name="connsiteX5" fmla="*/ 277416 w 884635"/>
              <a:gd name="connsiteY5" fmla="*/ 346472 h 378619"/>
              <a:gd name="connsiteX6" fmla="*/ 244078 w 884635"/>
              <a:gd name="connsiteY6" fmla="*/ 378619 h 378619"/>
              <a:gd name="connsiteX7" fmla="*/ 165497 w 884635"/>
              <a:gd name="connsiteY7" fmla="*/ 363141 h 378619"/>
              <a:gd name="connsiteX8" fmla="*/ 173831 w 884635"/>
              <a:gd name="connsiteY8" fmla="*/ 341709 h 378619"/>
              <a:gd name="connsiteX9" fmla="*/ 80963 w 884635"/>
              <a:gd name="connsiteY9" fmla="*/ 327422 h 378619"/>
              <a:gd name="connsiteX10" fmla="*/ 72628 w 884635"/>
              <a:gd name="connsiteY10" fmla="*/ 292894 h 378619"/>
              <a:gd name="connsiteX11" fmla="*/ 13097 w 884635"/>
              <a:gd name="connsiteY11" fmla="*/ 277416 h 378619"/>
              <a:gd name="connsiteX12" fmla="*/ 28575 w 884635"/>
              <a:gd name="connsiteY12" fmla="*/ 214312 h 378619"/>
              <a:gd name="connsiteX13" fmla="*/ 0 w 884635"/>
              <a:gd name="connsiteY13" fmla="*/ 146447 h 378619"/>
              <a:gd name="connsiteX14" fmla="*/ 25003 w 884635"/>
              <a:gd name="connsiteY14" fmla="*/ 88106 h 378619"/>
              <a:gd name="connsiteX15" fmla="*/ 169069 w 884635"/>
              <a:gd name="connsiteY15" fmla="*/ 0 h 378619"/>
              <a:gd name="connsiteX16" fmla="*/ 252413 w 884635"/>
              <a:gd name="connsiteY16" fmla="*/ 7144 h 378619"/>
              <a:gd name="connsiteX17" fmla="*/ 510778 w 884635"/>
              <a:gd name="connsiteY17" fmla="*/ 71437 h 378619"/>
              <a:gd name="connsiteX18" fmla="*/ 650081 w 884635"/>
              <a:gd name="connsiteY18" fmla="*/ 70247 h 378619"/>
              <a:gd name="connsiteX19" fmla="*/ 728663 w 884635"/>
              <a:gd name="connsiteY19" fmla="*/ 54769 h 378619"/>
              <a:gd name="connsiteX20" fmla="*/ 832247 w 884635"/>
              <a:gd name="connsiteY20" fmla="*/ 14287 h 3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4635" h="378619">
                <a:moveTo>
                  <a:pt x="832247" y="14287"/>
                </a:moveTo>
                <a:lnTo>
                  <a:pt x="884635" y="236934"/>
                </a:lnTo>
                <a:lnTo>
                  <a:pt x="770335" y="239316"/>
                </a:lnTo>
                <a:lnTo>
                  <a:pt x="616744" y="301228"/>
                </a:lnTo>
                <a:lnTo>
                  <a:pt x="463153" y="338137"/>
                </a:lnTo>
                <a:lnTo>
                  <a:pt x="277416" y="346472"/>
                </a:lnTo>
                <a:lnTo>
                  <a:pt x="244078" y="378619"/>
                </a:lnTo>
                <a:lnTo>
                  <a:pt x="165497" y="363141"/>
                </a:lnTo>
                <a:lnTo>
                  <a:pt x="173831" y="341709"/>
                </a:lnTo>
                <a:lnTo>
                  <a:pt x="80963" y="327422"/>
                </a:lnTo>
                <a:lnTo>
                  <a:pt x="72628" y="292894"/>
                </a:lnTo>
                <a:lnTo>
                  <a:pt x="13097" y="277416"/>
                </a:lnTo>
                <a:lnTo>
                  <a:pt x="28575" y="214312"/>
                </a:lnTo>
                <a:lnTo>
                  <a:pt x="0" y="146447"/>
                </a:lnTo>
                <a:lnTo>
                  <a:pt x="25003" y="88106"/>
                </a:lnTo>
                <a:lnTo>
                  <a:pt x="169069" y="0"/>
                </a:lnTo>
                <a:lnTo>
                  <a:pt x="252413" y="7144"/>
                </a:lnTo>
                <a:lnTo>
                  <a:pt x="510778" y="71437"/>
                </a:lnTo>
                <a:lnTo>
                  <a:pt x="650081" y="70247"/>
                </a:lnTo>
                <a:lnTo>
                  <a:pt x="728663" y="54769"/>
                </a:lnTo>
                <a:lnTo>
                  <a:pt x="832247" y="14287"/>
                </a:lnTo>
                <a:close/>
              </a:path>
            </a:pathLst>
          </a:custGeom>
          <a:solidFill>
            <a:srgbClr val="FDEFE5"/>
          </a:solidFill>
          <a:ln>
            <a:solidFill>
              <a:srgbClr val="FDEF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6010DEBA-37A9-E323-91AA-A8A61D102AD4}"/>
              </a:ext>
            </a:extLst>
          </p:cNvPr>
          <p:cNvSpPr/>
          <p:nvPr/>
        </p:nvSpPr>
        <p:spPr>
          <a:xfrm>
            <a:off x="5937370" y="4620845"/>
            <a:ext cx="127397" cy="94059"/>
          </a:xfrm>
          <a:custGeom>
            <a:avLst/>
            <a:gdLst>
              <a:gd name="connsiteX0" fmla="*/ 127397 w 127397"/>
              <a:gd name="connsiteY0" fmla="*/ 7144 h 94059"/>
              <a:gd name="connsiteX1" fmla="*/ 53578 w 127397"/>
              <a:gd name="connsiteY1" fmla="*/ 64294 h 94059"/>
              <a:gd name="connsiteX2" fmla="*/ 27384 w 127397"/>
              <a:gd name="connsiteY2" fmla="*/ 94059 h 94059"/>
              <a:gd name="connsiteX3" fmla="*/ 4762 w 127397"/>
              <a:gd name="connsiteY3" fmla="*/ 79772 h 94059"/>
              <a:gd name="connsiteX4" fmla="*/ 0 w 127397"/>
              <a:gd name="connsiteY4" fmla="*/ 29766 h 94059"/>
              <a:gd name="connsiteX5" fmla="*/ 11906 w 127397"/>
              <a:gd name="connsiteY5" fmla="*/ 0 h 94059"/>
              <a:gd name="connsiteX6" fmla="*/ 32147 w 127397"/>
              <a:gd name="connsiteY6" fmla="*/ 39291 h 94059"/>
              <a:gd name="connsiteX7" fmla="*/ 127397 w 127397"/>
              <a:gd name="connsiteY7" fmla="*/ 7144 h 9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397" h="94059">
                <a:moveTo>
                  <a:pt x="127397" y="7144"/>
                </a:moveTo>
                <a:lnTo>
                  <a:pt x="53578" y="64294"/>
                </a:lnTo>
                <a:lnTo>
                  <a:pt x="27384" y="94059"/>
                </a:lnTo>
                <a:lnTo>
                  <a:pt x="4762" y="79772"/>
                </a:lnTo>
                <a:lnTo>
                  <a:pt x="0" y="29766"/>
                </a:lnTo>
                <a:lnTo>
                  <a:pt x="11906" y="0"/>
                </a:lnTo>
                <a:lnTo>
                  <a:pt x="32147" y="39291"/>
                </a:lnTo>
                <a:lnTo>
                  <a:pt x="127397" y="7144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3C70B8B9-37D8-9D1E-5C28-F49047D05884}"/>
              </a:ext>
            </a:extLst>
          </p:cNvPr>
          <p:cNvSpPr/>
          <p:nvPr/>
        </p:nvSpPr>
        <p:spPr>
          <a:xfrm>
            <a:off x="5942132" y="4681567"/>
            <a:ext cx="183356" cy="132159"/>
          </a:xfrm>
          <a:custGeom>
            <a:avLst/>
            <a:gdLst>
              <a:gd name="connsiteX0" fmla="*/ 0 w 183356"/>
              <a:gd name="connsiteY0" fmla="*/ 120253 h 132159"/>
              <a:gd name="connsiteX1" fmla="*/ 60722 w 183356"/>
              <a:gd name="connsiteY1" fmla="*/ 132159 h 132159"/>
              <a:gd name="connsiteX2" fmla="*/ 85725 w 183356"/>
              <a:gd name="connsiteY2" fmla="*/ 75009 h 132159"/>
              <a:gd name="connsiteX3" fmla="*/ 183356 w 183356"/>
              <a:gd name="connsiteY3" fmla="*/ 20240 h 132159"/>
              <a:gd name="connsiteX4" fmla="*/ 134541 w 183356"/>
              <a:gd name="connsiteY4" fmla="*/ 0 h 132159"/>
              <a:gd name="connsiteX5" fmla="*/ 51197 w 183356"/>
              <a:gd name="connsiteY5" fmla="*/ 66675 h 132159"/>
              <a:gd name="connsiteX6" fmla="*/ 34528 w 183356"/>
              <a:gd name="connsiteY6" fmla="*/ 82153 h 132159"/>
              <a:gd name="connsiteX7" fmla="*/ 0 w 183356"/>
              <a:gd name="connsiteY7" fmla="*/ 120253 h 13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356" h="132159">
                <a:moveTo>
                  <a:pt x="0" y="120253"/>
                </a:moveTo>
                <a:lnTo>
                  <a:pt x="60722" y="132159"/>
                </a:lnTo>
                <a:lnTo>
                  <a:pt x="85725" y="75009"/>
                </a:lnTo>
                <a:lnTo>
                  <a:pt x="183356" y="20240"/>
                </a:lnTo>
                <a:lnTo>
                  <a:pt x="134541" y="0"/>
                </a:lnTo>
                <a:lnTo>
                  <a:pt x="51197" y="66675"/>
                </a:lnTo>
                <a:lnTo>
                  <a:pt x="34528" y="82153"/>
                </a:lnTo>
                <a:lnTo>
                  <a:pt x="0" y="120253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4E1332E-7B4D-777C-9817-604E05DF32E4}"/>
              </a:ext>
            </a:extLst>
          </p:cNvPr>
          <p:cNvSpPr/>
          <p:nvPr/>
        </p:nvSpPr>
        <p:spPr>
          <a:xfrm>
            <a:off x="6119535" y="4531548"/>
            <a:ext cx="689372" cy="365522"/>
          </a:xfrm>
          <a:custGeom>
            <a:avLst/>
            <a:gdLst>
              <a:gd name="connsiteX0" fmla="*/ 648891 w 689372"/>
              <a:gd name="connsiteY0" fmla="*/ 0 h 365522"/>
              <a:gd name="connsiteX1" fmla="*/ 689372 w 689372"/>
              <a:gd name="connsiteY1" fmla="*/ 211931 h 365522"/>
              <a:gd name="connsiteX2" fmla="*/ 584597 w 689372"/>
              <a:gd name="connsiteY2" fmla="*/ 221456 h 365522"/>
              <a:gd name="connsiteX3" fmla="*/ 390525 w 689372"/>
              <a:gd name="connsiteY3" fmla="*/ 309563 h 365522"/>
              <a:gd name="connsiteX4" fmla="*/ 258366 w 689372"/>
              <a:gd name="connsiteY4" fmla="*/ 328613 h 365522"/>
              <a:gd name="connsiteX5" fmla="*/ 91678 w 689372"/>
              <a:gd name="connsiteY5" fmla="*/ 334566 h 365522"/>
              <a:gd name="connsiteX6" fmla="*/ 65485 w 689372"/>
              <a:gd name="connsiteY6" fmla="*/ 365522 h 365522"/>
              <a:gd name="connsiteX7" fmla="*/ 0 w 689372"/>
              <a:gd name="connsiteY7" fmla="*/ 350044 h 365522"/>
              <a:gd name="connsiteX8" fmla="*/ 60722 w 689372"/>
              <a:gd name="connsiteY8" fmla="*/ 304800 h 365522"/>
              <a:gd name="connsiteX9" fmla="*/ 151210 w 689372"/>
              <a:gd name="connsiteY9" fmla="*/ 291703 h 365522"/>
              <a:gd name="connsiteX10" fmla="*/ 288132 w 689372"/>
              <a:gd name="connsiteY10" fmla="*/ 284559 h 365522"/>
              <a:gd name="connsiteX11" fmla="*/ 420291 w 689372"/>
              <a:gd name="connsiteY11" fmla="*/ 235744 h 365522"/>
              <a:gd name="connsiteX12" fmla="*/ 529828 w 689372"/>
              <a:gd name="connsiteY12" fmla="*/ 192881 h 365522"/>
              <a:gd name="connsiteX13" fmla="*/ 600075 w 689372"/>
              <a:gd name="connsiteY13" fmla="*/ 164306 h 365522"/>
              <a:gd name="connsiteX14" fmla="*/ 621507 w 689372"/>
              <a:gd name="connsiteY14" fmla="*/ 163116 h 365522"/>
              <a:gd name="connsiteX15" fmla="*/ 648891 w 689372"/>
              <a:gd name="connsiteY15" fmla="*/ 0 h 36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9372" h="365522">
                <a:moveTo>
                  <a:pt x="648891" y="0"/>
                </a:moveTo>
                <a:lnTo>
                  <a:pt x="689372" y="211931"/>
                </a:lnTo>
                <a:lnTo>
                  <a:pt x="584597" y="221456"/>
                </a:lnTo>
                <a:lnTo>
                  <a:pt x="390525" y="309563"/>
                </a:lnTo>
                <a:lnTo>
                  <a:pt x="258366" y="328613"/>
                </a:lnTo>
                <a:lnTo>
                  <a:pt x="91678" y="334566"/>
                </a:lnTo>
                <a:lnTo>
                  <a:pt x="65485" y="365522"/>
                </a:lnTo>
                <a:lnTo>
                  <a:pt x="0" y="350044"/>
                </a:lnTo>
                <a:lnTo>
                  <a:pt x="60722" y="304800"/>
                </a:lnTo>
                <a:lnTo>
                  <a:pt x="151210" y="291703"/>
                </a:lnTo>
                <a:lnTo>
                  <a:pt x="288132" y="284559"/>
                </a:lnTo>
                <a:lnTo>
                  <a:pt x="420291" y="235744"/>
                </a:lnTo>
                <a:lnTo>
                  <a:pt x="529828" y="192881"/>
                </a:lnTo>
                <a:lnTo>
                  <a:pt x="600075" y="164306"/>
                </a:lnTo>
                <a:lnTo>
                  <a:pt x="621507" y="163116"/>
                </a:lnTo>
                <a:lnTo>
                  <a:pt x="648891" y="0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667CEFF-787F-EBDB-54E0-7B89C3B575BE}"/>
              </a:ext>
            </a:extLst>
          </p:cNvPr>
          <p:cNvSpPr/>
          <p:nvPr/>
        </p:nvSpPr>
        <p:spPr>
          <a:xfrm>
            <a:off x="6023095" y="4755386"/>
            <a:ext cx="144065" cy="105965"/>
          </a:xfrm>
          <a:custGeom>
            <a:avLst/>
            <a:gdLst>
              <a:gd name="connsiteX0" fmla="*/ 144065 w 144065"/>
              <a:gd name="connsiteY0" fmla="*/ 0 h 105965"/>
              <a:gd name="connsiteX1" fmla="*/ 71437 w 144065"/>
              <a:gd name="connsiteY1" fmla="*/ 77390 h 105965"/>
              <a:gd name="connsiteX2" fmla="*/ 58340 w 144065"/>
              <a:gd name="connsiteY2" fmla="*/ 105965 h 105965"/>
              <a:gd name="connsiteX3" fmla="*/ 0 w 144065"/>
              <a:gd name="connsiteY3" fmla="*/ 95250 h 105965"/>
              <a:gd name="connsiteX4" fmla="*/ 25003 w 144065"/>
              <a:gd name="connsiteY4" fmla="*/ 66675 h 105965"/>
              <a:gd name="connsiteX5" fmla="*/ 77390 w 144065"/>
              <a:gd name="connsiteY5" fmla="*/ 42862 h 105965"/>
              <a:gd name="connsiteX6" fmla="*/ 144065 w 144065"/>
              <a:gd name="connsiteY6" fmla="*/ 0 h 10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065" h="105965">
                <a:moveTo>
                  <a:pt x="144065" y="0"/>
                </a:moveTo>
                <a:lnTo>
                  <a:pt x="71437" y="77390"/>
                </a:lnTo>
                <a:lnTo>
                  <a:pt x="58340" y="105965"/>
                </a:lnTo>
                <a:lnTo>
                  <a:pt x="0" y="95250"/>
                </a:lnTo>
                <a:lnTo>
                  <a:pt x="25003" y="66675"/>
                </a:lnTo>
                <a:lnTo>
                  <a:pt x="77390" y="42862"/>
                </a:lnTo>
                <a:lnTo>
                  <a:pt x="144065" y="0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852F283D-7FE1-F068-8D3A-DF728FC5E2C2}"/>
              </a:ext>
            </a:extLst>
          </p:cNvPr>
          <p:cNvSpPr/>
          <p:nvPr/>
        </p:nvSpPr>
        <p:spPr>
          <a:xfrm>
            <a:off x="1878529" y="3869561"/>
            <a:ext cx="1694259" cy="694134"/>
          </a:xfrm>
          <a:custGeom>
            <a:avLst/>
            <a:gdLst>
              <a:gd name="connsiteX0" fmla="*/ 1666875 w 1694259"/>
              <a:gd name="connsiteY0" fmla="*/ 82153 h 694134"/>
              <a:gd name="connsiteX1" fmla="*/ 1694259 w 1694259"/>
              <a:gd name="connsiteY1" fmla="*/ 197643 h 694134"/>
              <a:gd name="connsiteX2" fmla="*/ 1584722 w 1694259"/>
              <a:gd name="connsiteY2" fmla="*/ 208359 h 694134"/>
              <a:gd name="connsiteX3" fmla="*/ 1566863 w 1694259"/>
              <a:gd name="connsiteY3" fmla="*/ 440531 h 694134"/>
              <a:gd name="connsiteX4" fmla="*/ 1600200 w 1694259"/>
              <a:gd name="connsiteY4" fmla="*/ 627459 h 694134"/>
              <a:gd name="connsiteX5" fmla="*/ 1159669 w 1694259"/>
              <a:gd name="connsiteY5" fmla="*/ 631031 h 694134"/>
              <a:gd name="connsiteX6" fmla="*/ 895350 w 1694259"/>
              <a:gd name="connsiteY6" fmla="*/ 621506 h 694134"/>
              <a:gd name="connsiteX7" fmla="*/ 862013 w 1694259"/>
              <a:gd name="connsiteY7" fmla="*/ 648890 h 694134"/>
              <a:gd name="connsiteX8" fmla="*/ 797719 w 1694259"/>
              <a:gd name="connsiteY8" fmla="*/ 648890 h 694134"/>
              <a:gd name="connsiteX9" fmla="*/ 784622 w 1694259"/>
              <a:gd name="connsiteY9" fmla="*/ 631031 h 694134"/>
              <a:gd name="connsiteX10" fmla="*/ 646509 w 1694259"/>
              <a:gd name="connsiteY10" fmla="*/ 694134 h 694134"/>
              <a:gd name="connsiteX11" fmla="*/ 519113 w 1694259"/>
              <a:gd name="connsiteY11" fmla="*/ 656034 h 694134"/>
              <a:gd name="connsiteX12" fmla="*/ 271463 w 1694259"/>
              <a:gd name="connsiteY12" fmla="*/ 465534 h 694134"/>
              <a:gd name="connsiteX13" fmla="*/ 130969 w 1694259"/>
              <a:gd name="connsiteY13" fmla="*/ 385762 h 694134"/>
              <a:gd name="connsiteX14" fmla="*/ 54769 w 1694259"/>
              <a:gd name="connsiteY14" fmla="*/ 339328 h 694134"/>
              <a:gd name="connsiteX15" fmla="*/ 10716 w 1694259"/>
              <a:gd name="connsiteY15" fmla="*/ 265509 h 694134"/>
              <a:gd name="connsiteX16" fmla="*/ 0 w 1694259"/>
              <a:gd name="connsiteY16" fmla="*/ 136921 h 694134"/>
              <a:gd name="connsiteX17" fmla="*/ 27384 w 1694259"/>
              <a:gd name="connsiteY17" fmla="*/ 91678 h 694134"/>
              <a:gd name="connsiteX18" fmla="*/ 88106 w 1694259"/>
              <a:gd name="connsiteY18" fmla="*/ 72628 h 694134"/>
              <a:gd name="connsiteX19" fmla="*/ 159544 w 1694259"/>
              <a:gd name="connsiteY19" fmla="*/ 83343 h 694134"/>
              <a:gd name="connsiteX20" fmla="*/ 144066 w 1694259"/>
              <a:gd name="connsiteY20" fmla="*/ 39290 h 694134"/>
              <a:gd name="connsiteX21" fmla="*/ 221456 w 1694259"/>
              <a:gd name="connsiteY21" fmla="*/ 0 h 694134"/>
              <a:gd name="connsiteX22" fmla="*/ 433388 w 1694259"/>
              <a:gd name="connsiteY22" fmla="*/ 126206 h 694134"/>
              <a:gd name="connsiteX23" fmla="*/ 621506 w 1694259"/>
              <a:gd name="connsiteY23" fmla="*/ 200025 h 694134"/>
              <a:gd name="connsiteX24" fmla="*/ 857250 w 1694259"/>
              <a:gd name="connsiteY24" fmla="*/ 244078 h 694134"/>
              <a:gd name="connsiteX25" fmla="*/ 1017984 w 1694259"/>
              <a:gd name="connsiteY25" fmla="*/ 227409 h 694134"/>
              <a:gd name="connsiteX26" fmla="*/ 1666875 w 1694259"/>
              <a:gd name="connsiteY26" fmla="*/ 82153 h 6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94259" h="694134">
                <a:moveTo>
                  <a:pt x="1666875" y="82153"/>
                </a:moveTo>
                <a:lnTo>
                  <a:pt x="1694259" y="197643"/>
                </a:lnTo>
                <a:lnTo>
                  <a:pt x="1584722" y="208359"/>
                </a:lnTo>
                <a:lnTo>
                  <a:pt x="1566863" y="440531"/>
                </a:lnTo>
                <a:lnTo>
                  <a:pt x="1600200" y="627459"/>
                </a:lnTo>
                <a:lnTo>
                  <a:pt x="1159669" y="631031"/>
                </a:lnTo>
                <a:lnTo>
                  <a:pt x="895350" y="621506"/>
                </a:lnTo>
                <a:lnTo>
                  <a:pt x="862013" y="648890"/>
                </a:lnTo>
                <a:lnTo>
                  <a:pt x="797719" y="648890"/>
                </a:lnTo>
                <a:lnTo>
                  <a:pt x="784622" y="631031"/>
                </a:lnTo>
                <a:lnTo>
                  <a:pt x="646509" y="694134"/>
                </a:lnTo>
                <a:lnTo>
                  <a:pt x="519113" y="656034"/>
                </a:lnTo>
                <a:lnTo>
                  <a:pt x="271463" y="465534"/>
                </a:lnTo>
                <a:lnTo>
                  <a:pt x="130969" y="385762"/>
                </a:lnTo>
                <a:lnTo>
                  <a:pt x="54769" y="339328"/>
                </a:lnTo>
                <a:lnTo>
                  <a:pt x="10716" y="265509"/>
                </a:lnTo>
                <a:lnTo>
                  <a:pt x="0" y="136921"/>
                </a:lnTo>
                <a:lnTo>
                  <a:pt x="27384" y="91678"/>
                </a:lnTo>
                <a:lnTo>
                  <a:pt x="88106" y="72628"/>
                </a:lnTo>
                <a:lnTo>
                  <a:pt x="159544" y="83343"/>
                </a:lnTo>
                <a:lnTo>
                  <a:pt x="144066" y="39290"/>
                </a:lnTo>
                <a:lnTo>
                  <a:pt x="221456" y="0"/>
                </a:lnTo>
                <a:lnTo>
                  <a:pt x="433388" y="126206"/>
                </a:lnTo>
                <a:lnTo>
                  <a:pt x="621506" y="200025"/>
                </a:lnTo>
                <a:lnTo>
                  <a:pt x="857250" y="244078"/>
                </a:lnTo>
                <a:lnTo>
                  <a:pt x="1017984" y="227409"/>
                </a:lnTo>
                <a:lnTo>
                  <a:pt x="1666875" y="82153"/>
                </a:lnTo>
                <a:close/>
              </a:path>
            </a:pathLst>
          </a:custGeom>
          <a:solidFill>
            <a:srgbClr val="FDEFE5"/>
          </a:solidFill>
          <a:ln>
            <a:solidFill>
              <a:srgbClr val="FDEF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15C39CF-42B5-AE81-4AE9-8F46DB31A312}"/>
              </a:ext>
            </a:extLst>
          </p:cNvPr>
          <p:cNvSpPr/>
          <p:nvPr/>
        </p:nvSpPr>
        <p:spPr>
          <a:xfrm>
            <a:off x="2021404" y="3864798"/>
            <a:ext cx="1544241" cy="378619"/>
          </a:xfrm>
          <a:custGeom>
            <a:avLst/>
            <a:gdLst>
              <a:gd name="connsiteX0" fmla="*/ 1518047 w 1544241"/>
              <a:gd name="connsiteY0" fmla="*/ 80963 h 378619"/>
              <a:gd name="connsiteX1" fmla="*/ 1544241 w 1544241"/>
              <a:gd name="connsiteY1" fmla="*/ 208359 h 378619"/>
              <a:gd name="connsiteX2" fmla="*/ 1444228 w 1544241"/>
              <a:gd name="connsiteY2" fmla="*/ 208359 h 378619"/>
              <a:gd name="connsiteX3" fmla="*/ 1435894 w 1544241"/>
              <a:gd name="connsiteY3" fmla="*/ 270272 h 378619"/>
              <a:gd name="connsiteX4" fmla="*/ 1156097 w 1544241"/>
              <a:gd name="connsiteY4" fmla="*/ 322659 h 378619"/>
              <a:gd name="connsiteX5" fmla="*/ 682228 w 1544241"/>
              <a:gd name="connsiteY5" fmla="*/ 372666 h 378619"/>
              <a:gd name="connsiteX6" fmla="*/ 538163 w 1544241"/>
              <a:gd name="connsiteY6" fmla="*/ 378619 h 378619"/>
              <a:gd name="connsiteX7" fmla="*/ 441722 w 1544241"/>
              <a:gd name="connsiteY7" fmla="*/ 354806 h 378619"/>
              <a:gd name="connsiteX8" fmla="*/ 104775 w 1544241"/>
              <a:gd name="connsiteY8" fmla="*/ 153591 h 378619"/>
              <a:gd name="connsiteX9" fmla="*/ 11906 w 1544241"/>
              <a:gd name="connsiteY9" fmla="*/ 75009 h 378619"/>
              <a:gd name="connsiteX10" fmla="*/ 0 w 1544241"/>
              <a:gd name="connsiteY10" fmla="*/ 45244 h 378619"/>
              <a:gd name="connsiteX11" fmla="*/ 65484 w 1544241"/>
              <a:gd name="connsiteY11" fmla="*/ 0 h 378619"/>
              <a:gd name="connsiteX12" fmla="*/ 110728 w 1544241"/>
              <a:gd name="connsiteY12" fmla="*/ 16669 h 378619"/>
              <a:gd name="connsiteX13" fmla="*/ 71438 w 1544241"/>
              <a:gd name="connsiteY13" fmla="*/ 35719 h 378619"/>
              <a:gd name="connsiteX14" fmla="*/ 53578 w 1544241"/>
              <a:gd name="connsiteY14" fmla="*/ 77391 h 378619"/>
              <a:gd name="connsiteX15" fmla="*/ 226219 w 1544241"/>
              <a:gd name="connsiteY15" fmla="*/ 175022 h 378619"/>
              <a:gd name="connsiteX16" fmla="*/ 446484 w 1544241"/>
              <a:gd name="connsiteY16" fmla="*/ 291703 h 378619"/>
              <a:gd name="connsiteX17" fmla="*/ 583406 w 1544241"/>
              <a:gd name="connsiteY17" fmla="*/ 325041 h 378619"/>
              <a:gd name="connsiteX18" fmla="*/ 777478 w 1544241"/>
              <a:gd name="connsiteY18" fmla="*/ 321469 h 378619"/>
              <a:gd name="connsiteX19" fmla="*/ 1187053 w 1544241"/>
              <a:gd name="connsiteY19" fmla="*/ 272653 h 378619"/>
              <a:gd name="connsiteX20" fmla="*/ 1338263 w 1544241"/>
              <a:gd name="connsiteY20" fmla="*/ 227409 h 378619"/>
              <a:gd name="connsiteX21" fmla="*/ 1472803 w 1544241"/>
              <a:gd name="connsiteY21" fmla="*/ 175022 h 378619"/>
              <a:gd name="connsiteX22" fmla="*/ 1518047 w 1544241"/>
              <a:gd name="connsiteY22" fmla="*/ 80963 h 3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44241" h="378619">
                <a:moveTo>
                  <a:pt x="1518047" y="80963"/>
                </a:moveTo>
                <a:lnTo>
                  <a:pt x="1544241" y="208359"/>
                </a:lnTo>
                <a:lnTo>
                  <a:pt x="1444228" y="208359"/>
                </a:lnTo>
                <a:lnTo>
                  <a:pt x="1435894" y="270272"/>
                </a:lnTo>
                <a:lnTo>
                  <a:pt x="1156097" y="322659"/>
                </a:lnTo>
                <a:lnTo>
                  <a:pt x="682228" y="372666"/>
                </a:lnTo>
                <a:lnTo>
                  <a:pt x="538163" y="378619"/>
                </a:lnTo>
                <a:lnTo>
                  <a:pt x="441722" y="354806"/>
                </a:lnTo>
                <a:lnTo>
                  <a:pt x="104775" y="153591"/>
                </a:lnTo>
                <a:lnTo>
                  <a:pt x="11906" y="75009"/>
                </a:lnTo>
                <a:lnTo>
                  <a:pt x="0" y="45244"/>
                </a:lnTo>
                <a:lnTo>
                  <a:pt x="65484" y="0"/>
                </a:lnTo>
                <a:lnTo>
                  <a:pt x="110728" y="16669"/>
                </a:lnTo>
                <a:lnTo>
                  <a:pt x="71438" y="35719"/>
                </a:lnTo>
                <a:lnTo>
                  <a:pt x="53578" y="77391"/>
                </a:lnTo>
                <a:lnTo>
                  <a:pt x="226219" y="175022"/>
                </a:lnTo>
                <a:lnTo>
                  <a:pt x="446484" y="291703"/>
                </a:lnTo>
                <a:lnTo>
                  <a:pt x="583406" y="325041"/>
                </a:lnTo>
                <a:lnTo>
                  <a:pt x="777478" y="321469"/>
                </a:lnTo>
                <a:lnTo>
                  <a:pt x="1187053" y="272653"/>
                </a:lnTo>
                <a:lnTo>
                  <a:pt x="1338263" y="227409"/>
                </a:lnTo>
                <a:lnTo>
                  <a:pt x="1472803" y="175022"/>
                </a:lnTo>
                <a:lnTo>
                  <a:pt x="1518047" y="80963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283B8AC-8927-D3F0-2302-51550D5839A2}"/>
              </a:ext>
            </a:extLst>
          </p:cNvPr>
          <p:cNvSpPr/>
          <p:nvPr/>
        </p:nvSpPr>
        <p:spPr>
          <a:xfrm>
            <a:off x="1876148" y="3945761"/>
            <a:ext cx="1599009" cy="620315"/>
          </a:xfrm>
          <a:custGeom>
            <a:avLst/>
            <a:gdLst>
              <a:gd name="connsiteX0" fmla="*/ 1579959 w 1599009"/>
              <a:gd name="connsiteY0" fmla="*/ 473868 h 620315"/>
              <a:gd name="connsiteX1" fmla="*/ 1599009 w 1599009"/>
              <a:gd name="connsiteY1" fmla="*/ 564356 h 620315"/>
              <a:gd name="connsiteX2" fmla="*/ 1462087 w 1599009"/>
              <a:gd name="connsiteY2" fmla="*/ 558403 h 620315"/>
              <a:gd name="connsiteX3" fmla="*/ 892969 w 1599009"/>
              <a:gd name="connsiteY3" fmla="*/ 554831 h 620315"/>
              <a:gd name="connsiteX4" fmla="*/ 862012 w 1599009"/>
              <a:gd name="connsiteY4" fmla="*/ 585787 h 620315"/>
              <a:gd name="connsiteX5" fmla="*/ 773906 w 1599009"/>
              <a:gd name="connsiteY5" fmla="*/ 564356 h 620315"/>
              <a:gd name="connsiteX6" fmla="*/ 647700 w 1599009"/>
              <a:gd name="connsiteY6" fmla="*/ 620315 h 620315"/>
              <a:gd name="connsiteX7" fmla="*/ 523875 w 1599009"/>
              <a:gd name="connsiteY7" fmla="*/ 584596 h 620315"/>
              <a:gd name="connsiteX8" fmla="*/ 257175 w 1599009"/>
              <a:gd name="connsiteY8" fmla="*/ 376237 h 620315"/>
              <a:gd name="connsiteX9" fmla="*/ 88106 w 1599009"/>
              <a:gd name="connsiteY9" fmla="*/ 291703 h 620315"/>
              <a:gd name="connsiteX10" fmla="*/ 20240 w 1599009"/>
              <a:gd name="connsiteY10" fmla="*/ 225028 h 620315"/>
              <a:gd name="connsiteX11" fmla="*/ 0 w 1599009"/>
              <a:gd name="connsiteY11" fmla="*/ 101203 h 620315"/>
              <a:gd name="connsiteX12" fmla="*/ 29765 w 1599009"/>
              <a:gd name="connsiteY12" fmla="*/ 25003 h 620315"/>
              <a:gd name="connsiteX13" fmla="*/ 78581 w 1599009"/>
              <a:gd name="connsiteY13" fmla="*/ 0 h 620315"/>
              <a:gd name="connsiteX14" fmla="*/ 46434 w 1599009"/>
              <a:gd name="connsiteY14" fmla="*/ 77390 h 620315"/>
              <a:gd name="connsiteX15" fmla="*/ 52387 w 1599009"/>
              <a:gd name="connsiteY15" fmla="*/ 167878 h 620315"/>
              <a:gd name="connsiteX16" fmla="*/ 98822 w 1599009"/>
              <a:gd name="connsiteY16" fmla="*/ 235743 h 620315"/>
              <a:gd name="connsiteX17" fmla="*/ 241697 w 1599009"/>
              <a:gd name="connsiteY17" fmla="*/ 321468 h 620315"/>
              <a:gd name="connsiteX18" fmla="*/ 365522 w 1599009"/>
              <a:gd name="connsiteY18" fmla="*/ 366712 h 620315"/>
              <a:gd name="connsiteX19" fmla="*/ 484584 w 1599009"/>
              <a:gd name="connsiteY19" fmla="*/ 492918 h 620315"/>
              <a:gd name="connsiteX20" fmla="*/ 638175 w 1599009"/>
              <a:gd name="connsiteY20" fmla="*/ 569118 h 620315"/>
              <a:gd name="connsiteX21" fmla="*/ 676275 w 1599009"/>
              <a:gd name="connsiteY21" fmla="*/ 559593 h 620315"/>
              <a:gd name="connsiteX22" fmla="*/ 709612 w 1599009"/>
              <a:gd name="connsiteY22" fmla="*/ 545306 h 620315"/>
              <a:gd name="connsiteX23" fmla="*/ 671512 w 1599009"/>
              <a:gd name="connsiteY23" fmla="*/ 485775 h 620315"/>
              <a:gd name="connsiteX24" fmla="*/ 816769 w 1599009"/>
              <a:gd name="connsiteY24" fmla="*/ 521493 h 620315"/>
              <a:gd name="connsiteX25" fmla="*/ 864394 w 1599009"/>
              <a:gd name="connsiteY25" fmla="*/ 498871 h 620315"/>
              <a:gd name="connsiteX26" fmla="*/ 1260872 w 1599009"/>
              <a:gd name="connsiteY26" fmla="*/ 523875 h 620315"/>
              <a:gd name="connsiteX27" fmla="*/ 1543050 w 1599009"/>
              <a:gd name="connsiteY27" fmla="*/ 515540 h 620315"/>
              <a:gd name="connsiteX28" fmla="*/ 1562100 w 1599009"/>
              <a:gd name="connsiteY28" fmla="*/ 319087 h 620315"/>
              <a:gd name="connsiteX29" fmla="*/ 1579959 w 1599009"/>
              <a:gd name="connsiteY29" fmla="*/ 473868 h 62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599009" h="620315">
                <a:moveTo>
                  <a:pt x="1579959" y="473868"/>
                </a:moveTo>
                <a:lnTo>
                  <a:pt x="1599009" y="564356"/>
                </a:lnTo>
                <a:lnTo>
                  <a:pt x="1462087" y="558403"/>
                </a:lnTo>
                <a:lnTo>
                  <a:pt x="892969" y="554831"/>
                </a:lnTo>
                <a:lnTo>
                  <a:pt x="862012" y="585787"/>
                </a:lnTo>
                <a:lnTo>
                  <a:pt x="773906" y="564356"/>
                </a:lnTo>
                <a:lnTo>
                  <a:pt x="647700" y="620315"/>
                </a:lnTo>
                <a:lnTo>
                  <a:pt x="523875" y="584596"/>
                </a:lnTo>
                <a:lnTo>
                  <a:pt x="257175" y="376237"/>
                </a:lnTo>
                <a:lnTo>
                  <a:pt x="88106" y="291703"/>
                </a:lnTo>
                <a:lnTo>
                  <a:pt x="20240" y="225028"/>
                </a:lnTo>
                <a:lnTo>
                  <a:pt x="0" y="101203"/>
                </a:lnTo>
                <a:lnTo>
                  <a:pt x="29765" y="25003"/>
                </a:lnTo>
                <a:lnTo>
                  <a:pt x="78581" y="0"/>
                </a:lnTo>
                <a:lnTo>
                  <a:pt x="46434" y="77390"/>
                </a:lnTo>
                <a:lnTo>
                  <a:pt x="52387" y="167878"/>
                </a:lnTo>
                <a:lnTo>
                  <a:pt x="98822" y="235743"/>
                </a:lnTo>
                <a:lnTo>
                  <a:pt x="241697" y="321468"/>
                </a:lnTo>
                <a:lnTo>
                  <a:pt x="365522" y="366712"/>
                </a:lnTo>
                <a:lnTo>
                  <a:pt x="484584" y="492918"/>
                </a:lnTo>
                <a:lnTo>
                  <a:pt x="638175" y="569118"/>
                </a:lnTo>
                <a:lnTo>
                  <a:pt x="676275" y="559593"/>
                </a:lnTo>
                <a:lnTo>
                  <a:pt x="709612" y="545306"/>
                </a:lnTo>
                <a:lnTo>
                  <a:pt x="671512" y="485775"/>
                </a:lnTo>
                <a:lnTo>
                  <a:pt x="816769" y="521493"/>
                </a:lnTo>
                <a:lnTo>
                  <a:pt x="864394" y="498871"/>
                </a:lnTo>
                <a:lnTo>
                  <a:pt x="1260872" y="523875"/>
                </a:lnTo>
                <a:lnTo>
                  <a:pt x="1543050" y="515540"/>
                </a:lnTo>
                <a:lnTo>
                  <a:pt x="1562100" y="319087"/>
                </a:lnTo>
                <a:lnTo>
                  <a:pt x="1579959" y="473868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6CF5C402-9A8C-9DEC-76BC-203247F8399E}"/>
              </a:ext>
            </a:extLst>
          </p:cNvPr>
          <p:cNvSpPr/>
          <p:nvPr/>
        </p:nvSpPr>
        <p:spPr>
          <a:xfrm>
            <a:off x="9891435" y="2282457"/>
            <a:ext cx="421482" cy="136922"/>
          </a:xfrm>
          <a:custGeom>
            <a:avLst/>
            <a:gdLst>
              <a:gd name="connsiteX0" fmla="*/ 0 w 421482"/>
              <a:gd name="connsiteY0" fmla="*/ 17860 h 136922"/>
              <a:gd name="connsiteX1" fmla="*/ 59532 w 421482"/>
              <a:gd name="connsiteY1" fmla="*/ 78582 h 136922"/>
              <a:gd name="connsiteX2" fmla="*/ 64294 w 421482"/>
              <a:gd name="connsiteY2" fmla="*/ 136922 h 136922"/>
              <a:gd name="connsiteX3" fmla="*/ 176213 w 421482"/>
              <a:gd name="connsiteY3" fmla="*/ 84535 h 136922"/>
              <a:gd name="connsiteX4" fmla="*/ 421482 w 421482"/>
              <a:gd name="connsiteY4" fmla="*/ 97632 h 136922"/>
              <a:gd name="connsiteX5" fmla="*/ 279797 w 421482"/>
              <a:gd name="connsiteY5" fmla="*/ 34529 h 136922"/>
              <a:gd name="connsiteX6" fmla="*/ 125016 w 421482"/>
              <a:gd name="connsiteY6" fmla="*/ 0 h 136922"/>
              <a:gd name="connsiteX7" fmla="*/ 59532 w 421482"/>
              <a:gd name="connsiteY7" fmla="*/ 2382 h 136922"/>
              <a:gd name="connsiteX8" fmla="*/ 0 w 421482"/>
              <a:gd name="connsiteY8" fmla="*/ 17860 h 13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482" h="136922">
                <a:moveTo>
                  <a:pt x="0" y="17860"/>
                </a:moveTo>
                <a:lnTo>
                  <a:pt x="59532" y="78582"/>
                </a:lnTo>
                <a:lnTo>
                  <a:pt x="64294" y="136922"/>
                </a:lnTo>
                <a:lnTo>
                  <a:pt x="176213" y="84535"/>
                </a:lnTo>
                <a:lnTo>
                  <a:pt x="421482" y="97632"/>
                </a:lnTo>
                <a:lnTo>
                  <a:pt x="279797" y="34529"/>
                </a:lnTo>
                <a:lnTo>
                  <a:pt x="125016" y="0"/>
                </a:lnTo>
                <a:lnTo>
                  <a:pt x="59532" y="2382"/>
                </a:lnTo>
                <a:lnTo>
                  <a:pt x="0" y="17860"/>
                </a:lnTo>
                <a:close/>
              </a:path>
            </a:pathLst>
          </a:custGeom>
          <a:solidFill>
            <a:srgbClr val="FFADAD"/>
          </a:solidFill>
          <a:ln>
            <a:solidFill>
              <a:srgbClr val="FFAD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D994952-65C8-E166-9F49-7D3003BD9CE3}"/>
              </a:ext>
            </a:extLst>
          </p:cNvPr>
          <p:cNvSpPr/>
          <p:nvPr/>
        </p:nvSpPr>
        <p:spPr>
          <a:xfrm>
            <a:off x="8986560" y="3094464"/>
            <a:ext cx="135732" cy="85725"/>
          </a:xfrm>
          <a:custGeom>
            <a:avLst/>
            <a:gdLst>
              <a:gd name="connsiteX0" fmla="*/ 0 w 135732"/>
              <a:gd name="connsiteY0" fmla="*/ 4762 h 85725"/>
              <a:gd name="connsiteX1" fmla="*/ 7144 w 135732"/>
              <a:gd name="connsiteY1" fmla="*/ 85725 h 85725"/>
              <a:gd name="connsiteX2" fmla="*/ 135732 w 135732"/>
              <a:gd name="connsiteY2" fmla="*/ 0 h 85725"/>
              <a:gd name="connsiteX3" fmla="*/ 0 w 135732"/>
              <a:gd name="connsiteY3" fmla="*/ 4762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732" h="85725">
                <a:moveTo>
                  <a:pt x="0" y="4762"/>
                </a:moveTo>
                <a:lnTo>
                  <a:pt x="7144" y="85725"/>
                </a:lnTo>
                <a:lnTo>
                  <a:pt x="135732" y="0"/>
                </a:lnTo>
                <a:lnTo>
                  <a:pt x="0" y="4762"/>
                </a:lnTo>
                <a:close/>
              </a:path>
            </a:pathLst>
          </a:custGeom>
          <a:solidFill>
            <a:srgbClr val="FF9191"/>
          </a:solidFill>
          <a:ln>
            <a:solidFill>
              <a:srgbClr val="FF91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53549EE-DA7C-3EF4-BCC5-C84F3EF03887}"/>
              </a:ext>
            </a:extLst>
          </p:cNvPr>
          <p:cNvSpPr/>
          <p:nvPr/>
        </p:nvSpPr>
        <p:spPr>
          <a:xfrm>
            <a:off x="8271392" y="3221861"/>
            <a:ext cx="3116262" cy="1884362"/>
          </a:xfrm>
          <a:custGeom>
            <a:avLst/>
            <a:gdLst>
              <a:gd name="connsiteX0" fmla="*/ 6350 w 3116262"/>
              <a:gd name="connsiteY0" fmla="*/ 1808162 h 1884362"/>
              <a:gd name="connsiteX1" fmla="*/ 1003300 w 3116262"/>
              <a:gd name="connsiteY1" fmla="*/ 1258887 h 1884362"/>
              <a:gd name="connsiteX2" fmla="*/ 1344612 w 3116262"/>
              <a:gd name="connsiteY2" fmla="*/ 1073150 h 1884362"/>
              <a:gd name="connsiteX3" fmla="*/ 2979737 w 3116262"/>
              <a:gd name="connsiteY3" fmla="*/ 0 h 1884362"/>
              <a:gd name="connsiteX4" fmla="*/ 3109912 w 3116262"/>
              <a:gd name="connsiteY4" fmla="*/ 31750 h 1884362"/>
              <a:gd name="connsiteX5" fmla="*/ 3116262 w 3116262"/>
              <a:gd name="connsiteY5" fmla="*/ 88900 h 1884362"/>
              <a:gd name="connsiteX6" fmla="*/ 3062287 w 3116262"/>
              <a:gd name="connsiteY6" fmla="*/ 88900 h 1884362"/>
              <a:gd name="connsiteX7" fmla="*/ 0 w 3116262"/>
              <a:gd name="connsiteY7" fmla="*/ 1884362 h 1884362"/>
              <a:gd name="connsiteX8" fmla="*/ 6350 w 3116262"/>
              <a:gd name="connsiteY8" fmla="*/ 1808162 h 188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6262" h="1884362">
                <a:moveTo>
                  <a:pt x="6350" y="1808162"/>
                </a:moveTo>
                <a:lnTo>
                  <a:pt x="1003300" y="1258887"/>
                </a:lnTo>
                <a:lnTo>
                  <a:pt x="1344612" y="1073150"/>
                </a:lnTo>
                <a:lnTo>
                  <a:pt x="2979737" y="0"/>
                </a:lnTo>
                <a:lnTo>
                  <a:pt x="3109912" y="31750"/>
                </a:lnTo>
                <a:lnTo>
                  <a:pt x="3116262" y="88900"/>
                </a:lnTo>
                <a:lnTo>
                  <a:pt x="3062287" y="88900"/>
                </a:lnTo>
                <a:lnTo>
                  <a:pt x="0" y="1884362"/>
                </a:lnTo>
                <a:lnTo>
                  <a:pt x="6350" y="1808162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CE511FB-F38B-E2CD-1FF2-6BEECAFE801B}"/>
              </a:ext>
            </a:extLst>
          </p:cNvPr>
          <p:cNvSpPr/>
          <p:nvPr/>
        </p:nvSpPr>
        <p:spPr>
          <a:xfrm>
            <a:off x="3000098" y="5024467"/>
            <a:ext cx="5310187" cy="688181"/>
          </a:xfrm>
          <a:custGeom>
            <a:avLst/>
            <a:gdLst>
              <a:gd name="connsiteX0" fmla="*/ 0 w 5310187"/>
              <a:gd name="connsiteY0" fmla="*/ 421481 h 688181"/>
              <a:gd name="connsiteX1" fmla="*/ 1166812 w 5310187"/>
              <a:gd name="connsiteY1" fmla="*/ 135731 h 688181"/>
              <a:gd name="connsiteX2" fmla="*/ 1502569 w 5310187"/>
              <a:gd name="connsiteY2" fmla="*/ 50006 h 688181"/>
              <a:gd name="connsiteX3" fmla="*/ 1604962 w 5310187"/>
              <a:gd name="connsiteY3" fmla="*/ 61912 h 688181"/>
              <a:gd name="connsiteX4" fmla="*/ 2464594 w 5310187"/>
              <a:gd name="connsiteY4" fmla="*/ 330994 h 688181"/>
              <a:gd name="connsiteX5" fmla="*/ 3002756 w 5310187"/>
              <a:gd name="connsiteY5" fmla="*/ 447675 h 688181"/>
              <a:gd name="connsiteX6" fmla="*/ 3576637 w 5310187"/>
              <a:gd name="connsiteY6" fmla="*/ 540544 h 688181"/>
              <a:gd name="connsiteX7" fmla="*/ 3926681 w 5310187"/>
              <a:gd name="connsiteY7" fmla="*/ 547687 h 688181"/>
              <a:gd name="connsiteX8" fmla="*/ 4481512 w 5310187"/>
              <a:gd name="connsiteY8" fmla="*/ 440531 h 688181"/>
              <a:gd name="connsiteX9" fmla="*/ 5307806 w 5310187"/>
              <a:gd name="connsiteY9" fmla="*/ 0 h 688181"/>
              <a:gd name="connsiteX10" fmla="*/ 5310187 w 5310187"/>
              <a:gd name="connsiteY10" fmla="*/ 76200 h 688181"/>
              <a:gd name="connsiteX11" fmla="*/ 4529137 w 5310187"/>
              <a:gd name="connsiteY11" fmla="*/ 511969 h 688181"/>
              <a:gd name="connsiteX12" fmla="*/ 4029075 w 5310187"/>
              <a:gd name="connsiteY12" fmla="*/ 664369 h 688181"/>
              <a:gd name="connsiteX13" fmla="*/ 3674269 w 5310187"/>
              <a:gd name="connsiteY13" fmla="*/ 688181 h 688181"/>
              <a:gd name="connsiteX14" fmla="*/ 3459956 w 5310187"/>
              <a:gd name="connsiteY14" fmla="*/ 673894 h 688181"/>
              <a:gd name="connsiteX15" fmla="*/ 1473994 w 5310187"/>
              <a:gd name="connsiteY15" fmla="*/ 183356 h 688181"/>
              <a:gd name="connsiteX16" fmla="*/ 0 w 5310187"/>
              <a:gd name="connsiteY16" fmla="*/ 421481 h 68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10187" h="688181">
                <a:moveTo>
                  <a:pt x="0" y="421481"/>
                </a:moveTo>
                <a:lnTo>
                  <a:pt x="1166812" y="135731"/>
                </a:lnTo>
                <a:lnTo>
                  <a:pt x="1502569" y="50006"/>
                </a:lnTo>
                <a:lnTo>
                  <a:pt x="1604962" y="61912"/>
                </a:lnTo>
                <a:lnTo>
                  <a:pt x="2464594" y="330994"/>
                </a:lnTo>
                <a:lnTo>
                  <a:pt x="3002756" y="447675"/>
                </a:lnTo>
                <a:lnTo>
                  <a:pt x="3576637" y="540544"/>
                </a:lnTo>
                <a:lnTo>
                  <a:pt x="3926681" y="547687"/>
                </a:lnTo>
                <a:lnTo>
                  <a:pt x="4481512" y="440531"/>
                </a:lnTo>
                <a:lnTo>
                  <a:pt x="5307806" y="0"/>
                </a:lnTo>
                <a:cubicBezTo>
                  <a:pt x="5308600" y="25400"/>
                  <a:pt x="5309393" y="50800"/>
                  <a:pt x="5310187" y="76200"/>
                </a:cubicBezTo>
                <a:lnTo>
                  <a:pt x="4529137" y="511969"/>
                </a:lnTo>
                <a:lnTo>
                  <a:pt x="4029075" y="664369"/>
                </a:lnTo>
                <a:lnTo>
                  <a:pt x="3674269" y="688181"/>
                </a:lnTo>
                <a:lnTo>
                  <a:pt x="3459956" y="673894"/>
                </a:lnTo>
                <a:lnTo>
                  <a:pt x="1473994" y="183356"/>
                </a:lnTo>
                <a:lnTo>
                  <a:pt x="0" y="42148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0664B03-9780-E08E-20FE-3488A5C7088E}"/>
              </a:ext>
            </a:extLst>
          </p:cNvPr>
          <p:cNvSpPr/>
          <p:nvPr/>
        </p:nvSpPr>
        <p:spPr>
          <a:xfrm>
            <a:off x="1086367" y="5601523"/>
            <a:ext cx="1022350" cy="209550"/>
          </a:xfrm>
          <a:custGeom>
            <a:avLst/>
            <a:gdLst>
              <a:gd name="connsiteX0" fmla="*/ 1022350 w 1022350"/>
              <a:gd name="connsiteY0" fmla="*/ 0 h 209550"/>
              <a:gd name="connsiteX1" fmla="*/ 419100 w 1022350"/>
              <a:gd name="connsiteY1" fmla="*/ 38100 h 209550"/>
              <a:gd name="connsiteX2" fmla="*/ 311150 w 1022350"/>
              <a:gd name="connsiteY2" fmla="*/ 33338 h 209550"/>
              <a:gd name="connsiteX3" fmla="*/ 104775 w 1022350"/>
              <a:gd name="connsiteY3" fmla="*/ 12700 h 209550"/>
              <a:gd name="connsiteX4" fmla="*/ 0 w 1022350"/>
              <a:gd name="connsiteY4" fmla="*/ 134938 h 209550"/>
              <a:gd name="connsiteX5" fmla="*/ 0 w 1022350"/>
              <a:gd name="connsiteY5" fmla="*/ 209550 h 209550"/>
              <a:gd name="connsiteX6" fmla="*/ 55562 w 1022350"/>
              <a:gd name="connsiteY6" fmla="*/ 180975 h 209550"/>
              <a:gd name="connsiteX7" fmla="*/ 1022350 w 1022350"/>
              <a:gd name="connsiteY7" fmla="*/ 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2350" h="209550">
                <a:moveTo>
                  <a:pt x="1022350" y="0"/>
                </a:moveTo>
                <a:lnTo>
                  <a:pt x="419100" y="38100"/>
                </a:lnTo>
                <a:lnTo>
                  <a:pt x="311150" y="33338"/>
                </a:lnTo>
                <a:lnTo>
                  <a:pt x="104775" y="12700"/>
                </a:lnTo>
                <a:lnTo>
                  <a:pt x="0" y="134938"/>
                </a:lnTo>
                <a:lnTo>
                  <a:pt x="0" y="209550"/>
                </a:lnTo>
                <a:lnTo>
                  <a:pt x="55562" y="180975"/>
                </a:lnTo>
                <a:lnTo>
                  <a:pt x="102235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A043F2D-6AEB-E893-44CB-C72115B05CCF}"/>
              </a:ext>
            </a:extLst>
          </p:cNvPr>
          <p:cNvSpPr/>
          <p:nvPr/>
        </p:nvSpPr>
        <p:spPr>
          <a:xfrm>
            <a:off x="5814735" y="3319492"/>
            <a:ext cx="5593557" cy="2574131"/>
          </a:xfrm>
          <a:custGeom>
            <a:avLst/>
            <a:gdLst>
              <a:gd name="connsiteX0" fmla="*/ 0 w 5593557"/>
              <a:gd name="connsiteY0" fmla="*/ 2238375 h 2574131"/>
              <a:gd name="connsiteX1" fmla="*/ 578644 w 5593557"/>
              <a:gd name="connsiteY1" fmla="*/ 2381250 h 2574131"/>
              <a:gd name="connsiteX2" fmla="*/ 895350 w 5593557"/>
              <a:gd name="connsiteY2" fmla="*/ 2407444 h 2574131"/>
              <a:gd name="connsiteX3" fmla="*/ 1140619 w 5593557"/>
              <a:gd name="connsiteY3" fmla="*/ 2386012 h 2574131"/>
              <a:gd name="connsiteX4" fmla="*/ 1393032 w 5593557"/>
              <a:gd name="connsiteY4" fmla="*/ 2331244 h 2574131"/>
              <a:gd name="connsiteX5" fmla="*/ 1793082 w 5593557"/>
              <a:gd name="connsiteY5" fmla="*/ 2202656 h 2574131"/>
              <a:gd name="connsiteX6" fmla="*/ 2355057 w 5593557"/>
              <a:gd name="connsiteY6" fmla="*/ 1859756 h 2574131"/>
              <a:gd name="connsiteX7" fmla="*/ 5522119 w 5593557"/>
              <a:gd name="connsiteY7" fmla="*/ 0 h 2574131"/>
              <a:gd name="connsiteX8" fmla="*/ 5579269 w 5593557"/>
              <a:gd name="connsiteY8" fmla="*/ 0 h 2574131"/>
              <a:gd name="connsiteX9" fmla="*/ 5593557 w 5593557"/>
              <a:gd name="connsiteY9" fmla="*/ 121444 h 2574131"/>
              <a:gd name="connsiteX10" fmla="*/ 1819275 w 5593557"/>
              <a:gd name="connsiteY10" fmla="*/ 2371725 h 2574131"/>
              <a:gd name="connsiteX11" fmla="*/ 1273969 w 5593557"/>
              <a:gd name="connsiteY11" fmla="*/ 2555081 h 2574131"/>
              <a:gd name="connsiteX12" fmla="*/ 909638 w 5593557"/>
              <a:gd name="connsiteY12" fmla="*/ 2566987 h 2574131"/>
              <a:gd name="connsiteX13" fmla="*/ 666750 w 5593557"/>
              <a:gd name="connsiteY13" fmla="*/ 2574131 h 2574131"/>
              <a:gd name="connsiteX14" fmla="*/ 28575 w 5593557"/>
              <a:gd name="connsiteY14" fmla="*/ 2428875 h 2574131"/>
              <a:gd name="connsiteX15" fmla="*/ 0 w 5593557"/>
              <a:gd name="connsiteY15" fmla="*/ 2238375 h 257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93557" h="2574131">
                <a:moveTo>
                  <a:pt x="0" y="2238375"/>
                </a:moveTo>
                <a:lnTo>
                  <a:pt x="578644" y="2381250"/>
                </a:lnTo>
                <a:lnTo>
                  <a:pt x="895350" y="2407444"/>
                </a:lnTo>
                <a:lnTo>
                  <a:pt x="1140619" y="2386012"/>
                </a:lnTo>
                <a:lnTo>
                  <a:pt x="1393032" y="2331244"/>
                </a:lnTo>
                <a:lnTo>
                  <a:pt x="1793082" y="2202656"/>
                </a:lnTo>
                <a:lnTo>
                  <a:pt x="2355057" y="1859756"/>
                </a:lnTo>
                <a:lnTo>
                  <a:pt x="5522119" y="0"/>
                </a:lnTo>
                <a:lnTo>
                  <a:pt x="5579269" y="0"/>
                </a:lnTo>
                <a:lnTo>
                  <a:pt x="5593557" y="121444"/>
                </a:lnTo>
                <a:lnTo>
                  <a:pt x="1819275" y="2371725"/>
                </a:lnTo>
                <a:lnTo>
                  <a:pt x="1273969" y="2555081"/>
                </a:lnTo>
                <a:lnTo>
                  <a:pt x="909638" y="2566987"/>
                </a:lnTo>
                <a:lnTo>
                  <a:pt x="666750" y="2574131"/>
                </a:lnTo>
                <a:lnTo>
                  <a:pt x="28575" y="2428875"/>
                </a:lnTo>
                <a:lnTo>
                  <a:pt x="0" y="223837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58FF40C-4A75-4730-30D2-46009EE5692D}"/>
              </a:ext>
            </a:extLst>
          </p:cNvPr>
          <p:cNvSpPr/>
          <p:nvPr/>
        </p:nvSpPr>
        <p:spPr>
          <a:xfrm>
            <a:off x="1093586" y="5211385"/>
            <a:ext cx="4772771" cy="719593"/>
          </a:xfrm>
          <a:custGeom>
            <a:avLst/>
            <a:gdLst>
              <a:gd name="connsiteX0" fmla="*/ 4758856 w 4772771"/>
              <a:gd name="connsiteY0" fmla="*/ 345881 h 719593"/>
              <a:gd name="connsiteX1" fmla="*/ 3389244 w 4772771"/>
              <a:gd name="connsiteY1" fmla="*/ 0 h 719593"/>
              <a:gd name="connsiteX2" fmla="*/ 55659 w 4772771"/>
              <a:gd name="connsiteY2" fmla="*/ 586408 h 719593"/>
              <a:gd name="connsiteX3" fmla="*/ 0 w 4772771"/>
              <a:gd name="connsiteY3" fmla="*/ 610262 h 719593"/>
              <a:gd name="connsiteX4" fmla="*/ 9939 w 4772771"/>
              <a:gd name="connsiteY4" fmla="*/ 685800 h 719593"/>
              <a:gd name="connsiteX5" fmla="*/ 61623 w 4772771"/>
              <a:gd name="connsiteY5" fmla="*/ 719593 h 719593"/>
              <a:gd name="connsiteX6" fmla="*/ 3357438 w 4772771"/>
              <a:gd name="connsiteY6" fmla="*/ 174928 h 719593"/>
              <a:gd name="connsiteX7" fmla="*/ 4772771 w 4772771"/>
              <a:gd name="connsiteY7" fmla="*/ 546652 h 719593"/>
              <a:gd name="connsiteX8" fmla="*/ 4758856 w 4772771"/>
              <a:gd name="connsiteY8" fmla="*/ 345881 h 71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2771" h="719593">
                <a:moveTo>
                  <a:pt x="4758856" y="345881"/>
                </a:moveTo>
                <a:lnTo>
                  <a:pt x="3389244" y="0"/>
                </a:lnTo>
                <a:lnTo>
                  <a:pt x="55659" y="586408"/>
                </a:lnTo>
                <a:lnTo>
                  <a:pt x="0" y="610262"/>
                </a:lnTo>
                <a:lnTo>
                  <a:pt x="9939" y="685800"/>
                </a:lnTo>
                <a:lnTo>
                  <a:pt x="61623" y="719593"/>
                </a:lnTo>
                <a:lnTo>
                  <a:pt x="3357438" y="174928"/>
                </a:lnTo>
                <a:lnTo>
                  <a:pt x="4772771" y="546652"/>
                </a:lnTo>
                <a:lnTo>
                  <a:pt x="4758856" y="34588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68BDD6C-FA4F-D055-03FD-0223B0C18D6B}"/>
              </a:ext>
            </a:extLst>
          </p:cNvPr>
          <p:cNvSpPr/>
          <p:nvPr/>
        </p:nvSpPr>
        <p:spPr>
          <a:xfrm>
            <a:off x="934847" y="2632898"/>
            <a:ext cx="10408356" cy="3003559"/>
          </a:xfrm>
          <a:custGeom>
            <a:avLst/>
            <a:gdLst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12601 w 10404251"/>
              <a:gd name="connsiteY0" fmla="*/ 1612900 h 3003550"/>
              <a:gd name="connsiteX1" fmla="*/ 15651 w 10404251"/>
              <a:gd name="connsiteY1" fmla="*/ 2540000 h 3003550"/>
              <a:gd name="connsiteX2" fmla="*/ 2951 w 10404251"/>
              <a:gd name="connsiteY2" fmla="*/ 2698750 h 3003550"/>
              <a:gd name="connsiteX3" fmla="*/ 41051 w 10404251"/>
              <a:gd name="connsiteY3" fmla="*/ 2895600 h 3003550"/>
              <a:gd name="connsiteX4" fmla="*/ 98201 w 10404251"/>
              <a:gd name="connsiteY4" fmla="*/ 2959100 h 3003550"/>
              <a:gd name="connsiteX5" fmla="*/ 466501 w 10404251"/>
              <a:gd name="connsiteY5" fmla="*/ 3003550 h 3003550"/>
              <a:gd name="connsiteX6" fmla="*/ 1126901 w 10404251"/>
              <a:gd name="connsiteY6" fmla="*/ 2971800 h 3003550"/>
              <a:gd name="connsiteX7" fmla="*/ 2079401 w 10404251"/>
              <a:gd name="connsiteY7" fmla="*/ 2806700 h 3003550"/>
              <a:gd name="connsiteX8" fmla="*/ 3006501 w 10404251"/>
              <a:gd name="connsiteY8" fmla="*/ 2590800 h 3003550"/>
              <a:gd name="connsiteX9" fmla="*/ 3539901 w 10404251"/>
              <a:gd name="connsiteY9" fmla="*/ 2438400 h 3003550"/>
              <a:gd name="connsiteX10" fmla="*/ 3622451 w 10404251"/>
              <a:gd name="connsiteY10" fmla="*/ 2438400 h 3003550"/>
              <a:gd name="connsiteX11" fmla="*/ 4505101 w 10404251"/>
              <a:gd name="connsiteY11" fmla="*/ 2717800 h 3003550"/>
              <a:gd name="connsiteX12" fmla="*/ 5368701 w 10404251"/>
              <a:gd name="connsiteY12" fmla="*/ 2901950 h 3003550"/>
              <a:gd name="connsiteX13" fmla="*/ 5756051 w 10404251"/>
              <a:gd name="connsiteY13" fmla="*/ 2940050 h 3003550"/>
              <a:gd name="connsiteX14" fmla="*/ 6168801 w 10404251"/>
              <a:gd name="connsiteY14" fmla="*/ 2908300 h 3003550"/>
              <a:gd name="connsiteX15" fmla="*/ 6518051 w 10404251"/>
              <a:gd name="connsiteY15" fmla="*/ 2832100 h 3003550"/>
              <a:gd name="connsiteX16" fmla="*/ 8645301 w 10404251"/>
              <a:gd name="connsiteY16" fmla="*/ 1676400 h 3003550"/>
              <a:gd name="connsiteX17" fmla="*/ 10074051 w 10404251"/>
              <a:gd name="connsiteY17" fmla="*/ 736600 h 3003550"/>
              <a:gd name="connsiteX18" fmla="*/ 10321701 w 10404251"/>
              <a:gd name="connsiteY18" fmla="*/ 571500 h 3003550"/>
              <a:gd name="connsiteX19" fmla="*/ 10404251 w 10404251"/>
              <a:gd name="connsiteY19" fmla="*/ 482600 h 3003550"/>
              <a:gd name="connsiteX20" fmla="*/ 10404251 w 10404251"/>
              <a:gd name="connsiteY20" fmla="*/ 393700 h 3003550"/>
              <a:gd name="connsiteX21" fmla="*/ 10315351 w 10404251"/>
              <a:gd name="connsiteY21" fmla="*/ 228600 h 3003550"/>
              <a:gd name="connsiteX22" fmla="*/ 10270901 w 10404251"/>
              <a:gd name="connsiteY22" fmla="*/ 146050 h 3003550"/>
              <a:gd name="connsiteX23" fmla="*/ 10074051 w 10404251"/>
              <a:gd name="connsiteY23" fmla="*/ 120650 h 3003550"/>
              <a:gd name="connsiteX24" fmla="*/ 9883551 w 10404251"/>
              <a:gd name="connsiteY24" fmla="*/ 69850 h 3003550"/>
              <a:gd name="connsiteX25" fmla="*/ 9667651 w 10404251"/>
              <a:gd name="connsiteY25" fmla="*/ 0 h 3003550"/>
              <a:gd name="connsiteX0" fmla="*/ 1012601 w 10404251"/>
              <a:gd name="connsiteY0" fmla="*/ 1612900 h 3003550"/>
              <a:gd name="connsiteX1" fmla="*/ 15651 w 10404251"/>
              <a:gd name="connsiteY1" fmla="*/ 2540000 h 3003550"/>
              <a:gd name="connsiteX2" fmla="*/ 2951 w 10404251"/>
              <a:gd name="connsiteY2" fmla="*/ 2698750 h 3003550"/>
              <a:gd name="connsiteX3" fmla="*/ 41051 w 10404251"/>
              <a:gd name="connsiteY3" fmla="*/ 2895600 h 3003550"/>
              <a:gd name="connsiteX4" fmla="*/ 98201 w 10404251"/>
              <a:gd name="connsiteY4" fmla="*/ 2959100 h 3003550"/>
              <a:gd name="connsiteX5" fmla="*/ 466501 w 10404251"/>
              <a:gd name="connsiteY5" fmla="*/ 3003550 h 3003550"/>
              <a:gd name="connsiteX6" fmla="*/ 1126901 w 10404251"/>
              <a:gd name="connsiteY6" fmla="*/ 2971800 h 3003550"/>
              <a:gd name="connsiteX7" fmla="*/ 2079401 w 10404251"/>
              <a:gd name="connsiteY7" fmla="*/ 2806700 h 3003550"/>
              <a:gd name="connsiteX8" fmla="*/ 3006501 w 10404251"/>
              <a:gd name="connsiteY8" fmla="*/ 2590800 h 3003550"/>
              <a:gd name="connsiteX9" fmla="*/ 3539901 w 10404251"/>
              <a:gd name="connsiteY9" fmla="*/ 2438400 h 3003550"/>
              <a:gd name="connsiteX10" fmla="*/ 3622451 w 10404251"/>
              <a:gd name="connsiteY10" fmla="*/ 2438400 h 3003550"/>
              <a:gd name="connsiteX11" fmla="*/ 4505101 w 10404251"/>
              <a:gd name="connsiteY11" fmla="*/ 2717800 h 3003550"/>
              <a:gd name="connsiteX12" fmla="*/ 5368701 w 10404251"/>
              <a:gd name="connsiteY12" fmla="*/ 2901950 h 3003550"/>
              <a:gd name="connsiteX13" fmla="*/ 5756051 w 10404251"/>
              <a:gd name="connsiteY13" fmla="*/ 2940050 h 3003550"/>
              <a:gd name="connsiteX14" fmla="*/ 6168801 w 10404251"/>
              <a:gd name="connsiteY14" fmla="*/ 2908300 h 3003550"/>
              <a:gd name="connsiteX15" fmla="*/ 6518051 w 10404251"/>
              <a:gd name="connsiteY15" fmla="*/ 2832100 h 3003550"/>
              <a:gd name="connsiteX16" fmla="*/ 8645301 w 10404251"/>
              <a:gd name="connsiteY16" fmla="*/ 1676400 h 3003550"/>
              <a:gd name="connsiteX17" fmla="*/ 10074051 w 10404251"/>
              <a:gd name="connsiteY17" fmla="*/ 736600 h 3003550"/>
              <a:gd name="connsiteX18" fmla="*/ 10321701 w 10404251"/>
              <a:gd name="connsiteY18" fmla="*/ 571500 h 3003550"/>
              <a:gd name="connsiteX19" fmla="*/ 10404251 w 10404251"/>
              <a:gd name="connsiteY19" fmla="*/ 482600 h 3003550"/>
              <a:gd name="connsiteX20" fmla="*/ 10404251 w 10404251"/>
              <a:gd name="connsiteY20" fmla="*/ 393700 h 3003550"/>
              <a:gd name="connsiteX21" fmla="*/ 10315351 w 10404251"/>
              <a:gd name="connsiteY21" fmla="*/ 228600 h 3003550"/>
              <a:gd name="connsiteX22" fmla="*/ 10270901 w 10404251"/>
              <a:gd name="connsiteY22" fmla="*/ 146050 h 3003550"/>
              <a:gd name="connsiteX23" fmla="*/ 10074051 w 10404251"/>
              <a:gd name="connsiteY23" fmla="*/ 120650 h 3003550"/>
              <a:gd name="connsiteX24" fmla="*/ 9883551 w 10404251"/>
              <a:gd name="connsiteY24" fmla="*/ 69850 h 3003550"/>
              <a:gd name="connsiteX25" fmla="*/ 9667651 w 10404251"/>
              <a:gd name="connsiteY25" fmla="*/ 0 h 3003550"/>
              <a:gd name="connsiteX0" fmla="*/ 1016706 w 10408356"/>
              <a:gd name="connsiteY0" fmla="*/ 1612900 h 3003550"/>
              <a:gd name="connsiteX1" fmla="*/ 19756 w 10408356"/>
              <a:gd name="connsiteY1" fmla="*/ 2540000 h 3003550"/>
              <a:gd name="connsiteX2" fmla="*/ 7056 w 10408356"/>
              <a:gd name="connsiteY2" fmla="*/ 2698750 h 3003550"/>
              <a:gd name="connsiteX3" fmla="*/ 45156 w 10408356"/>
              <a:gd name="connsiteY3" fmla="*/ 2895600 h 3003550"/>
              <a:gd name="connsiteX4" fmla="*/ 102306 w 10408356"/>
              <a:gd name="connsiteY4" fmla="*/ 2959100 h 3003550"/>
              <a:gd name="connsiteX5" fmla="*/ 470606 w 10408356"/>
              <a:gd name="connsiteY5" fmla="*/ 3003550 h 3003550"/>
              <a:gd name="connsiteX6" fmla="*/ 1131006 w 10408356"/>
              <a:gd name="connsiteY6" fmla="*/ 2971800 h 3003550"/>
              <a:gd name="connsiteX7" fmla="*/ 2083506 w 10408356"/>
              <a:gd name="connsiteY7" fmla="*/ 2806700 h 3003550"/>
              <a:gd name="connsiteX8" fmla="*/ 3010606 w 10408356"/>
              <a:gd name="connsiteY8" fmla="*/ 2590800 h 3003550"/>
              <a:gd name="connsiteX9" fmla="*/ 3544006 w 10408356"/>
              <a:gd name="connsiteY9" fmla="*/ 2438400 h 3003550"/>
              <a:gd name="connsiteX10" fmla="*/ 3626556 w 10408356"/>
              <a:gd name="connsiteY10" fmla="*/ 2438400 h 3003550"/>
              <a:gd name="connsiteX11" fmla="*/ 4509206 w 10408356"/>
              <a:gd name="connsiteY11" fmla="*/ 2717800 h 3003550"/>
              <a:gd name="connsiteX12" fmla="*/ 5372806 w 10408356"/>
              <a:gd name="connsiteY12" fmla="*/ 2901950 h 3003550"/>
              <a:gd name="connsiteX13" fmla="*/ 5760156 w 10408356"/>
              <a:gd name="connsiteY13" fmla="*/ 2940050 h 3003550"/>
              <a:gd name="connsiteX14" fmla="*/ 6172906 w 10408356"/>
              <a:gd name="connsiteY14" fmla="*/ 2908300 h 3003550"/>
              <a:gd name="connsiteX15" fmla="*/ 6522156 w 10408356"/>
              <a:gd name="connsiteY15" fmla="*/ 2832100 h 3003550"/>
              <a:gd name="connsiteX16" fmla="*/ 8649406 w 10408356"/>
              <a:gd name="connsiteY16" fmla="*/ 1676400 h 3003550"/>
              <a:gd name="connsiteX17" fmla="*/ 10078156 w 10408356"/>
              <a:gd name="connsiteY17" fmla="*/ 736600 h 3003550"/>
              <a:gd name="connsiteX18" fmla="*/ 10325806 w 10408356"/>
              <a:gd name="connsiteY18" fmla="*/ 571500 h 3003550"/>
              <a:gd name="connsiteX19" fmla="*/ 10408356 w 10408356"/>
              <a:gd name="connsiteY19" fmla="*/ 482600 h 3003550"/>
              <a:gd name="connsiteX20" fmla="*/ 10408356 w 10408356"/>
              <a:gd name="connsiteY20" fmla="*/ 393700 h 3003550"/>
              <a:gd name="connsiteX21" fmla="*/ 10319456 w 10408356"/>
              <a:gd name="connsiteY21" fmla="*/ 228600 h 3003550"/>
              <a:gd name="connsiteX22" fmla="*/ 10275006 w 10408356"/>
              <a:gd name="connsiteY22" fmla="*/ 146050 h 3003550"/>
              <a:gd name="connsiteX23" fmla="*/ 10078156 w 10408356"/>
              <a:gd name="connsiteY23" fmla="*/ 120650 h 3003550"/>
              <a:gd name="connsiteX24" fmla="*/ 9887656 w 10408356"/>
              <a:gd name="connsiteY24" fmla="*/ 69850 h 3003550"/>
              <a:gd name="connsiteX25" fmla="*/ 9671756 w 10408356"/>
              <a:gd name="connsiteY25" fmla="*/ 0 h 3003550"/>
              <a:gd name="connsiteX0" fmla="*/ 1016706 w 10408356"/>
              <a:gd name="connsiteY0" fmla="*/ 1612900 h 3003550"/>
              <a:gd name="connsiteX1" fmla="*/ 19756 w 10408356"/>
              <a:gd name="connsiteY1" fmla="*/ 2540000 h 3003550"/>
              <a:gd name="connsiteX2" fmla="*/ 7056 w 10408356"/>
              <a:gd name="connsiteY2" fmla="*/ 2698750 h 3003550"/>
              <a:gd name="connsiteX3" fmla="*/ 45156 w 10408356"/>
              <a:gd name="connsiteY3" fmla="*/ 2895600 h 3003550"/>
              <a:gd name="connsiteX4" fmla="*/ 102306 w 10408356"/>
              <a:gd name="connsiteY4" fmla="*/ 2959100 h 3003550"/>
              <a:gd name="connsiteX5" fmla="*/ 470606 w 10408356"/>
              <a:gd name="connsiteY5" fmla="*/ 3003550 h 3003550"/>
              <a:gd name="connsiteX6" fmla="*/ 1131006 w 10408356"/>
              <a:gd name="connsiteY6" fmla="*/ 2971800 h 3003550"/>
              <a:gd name="connsiteX7" fmla="*/ 2083506 w 10408356"/>
              <a:gd name="connsiteY7" fmla="*/ 2806700 h 3003550"/>
              <a:gd name="connsiteX8" fmla="*/ 3010606 w 10408356"/>
              <a:gd name="connsiteY8" fmla="*/ 2590800 h 3003550"/>
              <a:gd name="connsiteX9" fmla="*/ 3544006 w 10408356"/>
              <a:gd name="connsiteY9" fmla="*/ 2438400 h 3003550"/>
              <a:gd name="connsiteX10" fmla="*/ 3626556 w 10408356"/>
              <a:gd name="connsiteY10" fmla="*/ 2438400 h 3003550"/>
              <a:gd name="connsiteX11" fmla="*/ 4509206 w 10408356"/>
              <a:gd name="connsiteY11" fmla="*/ 2717800 h 3003550"/>
              <a:gd name="connsiteX12" fmla="*/ 5372806 w 10408356"/>
              <a:gd name="connsiteY12" fmla="*/ 2901950 h 3003550"/>
              <a:gd name="connsiteX13" fmla="*/ 5760156 w 10408356"/>
              <a:gd name="connsiteY13" fmla="*/ 2940050 h 3003550"/>
              <a:gd name="connsiteX14" fmla="*/ 6172906 w 10408356"/>
              <a:gd name="connsiteY14" fmla="*/ 2908300 h 3003550"/>
              <a:gd name="connsiteX15" fmla="*/ 6522156 w 10408356"/>
              <a:gd name="connsiteY15" fmla="*/ 2832100 h 3003550"/>
              <a:gd name="connsiteX16" fmla="*/ 8649406 w 10408356"/>
              <a:gd name="connsiteY16" fmla="*/ 1676400 h 3003550"/>
              <a:gd name="connsiteX17" fmla="*/ 10078156 w 10408356"/>
              <a:gd name="connsiteY17" fmla="*/ 736600 h 3003550"/>
              <a:gd name="connsiteX18" fmla="*/ 10325806 w 10408356"/>
              <a:gd name="connsiteY18" fmla="*/ 571500 h 3003550"/>
              <a:gd name="connsiteX19" fmla="*/ 10408356 w 10408356"/>
              <a:gd name="connsiteY19" fmla="*/ 482600 h 3003550"/>
              <a:gd name="connsiteX20" fmla="*/ 10408356 w 10408356"/>
              <a:gd name="connsiteY20" fmla="*/ 393700 h 3003550"/>
              <a:gd name="connsiteX21" fmla="*/ 10319456 w 10408356"/>
              <a:gd name="connsiteY21" fmla="*/ 228600 h 3003550"/>
              <a:gd name="connsiteX22" fmla="*/ 10275006 w 10408356"/>
              <a:gd name="connsiteY22" fmla="*/ 146050 h 3003550"/>
              <a:gd name="connsiteX23" fmla="*/ 10078156 w 10408356"/>
              <a:gd name="connsiteY23" fmla="*/ 120650 h 3003550"/>
              <a:gd name="connsiteX24" fmla="*/ 9887656 w 10408356"/>
              <a:gd name="connsiteY24" fmla="*/ 69850 h 3003550"/>
              <a:gd name="connsiteX25" fmla="*/ 9671756 w 10408356"/>
              <a:gd name="connsiteY25" fmla="*/ 0 h 3003550"/>
              <a:gd name="connsiteX0" fmla="*/ 1016706 w 10408356"/>
              <a:gd name="connsiteY0" fmla="*/ 1612900 h 3003550"/>
              <a:gd name="connsiteX1" fmla="*/ 19756 w 10408356"/>
              <a:gd name="connsiteY1" fmla="*/ 2540000 h 3003550"/>
              <a:gd name="connsiteX2" fmla="*/ 7056 w 10408356"/>
              <a:gd name="connsiteY2" fmla="*/ 2698750 h 3003550"/>
              <a:gd name="connsiteX3" fmla="*/ 45156 w 10408356"/>
              <a:gd name="connsiteY3" fmla="*/ 2895600 h 3003550"/>
              <a:gd name="connsiteX4" fmla="*/ 102306 w 10408356"/>
              <a:gd name="connsiteY4" fmla="*/ 2959100 h 3003550"/>
              <a:gd name="connsiteX5" fmla="*/ 470606 w 10408356"/>
              <a:gd name="connsiteY5" fmla="*/ 3003550 h 3003550"/>
              <a:gd name="connsiteX6" fmla="*/ 1131006 w 10408356"/>
              <a:gd name="connsiteY6" fmla="*/ 2971800 h 3003550"/>
              <a:gd name="connsiteX7" fmla="*/ 2083506 w 10408356"/>
              <a:gd name="connsiteY7" fmla="*/ 2806700 h 3003550"/>
              <a:gd name="connsiteX8" fmla="*/ 3010606 w 10408356"/>
              <a:gd name="connsiteY8" fmla="*/ 2590800 h 3003550"/>
              <a:gd name="connsiteX9" fmla="*/ 3544006 w 10408356"/>
              <a:gd name="connsiteY9" fmla="*/ 2438400 h 3003550"/>
              <a:gd name="connsiteX10" fmla="*/ 3626556 w 10408356"/>
              <a:gd name="connsiteY10" fmla="*/ 2438400 h 3003550"/>
              <a:gd name="connsiteX11" fmla="*/ 4509206 w 10408356"/>
              <a:gd name="connsiteY11" fmla="*/ 2717800 h 3003550"/>
              <a:gd name="connsiteX12" fmla="*/ 5372806 w 10408356"/>
              <a:gd name="connsiteY12" fmla="*/ 2901950 h 3003550"/>
              <a:gd name="connsiteX13" fmla="*/ 5760156 w 10408356"/>
              <a:gd name="connsiteY13" fmla="*/ 2940050 h 3003550"/>
              <a:gd name="connsiteX14" fmla="*/ 6172906 w 10408356"/>
              <a:gd name="connsiteY14" fmla="*/ 2908300 h 3003550"/>
              <a:gd name="connsiteX15" fmla="*/ 6522156 w 10408356"/>
              <a:gd name="connsiteY15" fmla="*/ 2832100 h 3003550"/>
              <a:gd name="connsiteX16" fmla="*/ 8649406 w 10408356"/>
              <a:gd name="connsiteY16" fmla="*/ 1676400 h 3003550"/>
              <a:gd name="connsiteX17" fmla="*/ 10078156 w 10408356"/>
              <a:gd name="connsiteY17" fmla="*/ 736600 h 3003550"/>
              <a:gd name="connsiteX18" fmla="*/ 10325806 w 10408356"/>
              <a:gd name="connsiteY18" fmla="*/ 571500 h 3003550"/>
              <a:gd name="connsiteX19" fmla="*/ 10408356 w 10408356"/>
              <a:gd name="connsiteY19" fmla="*/ 482600 h 3003550"/>
              <a:gd name="connsiteX20" fmla="*/ 10408356 w 10408356"/>
              <a:gd name="connsiteY20" fmla="*/ 393700 h 3003550"/>
              <a:gd name="connsiteX21" fmla="*/ 10319456 w 10408356"/>
              <a:gd name="connsiteY21" fmla="*/ 228600 h 3003550"/>
              <a:gd name="connsiteX22" fmla="*/ 10275006 w 10408356"/>
              <a:gd name="connsiteY22" fmla="*/ 146050 h 3003550"/>
              <a:gd name="connsiteX23" fmla="*/ 10078156 w 10408356"/>
              <a:gd name="connsiteY23" fmla="*/ 120650 h 3003550"/>
              <a:gd name="connsiteX24" fmla="*/ 9887656 w 10408356"/>
              <a:gd name="connsiteY24" fmla="*/ 69850 h 3003550"/>
              <a:gd name="connsiteX25" fmla="*/ 9671756 w 10408356"/>
              <a:gd name="connsiteY25" fmla="*/ 0 h 3003550"/>
              <a:gd name="connsiteX0" fmla="*/ 1016706 w 10408356"/>
              <a:gd name="connsiteY0" fmla="*/ 1612900 h 3003550"/>
              <a:gd name="connsiteX1" fmla="*/ 19756 w 10408356"/>
              <a:gd name="connsiteY1" fmla="*/ 2540000 h 3003550"/>
              <a:gd name="connsiteX2" fmla="*/ 7056 w 10408356"/>
              <a:gd name="connsiteY2" fmla="*/ 2698750 h 3003550"/>
              <a:gd name="connsiteX3" fmla="*/ 45156 w 10408356"/>
              <a:gd name="connsiteY3" fmla="*/ 2895600 h 3003550"/>
              <a:gd name="connsiteX4" fmla="*/ 102306 w 10408356"/>
              <a:gd name="connsiteY4" fmla="*/ 2959100 h 3003550"/>
              <a:gd name="connsiteX5" fmla="*/ 470606 w 10408356"/>
              <a:gd name="connsiteY5" fmla="*/ 3003550 h 3003550"/>
              <a:gd name="connsiteX6" fmla="*/ 1131006 w 10408356"/>
              <a:gd name="connsiteY6" fmla="*/ 2971800 h 3003550"/>
              <a:gd name="connsiteX7" fmla="*/ 2083506 w 10408356"/>
              <a:gd name="connsiteY7" fmla="*/ 2806700 h 3003550"/>
              <a:gd name="connsiteX8" fmla="*/ 3010606 w 10408356"/>
              <a:gd name="connsiteY8" fmla="*/ 2590800 h 3003550"/>
              <a:gd name="connsiteX9" fmla="*/ 3544006 w 10408356"/>
              <a:gd name="connsiteY9" fmla="*/ 2438400 h 3003550"/>
              <a:gd name="connsiteX10" fmla="*/ 3626556 w 10408356"/>
              <a:gd name="connsiteY10" fmla="*/ 2438400 h 3003550"/>
              <a:gd name="connsiteX11" fmla="*/ 4509206 w 10408356"/>
              <a:gd name="connsiteY11" fmla="*/ 2717800 h 3003550"/>
              <a:gd name="connsiteX12" fmla="*/ 5372806 w 10408356"/>
              <a:gd name="connsiteY12" fmla="*/ 2901950 h 3003550"/>
              <a:gd name="connsiteX13" fmla="*/ 5760156 w 10408356"/>
              <a:gd name="connsiteY13" fmla="*/ 2940050 h 3003550"/>
              <a:gd name="connsiteX14" fmla="*/ 6172906 w 10408356"/>
              <a:gd name="connsiteY14" fmla="*/ 2908300 h 3003550"/>
              <a:gd name="connsiteX15" fmla="*/ 6522156 w 10408356"/>
              <a:gd name="connsiteY15" fmla="*/ 2832100 h 3003550"/>
              <a:gd name="connsiteX16" fmla="*/ 8649406 w 10408356"/>
              <a:gd name="connsiteY16" fmla="*/ 1676400 h 3003550"/>
              <a:gd name="connsiteX17" fmla="*/ 10078156 w 10408356"/>
              <a:gd name="connsiteY17" fmla="*/ 736600 h 3003550"/>
              <a:gd name="connsiteX18" fmla="*/ 10325806 w 10408356"/>
              <a:gd name="connsiteY18" fmla="*/ 571500 h 3003550"/>
              <a:gd name="connsiteX19" fmla="*/ 10408356 w 10408356"/>
              <a:gd name="connsiteY19" fmla="*/ 482600 h 3003550"/>
              <a:gd name="connsiteX20" fmla="*/ 10408356 w 10408356"/>
              <a:gd name="connsiteY20" fmla="*/ 393700 h 3003550"/>
              <a:gd name="connsiteX21" fmla="*/ 10319456 w 10408356"/>
              <a:gd name="connsiteY21" fmla="*/ 228600 h 3003550"/>
              <a:gd name="connsiteX22" fmla="*/ 10275006 w 10408356"/>
              <a:gd name="connsiteY22" fmla="*/ 146050 h 3003550"/>
              <a:gd name="connsiteX23" fmla="*/ 10078156 w 10408356"/>
              <a:gd name="connsiteY23" fmla="*/ 120650 h 3003550"/>
              <a:gd name="connsiteX24" fmla="*/ 9887656 w 10408356"/>
              <a:gd name="connsiteY24" fmla="*/ 69850 h 3003550"/>
              <a:gd name="connsiteX25" fmla="*/ 9671756 w 10408356"/>
              <a:gd name="connsiteY25" fmla="*/ 0 h 3003550"/>
              <a:gd name="connsiteX0" fmla="*/ 1016706 w 10408356"/>
              <a:gd name="connsiteY0" fmla="*/ 1612900 h 3003559"/>
              <a:gd name="connsiteX1" fmla="*/ 19756 w 10408356"/>
              <a:gd name="connsiteY1" fmla="*/ 2540000 h 3003559"/>
              <a:gd name="connsiteX2" fmla="*/ 7056 w 10408356"/>
              <a:gd name="connsiteY2" fmla="*/ 2698750 h 3003559"/>
              <a:gd name="connsiteX3" fmla="*/ 45156 w 10408356"/>
              <a:gd name="connsiteY3" fmla="*/ 2895600 h 3003559"/>
              <a:gd name="connsiteX4" fmla="*/ 102306 w 10408356"/>
              <a:gd name="connsiteY4" fmla="*/ 2959100 h 3003559"/>
              <a:gd name="connsiteX5" fmla="*/ 470606 w 10408356"/>
              <a:gd name="connsiteY5" fmla="*/ 3003550 h 3003559"/>
              <a:gd name="connsiteX6" fmla="*/ 1131006 w 10408356"/>
              <a:gd name="connsiteY6" fmla="*/ 2971800 h 3003559"/>
              <a:gd name="connsiteX7" fmla="*/ 2083506 w 10408356"/>
              <a:gd name="connsiteY7" fmla="*/ 2806700 h 3003559"/>
              <a:gd name="connsiteX8" fmla="*/ 3010606 w 10408356"/>
              <a:gd name="connsiteY8" fmla="*/ 2590800 h 3003559"/>
              <a:gd name="connsiteX9" fmla="*/ 3544006 w 10408356"/>
              <a:gd name="connsiteY9" fmla="*/ 2438400 h 3003559"/>
              <a:gd name="connsiteX10" fmla="*/ 3626556 w 10408356"/>
              <a:gd name="connsiteY10" fmla="*/ 2438400 h 3003559"/>
              <a:gd name="connsiteX11" fmla="*/ 4509206 w 10408356"/>
              <a:gd name="connsiteY11" fmla="*/ 2717800 h 3003559"/>
              <a:gd name="connsiteX12" fmla="*/ 5372806 w 10408356"/>
              <a:gd name="connsiteY12" fmla="*/ 2901950 h 3003559"/>
              <a:gd name="connsiteX13" fmla="*/ 5760156 w 10408356"/>
              <a:gd name="connsiteY13" fmla="*/ 2940050 h 3003559"/>
              <a:gd name="connsiteX14" fmla="*/ 6172906 w 10408356"/>
              <a:gd name="connsiteY14" fmla="*/ 2908300 h 3003559"/>
              <a:gd name="connsiteX15" fmla="*/ 6522156 w 10408356"/>
              <a:gd name="connsiteY15" fmla="*/ 2832100 h 3003559"/>
              <a:gd name="connsiteX16" fmla="*/ 8649406 w 10408356"/>
              <a:gd name="connsiteY16" fmla="*/ 1676400 h 3003559"/>
              <a:gd name="connsiteX17" fmla="*/ 10078156 w 10408356"/>
              <a:gd name="connsiteY17" fmla="*/ 736600 h 3003559"/>
              <a:gd name="connsiteX18" fmla="*/ 10325806 w 10408356"/>
              <a:gd name="connsiteY18" fmla="*/ 571500 h 3003559"/>
              <a:gd name="connsiteX19" fmla="*/ 10408356 w 10408356"/>
              <a:gd name="connsiteY19" fmla="*/ 482600 h 3003559"/>
              <a:gd name="connsiteX20" fmla="*/ 10408356 w 10408356"/>
              <a:gd name="connsiteY20" fmla="*/ 393700 h 3003559"/>
              <a:gd name="connsiteX21" fmla="*/ 10319456 w 10408356"/>
              <a:gd name="connsiteY21" fmla="*/ 228600 h 3003559"/>
              <a:gd name="connsiteX22" fmla="*/ 10275006 w 10408356"/>
              <a:gd name="connsiteY22" fmla="*/ 146050 h 3003559"/>
              <a:gd name="connsiteX23" fmla="*/ 10078156 w 10408356"/>
              <a:gd name="connsiteY23" fmla="*/ 120650 h 3003559"/>
              <a:gd name="connsiteX24" fmla="*/ 9887656 w 10408356"/>
              <a:gd name="connsiteY24" fmla="*/ 69850 h 3003559"/>
              <a:gd name="connsiteX25" fmla="*/ 9671756 w 10408356"/>
              <a:gd name="connsiteY25" fmla="*/ 0 h 300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408356" h="3003559">
                <a:moveTo>
                  <a:pt x="1016706" y="1612900"/>
                </a:moveTo>
                <a:lnTo>
                  <a:pt x="19756" y="2540000"/>
                </a:lnTo>
                <a:cubicBezTo>
                  <a:pt x="-5114" y="2596092"/>
                  <a:pt x="-2999" y="2645833"/>
                  <a:pt x="7056" y="2698750"/>
                </a:cubicBezTo>
                <a:cubicBezTo>
                  <a:pt x="13406" y="2772304"/>
                  <a:pt x="24518" y="2834746"/>
                  <a:pt x="45156" y="2895600"/>
                </a:cubicBezTo>
                <a:cubicBezTo>
                  <a:pt x="57856" y="2931054"/>
                  <a:pt x="83256" y="2937933"/>
                  <a:pt x="102306" y="2959100"/>
                </a:cubicBezTo>
                <a:cubicBezTo>
                  <a:pt x="225073" y="2973917"/>
                  <a:pt x="341489" y="2991908"/>
                  <a:pt x="470606" y="3003550"/>
                </a:cubicBezTo>
                <a:cubicBezTo>
                  <a:pt x="687564" y="3004080"/>
                  <a:pt x="910873" y="2982383"/>
                  <a:pt x="1131006" y="2971800"/>
                </a:cubicBezTo>
                <a:lnTo>
                  <a:pt x="2083506" y="2806700"/>
                </a:lnTo>
                <a:lnTo>
                  <a:pt x="3010606" y="2590800"/>
                </a:lnTo>
                <a:cubicBezTo>
                  <a:pt x="3188406" y="2548335"/>
                  <a:pt x="3366206" y="2489200"/>
                  <a:pt x="3544006" y="2438400"/>
                </a:cubicBezTo>
                <a:cubicBezTo>
                  <a:pt x="3571523" y="2438400"/>
                  <a:pt x="3595467" y="2426494"/>
                  <a:pt x="3626556" y="2438400"/>
                </a:cubicBezTo>
                <a:cubicBezTo>
                  <a:pt x="3929107" y="2520818"/>
                  <a:pt x="4213798" y="2633001"/>
                  <a:pt x="4509206" y="2717800"/>
                </a:cubicBezTo>
                <a:cubicBezTo>
                  <a:pt x="4794692" y="2788708"/>
                  <a:pt x="5084939" y="2840567"/>
                  <a:pt x="5372806" y="2901950"/>
                </a:cubicBezTo>
                <a:cubicBezTo>
                  <a:pt x="5501923" y="2914650"/>
                  <a:pt x="5623896" y="2935684"/>
                  <a:pt x="5760156" y="2940050"/>
                </a:cubicBezTo>
                <a:cubicBezTo>
                  <a:pt x="5897739" y="2938992"/>
                  <a:pt x="6035323" y="2928408"/>
                  <a:pt x="6172906" y="2908300"/>
                </a:cubicBezTo>
                <a:cubicBezTo>
                  <a:pt x="6289323" y="2888853"/>
                  <a:pt x="6399786" y="2872978"/>
                  <a:pt x="6522156" y="2832100"/>
                </a:cubicBezTo>
                <a:cubicBezTo>
                  <a:pt x="7241955" y="2470679"/>
                  <a:pt x="7940323" y="2061633"/>
                  <a:pt x="8649406" y="1676400"/>
                </a:cubicBezTo>
                <a:lnTo>
                  <a:pt x="10078156" y="736600"/>
                </a:lnTo>
                <a:lnTo>
                  <a:pt x="10325806" y="571500"/>
                </a:lnTo>
                <a:lnTo>
                  <a:pt x="10408356" y="482600"/>
                </a:lnTo>
                <a:lnTo>
                  <a:pt x="10408356" y="393700"/>
                </a:lnTo>
                <a:lnTo>
                  <a:pt x="10319456" y="228600"/>
                </a:lnTo>
                <a:lnTo>
                  <a:pt x="10275006" y="146050"/>
                </a:lnTo>
                <a:lnTo>
                  <a:pt x="10078156" y="120650"/>
                </a:lnTo>
                <a:lnTo>
                  <a:pt x="9887656" y="69850"/>
                </a:lnTo>
                <a:lnTo>
                  <a:pt x="9671756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7FAE20F-03D1-A566-237B-C93FF7C9CCC5}"/>
              </a:ext>
            </a:extLst>
          </p:cNvPr>
          <p:cNvSpPr/>
          <p:nvPr/>
        </p:nvSpPr>
        <p:spPr>
          <a:xfrm>
            <a:off x="8237657" y="1662142"/>
            <a:ext cx="344091" cy="1054341"/>
          </a:xfrm>
          <a:custGeom>
            <a:avLst/>
            <a:gdLst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88119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88119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4341"/>
              <a:gd name="connsiteX1" fmla="*/ 247650 w 344091"/>
              <a:gd name="connsiteY1" fmla="*/ 104775 h 1054341"/>
              <a:gd name="connsiteX2" fmla="*/ 188119 w 344091"/>
              <a:gd name="connsiteY2" fmla="*/ 205978 h 1054341"/>
              <a:gd name="connsiteX3" fmla="*/ 145256 w 344091"/>
              <a:gd name="connsiteY3" fmla="*/ 292894 h 1054341"/>
              <a:gd name="connsiteX4" fmla="*/ 138113 w 344091"/>
              <a:gd name="connsiteY4" fmla="*/ 340519 h 1054341"/>
              <a:gd name="connsiteX5" fmla="*/ 138113 w 344091"/>
              <a:gd name="connsiteY5" fmla="*/ 390525 h 1054341"/>
              <a:gd name="connsiteX6" fmla="*/ 135731 w 344091"/>
              <a:gd name="connsiteY6" fmla="*/ 425053 h 1054341"/>
              <a:gd name="connsiteX7" fmla="*/ 34528 w 344091"/>
              <a:gd name="connsiteY7" fmla="*/ 516731 h 1054341"/>
              <a:gd name="connsiteX8" fmla="*/ 0 w 344091"/>
              <a:gd name="connsiteY8" fmla="*/ 559594 h 1054341"/>
              <a:gd name="connsiteX9" fmla="*/ 3572 w 344091"/>
              <a:gd name="connsiteY9" fmla="*/ 582215 h 1054341"/>
              <a:gd name="connsiteX10" fmla="*/ 19050 w 344091"/>
              <a:gd name="connsiteY10" fmla="*/ 606028 h 1054341"/>
              <a:gd name="connsiteX11" fmla="*/ 33338 w 344091"/>
              <a:gd name="connsiteY11" fmla="*/ 625078 h 1054341"/>
              <a:gd name="connsiteX12" fmla="*/ 15478 w 344091"/>
              <a:gd name="connsiteY12" fmla="*/ 754856 h 1054341"/>
              <a:gd name="connsiteX13" fmla="*/ 2381 w 344091"/>
              <a:gd name="connsiteY13" fmla="*/ 906065 h 1054341"/>
              <a:gd name="connsiteX14" fmla="*/ 16669 w 344091"/>
              <a:gd name="connsiteY14" fmla="*/ 988219 h 1054341"/>
              <a:gd name="connsiteX15" fmla="*/ 34528 w 344091"/>
              <a:gd name="connsiteY15" fmla="*/ 1020365 h 1054341"/>
              <a:gd name="connsiteX16" fmla="*/ 92869 w 344091"/>
              <a:gd name="connsiteY16" fmla="*/ 1051322 h 1054341"/>
              <a:gd name="connsiteX17" fmla="*/ 147638 w 344091"/>
              <a:gd name="connsiteY17" fmla="*/ 1053703 h 1054341"/>
              <a:gd name="connsiteX18" fmla="*/ 233363 w 344091"/>
              <a:gd name="connsiteY18" fmla="*/ 1033462 h 1054341"/>
              <a:gd name="connsiteX19" fmla="*/ 270272 w 344091"/>
              <a:gd name="connsiteY19" fmla="*/ 1019175 h 1054341"/>
              <a:gd name="connsiteX20" fmla="*/ 320278 w 344091"/>
              <a:gd name="connsiteY20" fmla="*/ 1012031 h 10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44091" h="1054341">
                <a:moveTo>
                  <a:pt x="344091" y="0"/>
                </a:moveTo>
                <a:cubicBezTo>
                  <a:pt x="311944" y="34925"/>
                  <a:pt x="270272" y="65088"/>
                  <a:pt x="247650" y="104775"/>
                </a:cubicBezTo>
                <a:cubicBezTo>
                  <a:pt x="227806" y="138509"/>
                  <a:pt x="204391" y="172244"/>
                  <a:pt x="188119" y="205978"/>
                </a:cubicBezTo>
                <a:lnTo>
                  <a:pt x="145256" y="292894"/>
                </a:lnTo>
                <a:lnTo>
                  <a:pt x="138113" y="340519"/>
                </a:lnTo>
                <a:lnTo>
                  <a:pt x="138113" y="390525"/>
                </a:lnTo>
                <a:lnTo>
                  <a:pt x="135731" y="425053"/>
                </a:lnTo>
                <a:lnTo>
                  <a:pt x="34528" y="516731"/>
                </a:lnTo>
                <a:cubicBezTo>
                  <a:pt x="14685" y="529828"/>
                  <a:pt x="11509" y="545306"/>
                  <a:pt x="0" y="559594"/>
                </a:cubicBezTo>
                <a:lnTo>
                  <a:pt x="3572" y="582215"/>
                </a:lnTo>
                <a:lnTo>
                  <a:pt x="19050" y="606028"/>
                </a:lnTo>
                <a:lnTo>
                  <a:pt x="33338" y="625078"/>
                </a:lnTo>
                <a:lnTo>
                  <a:pt x="15478" y="754856"/>
                </a:lnTo>
                <a:cubicBezTo>
                  <a:pt x="11112" y="805259"/>
                  <a:pt x="4366" y="855662"/>
                  <a:pt x="2381" y="906065"/>
                </a:cubicBezTo>
                <a:cubicBezTo>
                  <a:pt x="3572" y="933450"/>
                  <a:pt x="11906" y="960834"/>
                  <a:pt x="16669" y="988219"/>
                </a:cubicBezTo>
                <a:lnTo>
                  <a:pt x="34528" y="1020365"/>
                </a:lnTo>
                <a:cubicBezTo>
                  <a:pt x="53975" y="1030684"/>
                  <a:pt x="66279" y="1042193"/>
                  <a:pt x="92869" y="1051322"/>
                </a:cubicBezTo>
                <a:cubicBezTo>
                  <a:pt x="120650" y="1056878"/>
                  <a:pt x="129382" y="1052909"/>
                  <a:pt x="147638" y="1053703"/>
                </a:cubicBezTo>
                <a:lnTo>
                  <a:pt x="233363" y="1033462"/>
                </a:lnTo>
                <a:lnTo>
                  <a:pt x="270272" y="1019175"/>
                </a:lnTo>
                <a:lnTo>
                  <a:pt x="320278" y="1012031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1334416-B141-62B5-3AEB-B6EF843F52F4}"/>
              </a:ext>
            </a:extLst>
          </p:cNvPr>
          <p:cNvSpPr/>
          <p:nvPr/>
        </p:nvSpPr>
        <p:spPr>
          <a:xfrm>
            <a:off x="8248373" y="2430096"/>
            <a:ext cx="152400" cy="31220"/>
          </a:xfrm>
          <a:custGeom>
            <a:avLst/>
            <a:gdLst>
              <a:gd name="connsiteX0" fmla="*/ 0 w 152400"/>
              <a:gd name="connsiteY0" fmla="*/ 0 h 28575"/>
              <a:gd name="connsiteX1" fmla="*/ 45244 w 152400"/>
              <a:gd name="connsiteY1" fmla="*/ 28575 h 28575"/>
              <a:gd name="connsiteX2" fmla="*/ 108347 w 152400"/>
              <a:gd name="connsiteY2" fmla="*/ 28575 h 28575"/>
              <a:gd name="connsiteX3" fmla="*/ 152400 w 152400"/>
              <a:gd name="connsiteY3" fmla="*/ 21431 h 28575"/>
              <a:gd name="connsiteX0" fmla="*/ 0 w 152400"/>
              <a:gd name="connsiteY0" fmla="*/ 0 h 28575"/>
              <a:gd name="connsiteX1" fmla="*/ 45244 w 152400"/>
              <a:gd name="connsiteY1" fmla="*/ 28575 h 28575"/>
              <a:gd name="connsiteX2" fmla="*/ 108347 w 152400"/>
              <a:gd name="connsiteY2" fmla="*/ 28575 h 28575"/>
              <a:gd name="connsiteX3" fmla="*/ 152400 w 152400"/>
              <a:gd name="connsiteY3" fmla="*/ 21431 h 28575"/>
              <a:gd name="connsiteX0" fmla="*/ 0 w 152400"/>
              <a:gd name="connsiteY0" fmla="*/ 0 h 31220"/>
              <a:gd name="connsiteX1" fmla="*/ 45244 w 152400"/>
              <a:gd name="connsiteY1" fmla="*/ 28575 h 31220"/>
              <a:gd name="connsiteX2" fmla="*/ 108347 w 152400"/>
              <a:gd name="connsiteY2" fmla="*/ 28575 h 31220"/>
              <a:gd name="connsiteX3" fmla="*/ 152400 w 152400"/>
              <a:gd name="connsiteY3" fmla="*/ 21431 h 3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31220">
                <a:moveTo>
                  <a:pt x="0" y="0"/>
                </a:moveTo>
                <a:cubicBezTo>
                  <a:pt x="15081" y="9525"/>
                  <a:pt x="26592" y="23812"/>
                  <a:pt x="45244" y="28575"/>
                </a:cubicBezTo>
                <a:cubicBezTo>
                  <a:pt x="67468" y="34528"/>
                  <a:pt x="87313" y="28575"/>
                  <a:pt x="108347" y="28575"/>
                </a:cubicBezTo>
                <a:lnTo>
                  <a:pt x="152400" y="21431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32F86D73-19DD-9DB7-D7B2-8F478B20EDC1}"/>
              </a:ext>
            </a:extLst>
          </p:cNvPr>
          <p:cNvSpPr/>
          <p:nvPr/>
        </p:nvSpPr>
        <p:spPr>
          <a:xfrm>
            <a:off x="8535313" y="2028854"/>
            <a:ext cx="64294" cy="36910"/>
          </a:xfrm>
          <a:custGeom>
            <a:avLst/>
            <a:gdLst>
              <a:gd name="connsiteX0" fmla="*/ 0 w 64294"/>
              <a:gd name="connsiteY0" fmla="*/ 0 h 36910"/>
              <a:gd name="connsiteX1" fmla="*/ 54769 w 64294"/>
              <a:gd name="connsiteY1" fmla="*/ 15478 h 36910"/>
              <a:gd name="connsiteX2" fmla="*/ 64294 w 64294"/>
              <a:gd name="connsiteY2" fmla="*/ 36910 h 3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294" h="36910">
                <a:moveTo>
                  <a:pt x="0" y="0"/>
                </a:moveTo>
                <a:lnTo>
                  <a:pt x="54769" y="15478"/>
                </a:lnTo>
                <a:lnTo>
                  <a:pt x="64294" y="3691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72B176A1-20B8-1AFD-9B19-1FAC93DED916}"/>
              </a:ext>
            </a:extLst>
          </p:cNvPr>
          <p:cNvSpPr/>
          <p:nvPr/>
        </p:nvSpPr>
        <p:spPr>
          <a:xfrm>
            <a:off x="8457923" y="2402711"/>
            <a:ext cx="38100" cy="69056"/>
          </a:xfrm>
          <a:custGeom>
            <a:avLst/>
            <a:gdLst>
              <a:gd name="connsiteX0" fmla="*/ 0 w 38100"/>
              <a:gd name="connsiteY0" fmla="*/ 0 h 69056"/>
              <a:gd name="connsiteX1" fmla="*/ 38100 w 38100"/>
              <a:gd name="connsiteY1" fmla="*/ 34528 h 69056"/>
              <a:gd name="connsiteX2" fmla="*/ 27384 w 38100"/>
              <a:gd name="connsiteY2" fmla="*/ 69056 h 6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69056">
                <a:moveTo>
                  <a:pt x="0" y="0"/>
                </a:moveTo>
                <a:lnTo>
                  <a:pt x="38100" y="34528"/>
                </a:lnTo>
                <a:lnTo>
                  <a:pt x="27384" y="69056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00B3B88-DD53-67BD-1669-8FCC147CBE33}"/>
              </a:ext>
            </a:extLst>
          </p:cNvPr>
          <p:cNvSpPr/>
          <p:nvPr/>
        </p:nvSpPr>
        <p:spPr>
          <a:xfrm>
            <a:off x="8561225" y="1660951"/>
            <a:ext cx="430097" cy="635794"/>
          </a:xfrm>
          <a:custGeom>
            <a:avLst/>
            <a:gdLst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284 w 430097"/>
              <a:gd name="connsiteY0" fmla="*/ 0 h 635794"/>
              <a:gd name="connsiteX1" fmla="*/ 6234 w 430097"/>
              <a:gd name="connsiteY1" fmla="*/ 91678 h 635794"/>
              <a:gd name="connsiteX2" fmla="*/ 281 w 430097"/>
              <a:gd name="connsiteY2" fmla="*/ 178594 h 635794"/>
              <a:gd name="connsiteX3" fmla="*/ 32428 w 430097"/>
              <a:gd name="connsiteY3" fmla="*/ 291703 h 635794"/>
              <a:gd name="connsiteX4" fmla="*/ 96722 w 430097"/>
              <a:gd name="connsiteY4" fmla="*/ 379810 h 635794"/>
              <a:gd name="connsiteX5" fmla="*/ 168159 w 430097"/>
              <a:gd name="connsiteY5" fmla="*/ 454819 h 635794"/>
              <a:gd name="connsiteX6" fmla="*/ 227691 w 430097"/>
              <a:gd name="connsiteY6" fmla="*/ 492919 h 635794"/>
              <a:gd name="connsiteX7" fmla="*/ 265791 w 430097"/>
              <a:gd name="connsiteY7" fmla="*/ 558403 h 635794"/>
              <a:gd name="connsiteX8" fmla="*/ 277697 w 430097"/>
              <a:gd name="connsiteY8" fmla="*/ 635794 h 635794"/>
              <a:gd name="connsiteX9" fmla="*/ 326512 w 430097"/>
              <a:gd name="connsiteY9" fmla="*/ 609600 h 635794"/>
              <a:gd name="connsiteX10" fmla="*/ 359850 w 430097"/>
              <a:gd name="connsiteY10" fmla="*/ 572691 h 635794"/>
              <a:gd name="connsiteX11" fmla="*/ 383662 w 430097"/>
              <a:gd name="connsiteY11" fmla="*/ 511969 h 635794"/>
              <a:gd name="connsiteX12" fmla="*/ 401522 w 430097"/>
              <a:gd name="connsiteY12" fmla="*/ 442913 h 635794"/>
              <a:gd name="connsiteX13" fmla="*/ 430097 w 430097"/>
              <a:gd name="connsiteY13" fmla="*/ 375047 h 635794"/>
              <a:gd name="connsiteX0" fmla="*/ 25284 w 430097"/>
              <a:gd name="connsiteY0" fmla="*/ 0 h 635794"/>
              <a:gd name="connsiteX1" fmla="*/ 6234 w 430097"/>
              <a:gd name="connsiteY1" fmla="*/ 91678 h 635794"/>
              <a:gd name="connsiteX2" fmla="*/ 281 w 430097"/>
              <a:gd name="connsiteY2" fmla="*/ 178594 h 635794"/>
              <a:gd name="connsiteX3" fmla="*/ 32428 w 430097"/>
              <a:gd name="connsiteY3" fmla="*/ 291703 h 635794"/>
              <a:gd name="connsiteX4" fmla="*/ 96722 w 430097"/>
              <a:gd name="connsiteY4" fmla="*/ 379810 h 635794"/>
              <a:gd name="connsiteX5" fmla="*/ 168159 w 430097"/>
              <a:gd name="connsiteY5" fmla="*/ 454819 h 635794"/>
              <a:gd name="connsiteX6" fmla="*/ 227691 w 430097"/>
              <a:gd name="connsiteY6" fmla="*/ 492919 h 635794"/>
              <a:gd name="connsiteX7" fmla="*/ 265791 w 430097"/>
              <a:gd name="connsiteY7" fmla="*/ 558403 h 635794"/>
              <a:gd name="connsiteX8" fmla="*/ 277697 w 430097"/>
              <a:gd name="connsiteY8" fmla="*/ 635794 h 635794"/>
              <a:gd name="connsiteX9" fmla="*/ 326512 w 430097"/>
              <a:gd name="connsiteY9" fmla="*/ 609600 h 635794"/>
              <a:gd name="connsiteX10" fmla="*/ 359850 w 430097"/>
              <a:gd name="connsiteY10" fmla="*/ 572691 h 635794"/>
              <a:gd name="connsiteX11" fmla="*/ 383662 w 430097"/>
              <a:gd name="connsiteY11" fmla="*/ 511969 h 635794"/>
              <a:gd name="connsiteX12" fmla="*/ 401522 w 430097"/>
              <a:gd name="connsiteY12" fmla="*/ 442913 h 635794"/>
              <a:gd name="connsiteX13" fmla="*/ 430097 w 430097"/>
              <a:gd name="connsiteY13" fmla="*/ 375047 h 635794"/>
              <a:gd name="connsiteX0" fmla="*/ 25284 w 430097"/>
              <a:gd name="connsiteY0" fmla="*/ 0 h 635794"/>
              <a:gd name="connsiteX1" fmla="*/ 6234 w 430097"/>
              <a:gd name="connsiteY1" fmla="*/ 91678 h 635794"/>
              <a:gd name="connsiteX2" fmla="*/ 281 w 430097"/>
              <a:gd name="connsiteY2" fmla="*/ 178594 h 635794"/>
              <a:gd name="connsiteX3" fmla="*/ 32428 w 430097"/>
              <a:gd name="connsiteY3" fmla="*/ 291703 h 635794"/>
              <a:gd name="connsiteX4" fmla="*/ 96722 w 430097"/>
              <a:gd name="connsiteY4" fmla="*/ 379810 h 635794"/>
              <a:gd name="connsiteX5" fmla="*/ 168159 w 430097"/>
              <a:gd name="connsiteY5" fmla="*/ 454819 h 635794"/>
              <a:gd name="connsiteX6" fmla="*/ 227691 w 430097"/>
              <a:gd name="connsiteY6" fmla="*/ 492919 h 635794"/>
              <a:gd name="connsiteX7" fmla="*/ 265791 w 430097"/>
              <a:gd name="connsiteY7" fmla="*/ 558403 h 635794"/>
              <a:gd name="connsiteX8" fmla="*/ 277697 w 430097"/>
              <a:gd name="connsiteY8" fmla="*/ 635794 h 635794"/>
              <a:gd name="connsiteX9" fmla="*/ 326512 w 430097"/>
              <a:gd name="connsiteY9" fmla="*/ 609600 h 635794"/>
              <a:gd name="connsiteX10" fmla="*/ 359850 w 430097"/>
              <a:gd name="connsiteY10" fmla="*/ 572691 h 635794"/>
              <a:gd name="connsiteX11" fmla="*/ 383662 w 430097"/>
              <a:gd name="connsiteY11" fmla="*/ 511969 h 635794"/>
              <a:gd name="connsiteX12" fmla="*/ 401522 w 430097"/>
              <a:gd name="connsiteY12" fmla="*/ 442913 h 635794"/>
              <a:gd name="connsiteX13" fmla="*/ 430097 w 430097"/>
              <a:gd name="connsiteY13" fmla="*/ 375047 h 635794"/>
              <a:gd name="connsiteX0" fmla="*/ 25284 w 430097"/>
              <a:gd name="connsiteY0" fmla="*/ 0 h 635794"/>
              <a:gd name="connsiteX1" fmla="*/ 6234 w 430097"/>
              <a:gd name="connsiteY1" fmla="*/ 91678 h 635794"/>
              <a:gd name="connsiteX2" fmla="*/ 281 w 430097"/>
              <a:gd name="connsiteY2" fmla="*/ 178594 h 635794"/>
              <a:gd name="connsiteX3" fmla="*/ 32428 w 430097"/>
              <a:gd name="connsiteY3" fmla="*/ 291703 h 635794"/>
              <a:gd name="connsiteX4" fmla="*/ 96722 w 430097"/>
              <a:gd name="connsiteY4" fmla="*/ 379810 h 635794"/>
              <a:gd name="connsiteX5" fmla="*/ 168159 w 430097"/>
              <a:gd name="connsiteY5" fmla="*/ 454819 h 635794"/>
              <a:gd name="connsiteX6" fmla="*/ 227691 w 430097"/>
              <a:gd name="connsiteY6" fmla="*/ 492919 h 635794"/>
              <a:gd name="connsiteX7" fmla="*/ 265791 w 430097"/>
              <a:gd name="connsiteY7" fmla="*/ 558403 h 635794"/>
              <a:gd name="connsiteX8" fmla="*/ 277697 w 430097"/>
              <a:gd name="connsiteY8" fmla="*/ 635794 h 635794"/>
              <a:gd name="connsiteX9" fmla="*/ 326512 w 430097"/>
              <a:gd name="connsiteY9" fmla="*/ 609600 h 635794"/>
              <a:gd name="connsiteX10" fmla="*/ 359850 w 430097"/>
              <a:gd name="connsiteY10" fmla="*/ 572691 h 635794"/>
              <a:gd name="connsiteX11" fmla="*/ 383662 w 430097"/>
              <a:gd name="connsiteY11" fmla="*/ 511969 h 635794"/>
              <a:gd name="connsiteX12" fmla="*/ 401522 w 430097"/>
              <a:gd name="connsiteY12" fmla="*/ 442913 h 635794"/>
              <a:gd name="connsiteX13" fmla="*/ 430097 w 430097"/>
              <a:gd name="connsiteY13" fmla="*/ 375047 h 635794"/>
              <a:gd name="connsiteX0" fmla="*/ 25284 w 430097"/>
              <a:gd name="connsiteY0" fmla="*/ 0 h 635794"/>
              <a:gd name="connsiteX1" fmla="*/ 6234 w 430097"/>
              <a:gd name="connsiteY1" fmla="*/ 91678 h 635794"/>
              <a:gd name="connsiteX2" fmla="*/ 281 w 430097"/>
              <a:gd name="connsiteY2" fmla="*/ 178594 h 635794"/>
              <a:gd name="connsiteX3" fmla="*/ 32428 w 430097"/>
              <a:gd name="connsiteY3" fmla="*/ 291703 h 635794"/>
              <a:gd name="connsiteX4" fmla="*/ 96722 w 430097"/>
              <a:gd name="connsiteY4" fmla="*/ 379810 h 635794"/>
              <a:gd name="connsiteX5" fmla="*/ 168159 w 430097"/>
              <a:gd name="connsiteY5" fmla="*/ 454819 h 635794"/>
              <a:gd name="connsiteX6" fmla="*/ 227691 w 430097"/>
              <a:gd name="connsiteY6" fmla="*/ 492919 h 635794"/>
              <a:gd name="connsiteX7" fmla="*/ 265791 w 430097"/>
              <a:gd name="connsiteY7" fmla="*/ 558403 h 635794"/>
              <a:gd name="connsiteX8" fmla="*/ 277697 w 430097"/>
              <a:gd name="connsiteY8" fmla="*/ 635794 h 635794"/>
              <a:gd name="connsiteX9" fmla="*/ 331274 w 430097"/>
              <a:gd name="connsiteY9" fmla="*/ 609600 h 635794"/>
              <a:gd name="connsiteX10" fmla="*/ 359850 w 430097"/>
              <a:gd name="connsiteY10" fmla="*/ 572691 h 635794"/>
              <a:gd name="connsiteX11" fmla="*/ 383662 w 430097"/>
              <a:gd name="connsiteY11" fmla="*/ 511969 h 635794"/>
              <a:gd name="connsiteX12" fmla="*/ 401522 w 430097"/>
              <a:gd name="connsiteY12" fmla="*/ 442913 h 635794"/>
              <a:gd name="connsiteX13" fmla="*/ 430097 w 430097"/>
              <a:gd name="connsiteY13" fmla="*/ 375047 h 63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0097" h="635794">
                <a:moveTo>
                  <a:pt x="25284" y="0"/>
                </a:moveTo>
                <a:lnTo>
                  <a:pt x="6234" y="91678"/>
                </a:lnTo>
                <a:cubicBezTo>
                  <a:pt x="4250" y="120650"/>
                  <a:pt x="-1307" y="149622"/>
                  <a:pt x="281" y="178594"/>
                </a:cubicBezTo>
                <a:cubicBezTo>
                  <a:pt x="2663" y="218679"/>
                  <a:pt x="13378" y="256381"/>
                  <a:pt x="32428" y="291703"/>
                </a:cubicBezTo>
                <a:cubicBezTo>
                  <a:pt x="43144" y="323454"/>
                  <a:pt x="72910" y="351632"/>
                  <a:pt x="96722" y="379810"/>
                </a:cubicBezTo>
                <a:cubicBezTo>
                  <a:pt x="118153" y="410766"/>
                  <a:pt x="144347" y="429816"/>
                  <a:pt x="168159" y="454819"/>
                </a:cubicBezTo>
                <a:cubicBezTo>
                  <a:pt x="188003" y="467519"/>
                  <a:pt x="210228" y="477838"/>
                  <a:pt x="227691" y="492919"/>
                </a:cubicBezTo>
                <a:cubicBezTo>
                  <a:pt x="248725" y="513556"/>
                  <a:pt x="253091" y="536575"/>
                  <a:pt x="265791" y="558403"/>
                </a:cubicBezTo>
                <a:lnTo>
                  <a:pt x="277697" y="635794"/>
                </a:lnTo>
                <a:cubicBezTo>
                  <a:pt x="293969" y="627063"/>
                  <a:pt x="307858" y="627856"/>
                  <a:pt x="331274" y="609600"/>
                </a:cubicBezTo>
                <a:lnTo>
                  <a:pt x="359850" y="572691"/>
                </a:lnTo>
                <a:lnTo>
                  <a:pt x="383662" y="511969"/>
                </a:lnTo>
                <a:lnTo>
                  <a:pt x="401522" y="442913"/>
                </a:lnTo>
                <a:lnTo>
                  <a:pt x="430097" y="375047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00BF43C-C65A-721A-ED39-1A27FC9B5AD2}"/>
              </a:ext>
            </a:extLst>
          </p:cNvPr>
          <p:cNvSpPr/>
          <p:nvPr/>
        </p:nvSpPr>
        <p:spPr>
          <a:xfrm>
            <a:off x="8809157" y="2195542"/>
            <a:ext cx="302419" cy="339328"/>
          </a:xfrm>
          <a:custGeom>
            <a:avLst/>
            <a:gdLst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1919 w 302419"/>
              <a:gd name="connsiteY4" fmla="*/ 242887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1919 w 302419"/>
              <a:gd name="connsiteY4" fmla="*/ 242887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1919 w 302419"/>
              <a:gd name="connsiteY4" fmla="*/ 242887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1919 w 302419"/>
              <a:gd name="connsiteY4" fmla="*/ 242887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1919 w 302419"/>
              <a:gd name="connsiteY4" fmla="*/ 242887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3110 w 302419"/>
              <a:gd name="connsiteY4" fmla="*/ 244078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3110 w 302419"/>
              <a:gd name="connsiteY4" fmla="*/ 244078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3110 w 302419"/>
              <a:gd name="connsiteY4" fmla="*/ 244078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3110 w 302419"/>
              <a:gd name="connsiteY4" fmla="*/ 244078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419" h="339328">
                <a:moveTo>
                  <a:pt x="129778" y="0"/>
                </a:moveTo>
                <a:lnTo>
                  <a:pt x="134541" y="70247"/>
                </a:lnTo>
                <a:lnTo>
                  <a:pt x="147638" y="129778"/>
                </a:lnTo>
                <a:cubicBezTo>
                  <a:pt x="147638" y="148828"/>
                  <a:pt x="150020" y="167878"/>
                  <a:pt x="147638" y="186928"/>
                </a:cubicBezTo>
                <a:cubicBezTo>
                  <a:pt x="138511" y="208359"/>
                  <a:pt x="124619" y="225028"/>
                  <a:pt x="113110" y="244078"/>
                </a:cubicBezTo>
                <a:cubicBezTo>
                  <a:pt x="100807" y="254794"/>
                  <a:pt x="95647" y="270271"/>
                  <a:pt x="75010" y="275034"/>
                </a:cubicBezTo>
                <a:cubicBezTo>
                  <a:pt x="47626" y="275431"/>
                  <a:pt x="25003" y="273447"/>
                  <a:pt x="0" y="272653"/>
                </a:cubicBezTo>
                <a:lnTo>
                  <a:pt x="25003" y="308372"/>
                </a:lnTo>
                <a:lnTo>
                  <a:pt x="61913" y="335756"/>
                </a:lnTo>
                <a:lnTo>
                  <a:pt x="103585" y="339328"/>
                </a:lnTo>
                <a:cubicBezTo>
                  <a:pt x="131763" y="336550"/>
                  <a:pt x="158750" y="340916"/>
                  <a:pt x="188119" y="330994"/>
                </a:cubicBezTo>
                <a:cubicBezTo>
                  <a:pt x="219869" y="322660"/>
                  <a:pt x="234950" y="307181"/>
                  <a:pt x="258366" y="295275"/>
                </a:cubicBezTo>
                <a:lnTo>
                  <a:pt x="290513" y="253603"/>
                </a:lnTo>
                <a:lnTo>
                  <a:pt x="302419" y="220265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2C5DD70-024B-7E9A-D889-450FCE89AFBE}"/>
              </a:ext>
            </a:extLst>
          </p:cNvPr>
          <p:cNvSpPr/>
          <p:nvPr/>
        </p:nvSpPr>
        <p:spPr>
          <a:xfrm>
            <a:off x="8822253" y="2526536"/>
            <a:ext cx="406003" cy="227409"/>
          </a:xfrm>
          <a:custGeom>
            <a:avLst/>
            <a:gdLst>
              <a:gd name="connsiteX0" fmla="*/ 36910 w 397669"/>
              <a:gd name="connsiteY0" fmla="*/ 0 h 227409"/>
              <a:gd name="connsiteX1" fmla="*/ 4763 w 397669"/>
              <a:gd name="connsiteY1" fmla="*/ 40481 h 227409"/>
              <a:gd name="connsiteX2" fmla="*/ 0 w 397669"/>
              <a:gd name="connsiteY2" fmla="*/ 101203 h 227409"/>
              <a:gd name="connsiteX3" fmla="*/ 4763 w 397669"/>
              <a:gd name="connsiteY3" fmla="*/ 148828 h 227409"/>
              <a:gd name="connsiteX4" fmla="*/ 32147 w 397669"/>
              <a:gd name="connsiteY4" fmla="*/ 195262 h 227409"/>
              <a:gd name="connsiteX5" fmla="*/ 45244 w 397669"/>
              <a:gd name="connsiteY5" fmla="*/ 227409 h 227409"/>
              <a:gd name="connsiteX6" fmla="*/ 55960 w 397669"/>
              <a:gd name="connsiteY6" fmla="*/ 201215 h 227409"/>
              <a:gd name="connsiteX7" fmla="*/ 80963 w 397669"/>
              <a:gd name="connsiteY7" fmla="*/ 182165 h 227409"/>
              <a:gd name="connsiteX8" fmla="*/ 144066 w 397669"/>
              <a:gd name="connsiteY8" fmla="*/ 182165 h 227409"/>
              <a:gd name="connsiteX9" fmla="*/ 180975 w 397669"/>
              <a:gd name="connsiteY9" fmla="*/ 194071 h 227409"/>
              <a:gd name="connsiteX10" fmla="*/ 257175 w 397669"/>
              <a:gd name="connsiteY10" fmla="*/ 200025 h 227409"/>
              <a:gd name="connsiteX11" fmla="*/ 305991 w 397669"/>
              <a:gd name="connsiteY11" fmla="*/ 179784 h 227409"/>
              <a:gd name="connsiteX12" fmla="*/ 355997 w 397669"/>
              <a:gd name="connsiteY12" fmla="*/ 122634 h 227409"/>
              <a:gd name="connsiteX13" fmla="*/ 397669 w 397669"/>
              <a:gd name="connsiteY13" fmla="*/ 54768 h 227409"/>
              <a:gd name="connsiteX0" fmla="*/ 37693 w 398452"/>
              <a:gd name="connsiteY0" fmla="*/ 0 h 227409"/>
              <a:gd name="connsiteX1" fmla="*/ 5546 w 398452"/>
              <a:gd name="connsiteY1" fmla="*/ 40481 h 227409"/>
              <a:gd name="connsiteX2" fmla="*/ 783 w 398452"/>
              <a:gd name="connsiteY2" fmla="*/ 101203 h 227409"/>
              <a:gd name="connsiteX3" fmla="*/ 5546 w 398452"/>
              <a:gd name="connsiteY3" fmla="*/ 148828 h 227409"/>
              <a:gd name="connsiteX4" fmla="*/ 32930 w 398452"/>
              <a:gd name="connsiteY4" fmla="*/ 195262 h 227409"/>
              <a:gd name="connsiteX5" fmla="*/ 46027 w 398452"/>
              <a:gd name="connsiteY5" fmla="*/ 227409 h 227409"/>
              <a:gd name="connsiteX6" fmla="*/ 56743 w 398452"/>
              <a:gd name="connsiteY6" fmla="*/ 201215 h 227409"/>
              <a:gd name="connsiteX7" fmla="*/ 81746 w 398452"/>
              <a:gd name="connsiteY7" fmla="*/ 182165 h 227409"/>
              <a:gd name="connsiteX8" fmla="*/ 144849 w 398452"/>
              <a:gd name="connsiteY8" fmla="*/ 182165 h 227409"/>
              <a:gd name="connsiteX9" fmla="*/ 181758 w 398452"/>
              <a:gd name="connsiteY9" fmla="*/ 194071 h 227409"/>
              <a:gd name="connsiteX10" fmla="*/ 257958 w 398452"/>
              <a:gd name="connsiteY10" fmla="*/ 200025 h 227409"/>
              <a:gd name="connsiteX11" fmla="*/ 306774 w 398452"/>
              <a:gd name="connsiteY11" fmla="*/ 179784 h 227409"/>
              <a:gd name="connsiteX12" fmla="*/ 356780 w 398452"/>
              <a:gd name="connsiteY12" fmla="*/ 122634 h 227409"/>
              <a:gd name="connsiteX13" fmla="*/ 398452 w 398452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65509 w 406003"/>
              <a:gd name="connsiteY10" fmla="*/ 200025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65509 w 406003"/>
              <a:gd name="connsiteY10" fmla="*/ 200025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79797 w 406003"/>
              <a:gd name="connsiteY10" fmla="*/ 201216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79797 w 406003"/>
              <a:gd name="connsiteY10" fmla="*/ 201216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79797 w 406003"/>
              <a:gd name="connsiteY10" fmla="*/ 201216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79797 w 406003"/>
              <a:gd name="connsiteY10" fmla="*/ 201216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6003" h="227409">
                <a:moveTo>
                  <a:pt x="45244" y="0"/>
                </a:moveTo>
                <a:lnTo>
                  <a:pt x="13097" y="40481"/>
                </a:lnTo>
                <a:cubicBezTo>
                  <a:pt x="3175" y="61913"/>
                  <a:pt x="1588" y="82152"/>
                  <a:pt x="0" y="102393"/>
                </a:cubicBezTo>
                <a:lnTo>
                  <a:pt x="13097" y="148828"/>
                </a:lnTo>
                <a:lnTo>
                  <a:pt x="40481" y="195262"/>
                </a:lnTo>
                <a:lnTo>
                  <a:pt x="53578" y="227409"/>
                </a:lnTo>
                <a:lnTo>
                  <a:pt x="64294" y="201215"/>
                </a:lnTo>
                <a:lnTo>
                  <a:pt x="89297" y="182165"/>
                </a:lnTo>
                <a:lnTo>
                  <a:pt x="152400" y="182165"/>
                </a:lnTo>
                <a:lnTo>
                  <a:pt x="189309" y="194071"/>
                </a:lnTo>
                <a:cubicBezTo>
                  <a:pt x="214709" y="196056"/>
                  <a:pt x="249634" y="203994"/>
                  <a:pt x="279797" y="201216"/>
                </a:cubicBezTo>
                <a:lnTo>
                  <a:pt x="314325" y="179784"/>
                </a:lnTo>
                <a:cubicBezTo>
                  <a:pt x="330994" y="160734"/>
                  <a:pt x="348853" y="146446"/>
                  <a:pt x="364331" y="122634"/>
                </a:cubicBezTo>
                <a:cubicBezTo>
                  <a:pt x="379413" y="103584"/>
                  <a:pt x="392112" y="77390"/>
                  <a:pt x="406003" y="54768"/>
                </a:cubicBez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C0BBBB64-234D-DB8D-314C-24F66EDACAF2}"/>
              </a:ext>
            </a:extLst>
          </p:cNvPr>
          <p:cNvSpPr/>
          <p:nvPr/>
        </p:nvSpPr>
        <p:spPr>
          <a:xfrm>
            <a:off x="8355276" y="1457354"/>
            <a:ext cx="1267544" cy="1270397"/>
          </a:xfrm>
          <a:custGeom>
            <a:avLst/>
            <a:gdLst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8956 w 1259588"/>
              <a:gd name="connsiteY0" fmla="*/ 503635 h 1270397"/>
              <a:gd name="connsiteX1" fmla="*/ 2288 w 1259588"/>
              <a:gd name="connsiteY1" fmla="*/ 448866 h 1270397"/>
              <a:gd name="connsiteX2" fmla="*/ 7050 w 1259588"/>
              <a:gd name="connsiteY2" fmla="*/ 333375 h 1270397"/>
              <a:gd name="connsiteX3" fmla="*/ 59438 w 1259588"/>
              <a:gd name="connsiteY3" fmla="*/ 191691 h 1270397"/>
              <a:gd name="connsiteX4" fmla="*/ 158259 w 1259588"/>
              <a:gd name="connsiteY4" fmla="*/ 90488 h 1270397"/>
              <a:gd name="connsiteX5" fmla="*/ 277322 w 1259588"/>
              <a:gd name="connsiteY5" fmla="*/ 44054 h 1270397"/>
              <a:gd name="connsiteX6" fmla="*/ 396384 w 1259588"/>
              <a:gd name="connsiteY6" fmla="*/ 10716 h 1270397"/>
              <a:gd name="connsiteX7" fmla="*/ 535688 w 1259588"/>
              <a:gd name="connsiteY7" fmla="*/ 0 h 1270397"/>
              <a:gd name="connsiteX8" fmla="*/ 615459 w 1259588"/>
              <a:gd name="connsiteY8" fmla="*/ 14288 h 1270397"/>
              <a:gd name="connsiteX9" fmla="*/ 639272 w 1259588"/>
              <a:gd name="connsiteY9" fmla="*/ 22622 h 1270397"/>
              <a:gd name="connsiteX10" fmla="*/ 735713 w 1259588"/>
              <a:gd name="connsiteY10" fmla="*/ 8335 h 1270397"/>
              <a:gd name="connsiteX11" fmla="*/ 867872 w 1259588"/>
              <a:gd name="connsiteY11" fmla="*/ 41672 h 1270397"/>
              <a:gd name="connsiteX12" fmla="*/ 1023844 w 1259588"/>
              <a:gd name="connsiteY12" fmla="*/ 110728 h 1270397"/>
              <a:gd name="connsiteX13" fmla="*/ 1153622 w 1259588"/>
              <a:gd name="connsiteY13" fmla="*/ 236935 h 1270397"/>
              <a:gd name="connsiteX14" fmla="*/ 1200056 w 1259588"/>
              <a:gd name="connsiteY14" fmla="*/ 351235 h 1270397"/>
              <a:gd name="connsiteX15" fmla="*/ 1219106 w 1259588"/>
              <a:gd name="connsiteY15" fmla="*/ 432197 h 1270397"/>
              <a:gd name="connsiteX16" fmla="*/ 1246491 w 1259588"/>
              <a:gd name="connsiteY16" fmla="*/ 465535 h 1270397"/>
              <a:gd name="connsiteX17" fmla="*/ 1259588 w 1259588"/>
              <a:gd name="connsiteY17" fmla="*/ 563166 h 1270397"/>
              <a:gd name="connsiteX18" fmla="*/ 1251253 w 1259588"/>
              <a:gd name="connsiteY18" fmla="*/ 714375 h 1270397"/>
              <a:gd name="connsiteX19" fmla="*/ 1227441 w 1259588"/>
              <a:gd name="connsiteY19" fmla="*/ 857250 h 1270397"/>
              <a:gd name="connsiteX20" fmla="*/ 1167909 w 1259588"/>
              <a:gd name="connsiteY20" fmla="*/ 989410 h 1270397"/>
              <a:gd name="connsiteX21" fmla="*/ 1042894 w 1259588"/>
              <a:gd name="connsiteY21" fmla="*/ 1094185 h 1270397"/>
              <a:gd name="connsiteX22" fmla="*/ 973838 w 1259588"/>
              <a:gd name="connsiteY22" fmla="*/ 1125141 h 1270397"/>
              <a:gd name="connsiteX23" fmla="*/ 933356 w 1259588"/>
              <a:gd name="connsiteY23" fmla="*/ 1129903 h 1270397"/>
              <a:gd name="connsiteX24" fmla="*/ 933356 w 1259588"/>
              <a:gd name="connsiteY24" fmla="*/ 1157288 h 1270397"/>
              <a:gd name="connsiteX25" fmla="*/ 896447 w 1259588"/>
              <a:gd name="connsiteY25" fmla="*/ 1215628 h 1270397"/>
              <a:gd name="connsiteX26" fmla="*/ 842869 w 1259588"/>
              <a:gd name="connsiteY26" fmla="*/ 1253728 h 1270397"/>
              <a:gd name="connsiteX27" fmla="*/ 807150 w 1259588"/>
              <a:gd name="connsiteY27" fmla="*/ 1270397 h 1270397"/>
              <a:gd name="connsiteX28" fmla="*/ 767859 w 1259588"/>
              <a:gd name="connsiteY28" fmla="*/ 1269207 h 1270397"/>
              <a:gd name="connsiteX29" fmla="*/ 761906 w 1259588"/>
              <a:gd name="connsiteY29" fmla="*/ 1258491 h 1270397"/>
              <a:gd name="connsiteX0" fmla="*/ 23252 w 1263884"/>
              <a:gd name="connsiteY0" fmla="*/ 503635 h 1270397"/>
              <a:gd name="connsiteX1" fmla="*/ 6584 w 1263884"/>
              <a:gd name="connsiteY1" fmla="*/ 448866 h 1270397"/>
              <a:gd name="connsiteX2" fmla="*/ 5393 w 1263884"/>
              <a:gd name="connsiteY2" fmla="*/ 333375 h 1270397"/>
              <a:gd name="connsiteX3" fmla="*/ 63734 w 1263884"/>
              <a:gd name="connsiteY3" fmla="*/ 191691 h 1270397"/>
              <a:gd name="connsiteX4" fmla="*/ 162555 w 1263884"/>
              <a:gd name="connsiteY4" fmla="*/ 90488 h 1270397"/>
              <a:gd name="connsiteX5" fmla="*/ 281618 w 1263884"/>
              <a:gd name="connsiteY5" fmla="*/ 44054 h 1270397"/>
              <a:gd name="connsiteX6" fmla="*/ 400680 w 1263884"/>
              <a:gd name="connsiteY6" fmla="*/ 10716 h 1270397"/>
              <a:gd name="connsiteX7" fmla="*/ 539984 w 1263884"/>
              <a:gd name="connsiteY7" fmla="*/ 0 h 1270397"/>
              <a:gd name="connsiteX8" fmla="*/ 619755 w 1263884"/>
              <a:gd name="connsiteY8" fmla="*/ 14288 h 1270397"/>
              <a:gd name="connsiteX9" fmla="*/ 643568 w 1263884"/>
              <a:gd name="connsiteY9" fmla="*/ 22622 h 1270397"/>
              <a:gd name="connsiteX10" fmla="*/ 740009 w 1263884"/>
              <a:gd name="connsiteY10" fmla="*/ 8335 h 1270397"/>
              <a:gd name="connsiteX11" fmla="*/ 872168 w 1263884"/>
              <a:gd name="connsiteY11" fmla="*/ 41672 h 1270397"/>
              <a:gd name="connsiteX12" fmla="*/ 1028140 w 1263884"/>
              <a:gd name="connsiteY12" fmla="*/ 110728 h 1270397"/>
              <a:gd name="connsiteX13" fmla="*/ 1157918 w 1263884"/>
              <a:gd name="connsiteY13" fmla="*/ 236935 h 1270397"/>
              <a:gd name="connsiteX14" fmla="*/ 1204352 w 1263884"/>
              <a:gd name="connsiteY14" fmla="*/ 351235 h 1270397"/>
              <a:gd name="connsiteX15" fmla="*/ 1223402 w 1263884"/>
              <a:gd name="connsiteY15" fmla="*/ 432197 h 1270397"/>
              <a:gd name="connsiteX16" fmla="*/ 1250787 w 1263884"/>
              <a:gd name="connsiteY16" fmla="*/ 465535 h 1270397"/>
              <a:gd name="connsiteX17" fmla="*/ 1263884 w 1263884"/>
              <a:gd name="connsiteY17" fmla="*/ 563166 h 1270397"/>
              <a:gd name="connsiteX18" fmla="*/ 1255549 w 1263884"/>
              <a:gd name="connsiteY18" fmla="*/ 714375 h 1270397"/>
              <a:gd name="connsiteX19" fmla="*/ 1231737 w 1263884"/>
              <a:gd name="connsiteY19" fmla="*/ 857250 h 1270397"/>
              <a:gd name="connsiteX20" fmla="*/ 1172205 w 1263884"/>
              <a:gd name="connsiteY20" fmla="*/ 989410 h 1270397"/>
              <a:gd name="connsiteX21" fmla="*/ 1047190 w 1263884"/>
              <a:gd name="connsiteY21" fmla="*/ 1094185 h 1270397"/>
              <a:gd name="connsiteX22" fmla="*/ 978134 w 1263884"/>
              <a:gd name="connsiteY22" fmla="*/ 1125141 h 1270397"/>
              <a:gd name="connsiteX23" fmla="*/ 937652 w 1263884"/>
              <a:gd name="connsiteY23" fmla="*/ 1129903 h 1270397"/>
              <a:gd name="connsiteX24" fmla="*/ 937652 w 1263884"/>
              <a:gd name="connsiteY24" fmla="*/ 1157288 h 1270397"/>
              <a:gd name="connsiteX25" fmla="*/ 900743 w 1263884"/>
              <a:gd name="connsiteY25" fmla="*/ 1215628 h 1270397"/>
              <a:gd name="connsiteX26" fmla="*/ 847165 w 1263884"/>
              <a:gd name="connsiteY26" fmla="*/ 1253728 h 1270397"/>
              <a:gd name="connsiteX27" fmla="*/ 811446 w 1263884"/>
              <a:gd name="connsiteY27" fmla="*/ 1270397 h 1270397"/>
              <a:gd name="connsiteX28" fmla="*/ 772155 w 1263884"/>
              <a:gd name="connsiteY28" fmla="*/ 1269207 h 1270397"/>
              <a:gd name="connsiteX29" fmla="*/ 766202 w 1263884"/>
              <a:gd name="connsiteY29" fmla="*/ 1258491 h 1270397"/>
              <a:gd name="connsiteX0" fmla="*/ 21685 w 1262317"/>
              <a:gd name="connsiteY0" fmla="*/ 503635 h 1270397"/>
              <a:gd name="connsiteX1" fmla="*/ 5017 w 1262317"/>
              <a:gd name="connsiteY1" fmla="*/ 448866 h 1270397"/>
              <a:gd name="connsiteX2" fmla="*/ 3826 w 1262317"/>
              <a:gd name="connsiteY2" fmla="*/ 333375 h 1270397"/>
              <a:gd name="connsiteX3" fmla="*/ 62167 w 1262317"/>
              <a:gd name="connsiteY3" fmla="*/ 191691 h 1270397"/>
              <a:gd name="connsiteX4" fmla="*/ 160988 w 1262317"/>
              <a:gd name="connsiteY4" fmla="*/ 90488 h 1270397"/>
              <a:gd name="connsiteX5" fmla="*/ 280051 w 1262317"/>
              <a:gd name="connsiteY5" fmla="*/ 44054 h 1270397"/>
              <a:gd name="connsiteX6" fmla="*/ 399113 w 1262317"/>
              <a:gd name="connsiteY6" fmla="*/ 10716 h 1270397"/>
              <a:gd name="connsiteX7" fmla="*/ 538417 w 1262317"/>
              <a:gd name="connsiteY7" fmla="*/ 0 h 1270397"/>
              <a:gd name="connsiteX8" fmla="*/ 618188 w 1262317"/>
              <a:gd name="connsiteY8" fmla="*/ 14288 h 1270397"/>
              <a:gd name="connsiteX9" fmla="*/ 642001 w 1262317"/>
              <a:gd name="connsiteY9" fmla="*/ 22622 h 1270397"/>
              <a:gd name="connsiteX10" fmla="*/ 738442 w 1262317"/>
              <a:gd name="connsiteY10" fmla="*/ 8335 h 1270397"/>
              <a:gd name="connsiteX11" fmla="*/ 870601 w 1262317"/>
              <a:gd name="connsiteY11" fmla="*/ 41672 h 1270397"/>
              <a:gd name="connsiteX12" fmla="*/ 1026573 w 1262317"/>
              <a:gd name="connsiteY12" fmla="*/ 110728 h 1270397"/>
              <a:gd name="connsiteX13" fmla="*/ 1156351 w 1262317"/>
              <a:gd name="connsiteY13" fmla="*/ 236935 h 1270397"/>
              <a:gd name="connsiteX14" fmla="*/ 1202785 w 1262317"/>
              <a:gd name="connsiteY14" fmla="*/ 351235 h 1270397"/>
              <a:gd name="connsiteX15" fmla="*/ 1221835 w 1262317"/>
              <a:gd name="connsiteY15" fmla="*/ 432197 h 1270397"/>
              <a:gd name="connsiteX16" fmla="*/ 1249220 w 1262317"/>
              <a:gd name="connsiteY16" fmla="*/ 465535 h 1270397"/>
              <a:gd name="connsiteX17" fmla="*/ 1262317 w 1262317"/>
              <a:gd name="connsiteY17" fmla="*/ 563166 h 1270397"/>
              <a:gd name="connsiteX18" fmla="*/ 1253982 w 1262317"/>
              <a:gd name="connsiteY18" fmla="*/ 714375 h 1270397"/>
              <a:gd name="connsiteX19" fmla="*/ 1230170 w 1262317"/>
              <a:gd name="connsiteY19" fmla="*/ 857250 h 1270397"/>
              <a:gd name="connsiteX20" fmla="*/ 1170638 w 1262317"/>
              <a:gd name="connsiteY20" fmla="*/ 989410 h 1270397"/>
              <a:gd name="connsiteX21" fmla="*/ 1045623 w 1262317"/>
              <a:gd name="connsiteY21" fmla="*/ 1094185 h 1270397"/>
              <a:gd name="connsiteX22" fmla="*/ 976567 w 1262317"/>
              <a:gd name="connsiteY22" fmla="*/ 1125141 h 1270397"/>
              <a:gd name="connsiteX23" fmla="*/ 936085 w 1262317"/>
              <a:gd name="connsiteY23" fmla="*/ 1129903 h 1270397"/>
              <a:gd name="connsiteX24" fmla="*/ 936085 w 1262317"/>
              <a:gd name="connsiteY24" fmla="*/ 1157288 h 1270397"/>
              <a:gd name="connsiteX25" fmla="*/ 899176 w 1262317"/>
              <a:gd name="connsiteY25" fmla="*/ 1215628 h 1270397"/>
              <a:gd name="connsiteX26" fmla="*/ 845598 w 1262317"/>
              <a:gd name="connsiteY26" fmla="*/ 1253728 h 1270397"/>
              <a:gd name="connsiteX27" fmla="*/ 809879 w 1262317"/>
              <a:gd name="connsiteY27" fmla="*/ 1270397 h 1270397"/>
              <a:gd name="connsiteX28" fmla="*/ 770588 w 1262317"/>
              <a:gd name="connsiteY28" fmla="*/ 1269207 h 1270397"/>
              <a:gd name="connsiteX29" fmla="*/ 764635 w 1262317"/>
              <a:gd name="connsiteY29" fmla="*/ 1258491 h 1270397"/>
              <a:gd name="connsiteX0" fmla="*/ 21685 w 1262317"/>
              <a:gd name="connsiteY0" fmla="*/ 503635 h 1270397"/>
              <a:gd name="connsiteX1" fmla="*/ 5017 w 1262317"/>
              <a:gd name="connsiteY1" fmla="*/ 448866 h 1270397"/>
              <a:gd name="connsiteX2" fmla="*/ 3826 w 1262317"/>
              <a:gd name="connsiteY2" fmla="*/ 333375 h 1270397"/>
              <a:gd name="connsiteX3" fmla="*/ 62167 w 1262317"/>
              <a:gd name="connsiteY3" fmla="*/ 191691 h 1270397"/>
              <a:gd name="connsiteX4" fmla="*/ 160988 w 1262317"/>
              <a:gd name="connsiteY4" fmla="*/ 90488 h 1270397"/>
              <a:gd name="connsiteX5" fmla="*/ 280051 w 1262317"/>
              <a:gd name="connsiteY5" fmla="*/ 44054 h 1270397"/>
              <a:gd name="connsiteX6" fmla="*/ 399113 w 1262317"/>
              <a:gd name="connsiteY6" fmla="*/ 10716 h 1270397"/>
              <a:gd name="connsiteX7" fmla="*/ 538417 w 1262317"/>
              <a:gd name="connsiteY7" fmla="*/ 0 h 1270397"/>
              <a:gd name="connsiteX8" fmla="*/ 618188 w 1262317"/>
              <a:gd name="connsiteY8" fmla="*/ 14288 h 1270397"/>
              <a:gd name="connsiteX9" fmla="*/ 642001 w 1262317"/>
              <a:gd name="connsiteY9" fmla="*/ 22622 h 1270397"/>
              <a:gd name="connsiteX10" fmla="*/ 738442 w 1262317"/>
              <a:gd name="connsiteY10" fmla="*/ 8335 h 1270397"/>
              <a:gd name="connsiteX11" fmla="*/ 870601 w 1262317"/>
              <a:gd name="connsiteY11" fmla="*/ 41672 h 1270397"/>
              <a:gd name="connsiteX12" fmla="*/ 1026573 w 1262317"/>
              <a:gd name="connsiteY12" fmla="*/ 110728 h 1270397"/>
              <a:gd name="connsiteX13" fmla="*/ 1156351 w 1262317"/>
              <a:gd name="connsiteY13" fmla="*/ 236935 h 1270397"/>
              <a:gd name="connsiteX14" fmla="*/ 1202785 w 1262317"/>
              <a:gd name="connsiteY14" fmla="*/ 351235 h 1270397"/>
              <a:gd name="connsiteX15" fmla="*/ 1221835 w 1262317"/>
              <a:gd name="connsiteY15" fmla="*/ 432197 h 1270397"/>
              <a:gd name="connsiteX16" fmla="*/ 1249220 w 1262317"/>
              <a:gd name="connsiteY16" fmla="*/ 465535 h 1270397"/>
              <a:gd name="connsiteX17" fmla="*/ 1262317 w 1262317"/>
              <a:gd name="connsiteY17" fmla="*/ 563166 h 1270397"/>
              <a:gd name="connsiteX18" fmla="*/ 1253982 w 1262317"/>
              <a:gd name="connsiteY18" fmla="*/ 714375 h 1270397"/>
              <a:gd name="connsiteX19" fmla="*/ 1230170 w 1262317"/>
              <a:gd name="connsiteY19" fmla="*/ 857250 h 1270397"/>
              <a:gd name="connsiteX20" fmla="*/ 1170638 w 1262317"/>
              <a:gd name="connsiteY20" fmla="*/ 989410 h 1270397"/>
              <a:gd name="connsiteX21" fmla="*/ 1045623 w 1262317"/>
              <a:gd name="connsiteY21" fmla="*/ 1094185 h 1270397"/>
              <a:gd name="connsiteX22" fmla="*/ 976567 w 1262317"/>
              <a:gd name="connsiteY22" fmla="*/ 1125141 h 1270397"/>
              <a:gd name="connsiteX23" fmla="*/ 936085 w 1262317"/>
              <a:gd name="connsiteY23" fmla="*/ 1129903 h 1270397"/>
              <a:gd name="connsiteX24" fmla="*/ 936085 w 1262317"/>
              <a:gd name="connsiteY24" fmla="*/ 1157288 h 1270397"/>
              <a:gd name="connsiteX25" fmla="*/ 899176 w 1262317"/>
              <a:gd name="connsiteY25" fmla="*/ 1215628 h 1270397"/>
              <a:gd name="connsiteX26" fmla="*/ 845598 w 1262317"/>
              <a:gd name="connsiteY26" fmla="*/ 1253728 h 1270397"/>
              <a:gd name="connsiteX27" fmla="*/ 809879 w 1262317"/>
              <a:gd name="connsiteY27" fmla="*/ 1270397 h 1270397"/>
              <a:gd name="connsiteX28" fmla="*/ 770588 w 1262317"/>
              <a:gd name="connsiteY28" fmla="*/ 1269207 h 1270397"/>
              <a:gd name="connsiteX29" fmla="*/ 764635 w 1262317"/>
              <a:gd name="connsiteY29" fmla="*/ 1258491 h 1270397"/>
              <a:gd name="connsiteX0" fmla="*/ 21685 w 1262317"/>
              <a:gd name="connsiteY0" fmla="*/ 503635 h 1270397"/>
              <a:gd name="connsiteX1" fmla="*/ 5017 w 1262317"/>
              <a:gd name="connsiteY1" fmla="*/ 448866 h 1270397"/>
              <a:gd name="connsiteX2" fmla="*/ 3826 w 1262317"/>
              <a:gd name="connsiteY2" fmla="*/ 333375 h 1270397"/>
              <a:gd name="connsiteX3" fmla="*/ 62167 w 1262317"/>
              <a:gd name="connsiteY3" fmla="*/ 191691 h 1270397"/>
              <a:gd name="connsiteX4" fmla="*/ 160988 w 1262317"/>
              <a:gd name="connsiteY4" fmla="*/ 90488 h 1270397"/>
              <a:gd name="connsiteX5" fmla="*/ 280051 w 1262317"/>
              <a:gd name="connsiteY5" fmla="*/ 44054 h 1270397"/>
              <a:gd name="connsiteX6" fmla="*/ 399113 w 1262317"/>
              <a:gd name="connsiteY6" fmla="*/ 10716 h 1270397"/>
              <a:gd name="connsiteX7" fmla="*/ 538417 w 1262317"/>
              <a:gd name="connsiteY7" fmla="*/ 0 h 1270397"/>
              <a:gd name="connsiteX8" fmla="*/ 618188 w 1262317"/>
              <a:gd name="connsiteY8" fmla="*/ 14288 h 1270397"/>
              <a:gd name="connsiteX9" fmla="*/ 642001 w 1262317"/>
              <a:gd name="connsiteY9" fmla="*/ 22622 h 1270397"/>
              <a:gd name="connsiteX10" fmla="*/ 738442 w 1262317"/>
              <a:gd name="connsiteY10" fmla="*/ 8335 h 1270397"/>
              <a:gd name="connsiteX11" fmla="*/ 870601 w 1262317"/>
              <a:gd name="connsiteY11" fmla="*/ 41672 h 1270397"/>
              <a:gd name="connsiteX12" fmla="*/ 1026573 w 1262317"/>
              <a:gd name="connsiteY12" fmla="*/ 110728 h 1270397"/>
              <a:gd name="connsiteX13" fmla="*/ 1156351 w 1262317"/>
              <a:gd name="connsiteY13" fmla="*/ 236935 h 1270397"/>
              <a:gd name="connsiteX14" fmla="*/ 1202785 w 1262317"/>
              <a:gd name="connsiteY14" fmla="*/ 351235 h 1270397"/>
              <a:gd name="connsiteX15" fmla="*/ 1221835 w 1262317"/>
              <a:gd name="connsiteY15" fmla="*/ 432197 h 1270397"/>
              <a:gd name="connsiteX16" fmla="*/ 1249220 w 1262317"/>
              <a:gd name="connsiteY16" fmla="*/ 465535 h 1270397"/>
              <a:gd name="connsiteX17" fmla="*/ 1262317 w 1262317"/>
              <a:gd name="connsiteY17" fmla="*/ 563166 h 1270397"/>
              <a:gd name="connsiteX18" fmla="*/ 1253982 w 1262317"/>
              <a:gd name="connsiteY18" fmla="*/ 714375 h 1270397"/>
              <a:gd name="connsiteX19" fmla="*/ 1230170 w 1262317"/>
              <a:gd name="connsiteY19" fmla="*/ 857250 h 1270397"/>
              <a:gd name="connsiteX20" fmla="*/ 1170638 w 1262317"/>
              <a:gd name="connsiteY20" fmla="*/ 989410 h 1270397"/>
              <a:gd name="connsiteX21" fmla="*/ 1045623 w 1262317"/>
              <a:gd name="connsiteY21" fmla="*/ 1094185 h 1270397"/>
              <a:gd name="connsiteX22" fmla="*/ 976567 w 1262317"/>
              <a:gd name="connsiteY22" fmla="*/ 1125141 h 1270397"/>
              <a:gd name="connsiteX23" fmla="*/ 936085 w 1262317"/>
              <a:gd name="connsiteY23" fmla="*/ 1129903 h 1270397"/>
              <a:gd name="connsiteX24" fmla="*/ 936085 w 1262317"/>
              <a:gd name="connsiteY24" fmla="*/ 1157288 h 1270397"/>
              <a:gd name="connsiteX25" fmla="*/ 899176 w 1262317"/>
              <a:gd name="connsiteY25" fmla="*/ 1215628 h 1270397"/>
              <a:gd name="connsiteX26" fmla="*/ 845598 w 1262317"/>
              <a:gd name="connsiteY26" fmla="*/ 1253728 h 1270397"/>
              <a:gd name="connsiteX27" fmla="*/ 809879 w 1262317"/>
              <a:gd name="connsiteY27" fmla="*/ 1270397 h 1270397"/>
              <a:gd name="connsiteX28" fmla="*/ 770588 w 1262317"/>
              <a:gd name="connsiteY28" fmla="*/ 1269207 h 1270397"/>
              <a:gd name="connsiteX29" fmla="*/ 764635 w 1262317"/>
              <a:gd name="connsiteY29" fmla="*/ 1258491 h 1270397"/>
              <a:gd name="connsiteX0" fmla="*/ 21685 w 1262317"/>
              <a:gd name="connsiteY0" fmla="*/ 503635 h 1270397"/>
              <a:gd name="connsiteX1" fmla="*/ 5017 w 1262317"/>
              <a:gd name="connsiteY1" fmla="*/ 448866 h 1270397"/>
              <a:gd name="connsiteX2" fmla="*/ 3826 w 1262317"/>
              <a:gd name="connsiteY2" fmla="*/ 333375 h 1270397"/>
              <a:gd name="connsiteX3" fmla="*/ 62167 w 1262317"/>
              <a:gd name="connsiteY3" fmla="*/ 191691 h 1270397"/>
              <a:gd name="connsiteX4" fmla="*/ 160988 w 1262317"/>
              <a:gd name="connsiteY4" fmla="*/ 90488 h 1270397"/>
              <a:gd name="connsiteX5" fmla="*/ 280051 w 1262317"/>
              <a:gd name="connsiteY5" fmla="*/ 44054 h 1270397"/>
              <a:gd name="connsiteX6" fmla="*/ 399113 w 1262317"/>
              <a:gd name="connsiteY6" fmla="*/ 10716 h 1270397"/>
              <a:gd name="connsiteX7" fmla="*/ 538417 w 1262317"/>
              <a:gd name="connsiteY7" fmla="*/ 0 h 1270397"/>
              <a:gd name="connsiteX8" fmla="*/ 618188 w 1262317"/>
              <a:gd name="connsiteY8" fmla="*/ 14288 h 1270397"/>
              <a:gd name="connsiteX9" fmla="*/ 642001 w 1262317"/>
              <a:gd name="connsiteY9" fmla="*/ 22622 h 1270397"/>
              <a:gd name="connsiteX10" fmla="*/ 738442 w 1262317"/>
              <a:gd name="connsiteY10" fmla="*/ 8335 h 1270397"/>
              <a:gd name="connsiteX11" fmla="*/ 870601 w 1262317"/>
              <a:gd name="connsiteY11" fmla="*/ 41672 h 1270397"/>
              <a:gd name="connsiteX12" fmla="*/ 1026573 w 1262317"/>
              <a:gd name="connsiteY12" fmla="*/ 110728 h 1270397"/>
              <a:gd name="connsiteX13" fmla="*/ 1156351 w 1262317"/>
              <a:gd name="connsiteY13" fmla="*/ 236935 h 1270397"/>
              <a:gd name="connsiteX14" fmla="*/ 1202785 w 1262317"/>
              <a:gd name="connsiteY14" fmla="*/ 351235 h 1270397"/>
              <a:gd name="connsiteX15" fmla="*/ 1221835 w 1262317"/>
              <a:gd name="connsiteY15" fmla="*/ 432197 h 1270397"/>
              <a:gd name="connsiteX16" fmla="*/ 1249220 w 1262317"/>
              <a:gd name="connsiteY16" fmla="*/ 465535 h 1270397"/>
              <a:gd name="connsiteX17" fmla="*/ 1262317 w 1262317"/>
              <a:gd name="connsiteY17" fmla="*/ 563166 h 1270397"/>
              <a:gd name="connsiteX18" fmla="*/ 1253982 w 1262317"/>
              <a:gd name="connsiteY18" fmla="*/ 714375 h 1270397"/>
              <a:gd name="connsiteX19" fmla="*/ 1230170 w 1262317"/>
              <a:gd name="connsiteY19" fmla="*/ 857250 h 1270397"/>
              <a:gd name="connsiteX20" fmla="*/ 1170638 w 1262317"/>
              <a:gd name="connsiteY20" fmla="*/ 989410 h 1270397"/>
              <a:gd name="connsiteX21" fmla="*/ 1045623 w 1262317"/>
              <a:gd name="connsiteY21" fmla="*/ 1094185 h 1270397"/>
              <a:gd name="connsiteX22" fmla="*/ 976567 w 1262317"/>
              <a:gd name="connsiteY22" fmla="*/ 1125141 h 1270397"/>
              <a:gd name="connsiteX23" fmla="*/ 936085 w 1262317"/>
              <a:gd name="connsiteY23" fmla="*/ 1129903 h 1270397"/>
              <a:gd name="connsiteX24" fmla="*/ 936085 w 1262317"/>
              <a:gd name="connsiteY24" fmla="*/ 1157288 h 1270397"/>
              <a:gd name="connsiteX25" fmla="*/ 899176 w 1262317"/>
              <a:gd name="connsiteY25" fmla="*/ 1215628 h 1270397"/>
              <a:gd name="connsiteX26" fmla="*/ 845598 w 1262317"/>
              <a:gd name="connsiteY26" fmla="*/ 1253728 h 1270397"/>
              <a:gd name="connsiteX27" fmla="*/ 809879 w 1262317"/>
              <a:gd name="connsiteY27" fmla="*/ 1270397 h 1270397"/>
              <a:gd name="connsiteX28" fmla="*/ 770588 w 1262317"/>
              <a:gd name="connsiteY28" fmla="*/ 1269207 h 1270397"/>
              <a:gd name="connsiteX29" fmla="*/ 764635 w 1262317"/>
              <a:gd name="connsiteY29" fmla="*/ 1258491 h 1270397"/>
              <a:gd name="connsiteX0" fmla="*/ 21685 w 1262317"/>
              <a:gd name="connsiteY0" fmla="*/ 503635 h 1270397"/>
              <a:gd name="connsiteX1" fmla="*/ 5017 w 1262317"/>
              <a:gd name="connsiteY1" fmla="*/ 448866 h 1270397"/>
              <a:gd name="connsiteX2" fmla="*/ 3826 w 1262317"/>
              <a:gd name="connsiteY2" fmla="*/ 333375 h 1270397"/>
              <a:gd name="connsiteX3" fmla="*/ 62167 w 1262317"/>
              <a:gd name="connsiteY3" fmla="*/ 191691 h 1270397"/>
              <a:gd name="connsiteX4" fmla="*/ 160988 w 1262317"/>
              <a:gd name="connsiteY4" fmla="*/ 90488 h 1270397"/>
              <a:gd name="connsiteX5" fmla="*/ 280051 w 1262317"/>
              <a:gd name="connsiteY5" fmla="*/ 44054 h 1270397"/>
              <a:gd name="connsiteX6" fmla="*/ 399113 w 1262317"/>
              <a:gd name="connsiteY6" fmla="*/ 10716 h 1270397"/>
              <a:gd name="connsiteX7" fmla="*/ 538417 w 1262317"/>
              <a:gd name="connsiteY7" fmla="*/ 0 h 1270397"/>
              <a:gd name="connsiteX8" fmla="*/ 618188 w 1262317"/>
              <a:gd name="connsiteY8" fmla="*/ 14288 h 1270397"/>
              <a:gd name="connsiteX9" fmla="*/ 642001 w 1262317"/>
              <a:gd name="connsiteY9" fmla="*/ 22622 h 1270397"/>
              <a:gd name="connsiteX10" fmla="*/ 738442 w 1262317"/>
              <a:gd name="connsiteY10" fmla="*/ 8335 h 1270397"/>
              <a:gd name="connsiteX11" fmla="*/ 870601 w 1262317"/>
              <a:gd name="connsiteY11" fmla="*/ 41672 h 1270397"/>
              <a:gd name="connsiteX12" fmla="*/ 1026573 w 1262317"/>
              <a:gd name="connsiteY12" fmla="*/ 110728 h 1270397"/>
              <a:gd name="connsiteX13" fmla="*/ 1156351 w 1262317"/>
              <a:gd name="connsiteY13" fmla="*/ 236935 h 1270397"/>
              <a:gd name="connsiteX14" fmla="*/ 1202785 w 1262317"/>
              <a:gd name="connsiteY14" fmla="*/ 351235 h 1270397"/>
              <a:gd name="connsiteX15" fmla="*/ 1221835 w 1262317"/>
              <a:gd name="connsiteY15" fmla="*/ 432197 h 1270397"/>
              <a:gd name="connsiteX16" fmla="*/ 1249220 w 1262317"/>
              <a:gd name="connsiteY16" fmla="*/ 465535 h 1270397"/>
              <a:gd name="connsiteX17" fmla="*/ 1262317 w 1262317"/>
              <a:gd name="connsiteY17" fmla="*/ 563166 h 1270397"/>
              <a:gd name="connsiteX18" fmla="*/ 1253982 w 1262317"/>
              <a:gd name="connsiteY18" fmla="*/ 714375 h 1270397"/>
              <a:gd name="connsiteX19" fmla="*/ 1230170 w 1262317"/>
              <a:gd name="connsiteY19" fmla="*/ 857250 h 1270397"/>
              <a:gd name="connsiteX20" fmla="*/ 1170638 w 1262317"/>
              <a:gd name="connsiteY20" fmla="*/ 989410 h 1270397"/>
              <a:gd name="connsiteX21" fmla="*/ 1045623 w 1262317"/>
              <a:gd name="connsiteY21" fmla="*/ 1094185 h 1270397"/>
              <a:gd name="connsiteX22" fmla="*/ 976567 w 1262317"/>
              <a:gd name="connsiteY22" fmla="*/ 1125141 h 1270397"/>
              <a:gd name="connsiteX23" fmla="*/ 936085 w 1262317"/>
              <a:gd name="connsiteY23" fmla="*/ 1129903 h 1270397"/>
              <a:gd name="connsiteX24" fmla="*/ 936085 w 1262317"/>
              <a:gd name="connsiteY24" fmla="*/ 1157288 h 1270397"/>
              <a:gd name="connsiteX25" fmla="*/ 899176 w 1262317"/>
              <a:gd name="connsiteY25" fmla="*/ 1215628 h 1270397"/>
              <a:gd name="connsiteX26" fmla="*/ 845598 w 1262317"/>
              <a:gd name="connsiteY26" fmla="*/ 1253728 h 1270397"/>
              <a:gd name="connsiteX27" fmla="*/ 809879 w 1262317"/>
              <a:gd name="connsiteY27" fmla="*/ 1270397 h 1270397"/>
              <a:gd name="connsiteX28" fmla="*/ 770588 w 1262317"/>
              <a:gd name="connsiteY28" fmla="*/ 1269207 h 1270397"/>
              <a:gd name="connsiteX29" fmla="*/ 764635 w 1262317"/>
              <a:gd name="connsiteY29" fmla="*/ 1258491 h 1270397"/>
              <a:gd name="connsiteX0" fmla="*/ 21685 w 1263449"/>
              <a:gd name="connsiteY0" fmla="*/ 503635 h 1270397"/>
              <a:gd name="connsiteX1" fmla="*/ 5017 w 1263449"/>
              <a:gd name="connsiteY1" fmla="*/ 448866 h 1270397"/>
              <a:gd name="connsiteX2" fmla="*/ 3826 w 1263449"/>
              <a:gd name="connsiteY2" fmla="*/ 333375 h 1270397"/>
              <a:gd name="connsiteX3" fmla="*/ 62167 w 1263449"/>
              <a:gd name="connsiteY3" fmla="*/ 191691 h 1270397"/>
              <a:gd name="connsiteX4" fmla="*/ 160988 w 1263449"/>
              <a:gd name="connsiteY4" fmla="*/ 90488 h 1270397"/>
              <a:gd name="connsiteX5" fmla="*/ 280051 w 1263449"/>
              <a:gd name="connsiteY5" fmla="*/ 44054 h 1270397"/>
              <a:gd name="connsiteX6" fmla="*/ 399113 w 1263449"/>
              <a:gd name="connsiteY6" fmla="*/ 10716 h 1270397"/>
              <a:gd name="connsiteX7" fmla="*/ 538417 w 1263449"/>
              <a:gd name="connsiteY7" fmla="*/ 0 h 1270397"/>
              <a:gd name="connsiteX8" fmla="*/ 618188 w 1263449"/>
              <a:gd name="connsiteY8" fmla="*/ 14288 h 1270397"/>
              <a:gd name="connsiteX9" fmla="*/ 642001 w 1263449"/>
              <a:gd name="connsiteY9" fmla="*/ 22622 h 1270397"/>
              <a:gd name="connsiteX10" fmla="*/ 738442 w 1263449"/>
              <a:gd name="connsiteY10" fmla="*/ 8335 h 1270397"/>
              <a:gd name="connsiteX11" fmla="*/ 870601 w 1263449"/>
              <a:gd name="connsiteY11" fmla="*/ 41672 h 1270397"/>
              <a:gd name="connsiteX12" fmla="*/ 1026573 w 1263449"/>
              <a:gd name="connsiteY12" fmla="*/ 110728 h 1270397"/>
              <a:gd name="connsiteX13" fmla="*/ 1156351 w 1263449"/>
              <a:gd name="connsiteY13" fmla="*/ 236935 h 1270397"/>
              <a:gd name="connsiteX14" fmla="*/ 1202785 w 1263449"/>
              <a:gd name="connsiteY14" fmla="*/ 351235 h 1270397"/>
              <a:gd name="connsiteX15" fmla="*/ 1221835 w 1263449"/>
              <a:gd name="connsiteY15" fmla="*/ 432197 h 1270397"/>
              <a:gd name="connsiteX16" fmla="*/ 1249220 w 1263449"/>
              <a:gd name="connsiteY16" fmla="*/ 465535 h 1270397"/>
              <a:gd name="connsiteX17" fmla="*/ 1262317 w 1263449"/>
              <a:gd name="connsiteY17" fmla="*/ 563166 h 1270397"/>
              <a:gd name="connsiteX18" fmla="*/ 1253982 w 1263449"/>
              <a:gd name="connsiteY18" fmla="*/ 714375 h 1270397"/>
              <a:gd name="connsiteX19" fmla="*/ 1230170 w 1263449"/>
              <a:gd name="connsiteY19" fmla="*/ 857250 h 1270397"/>
              <a:gd name="connsiteX20" fmla="*/ 1170638 w 1263449"/>
              <a:gd name="connsiteY20" fmla="*/ 989410 h 1270397"/>
              <a:gd name="connsiteX21" fmla="*/ 1045623 w 1263449"/>
              <a:gd name="connsiteY21" fmla="*/ 1094185 h 1270397"/>
              <a:gd name="connsiteX22" fmla="*/ 976567 w 1263449"/>
              <a:gd name="connsiteY22" fmla="*/ 1125141 h 1270397"/>
              <a:gd name="connsiteX23" fmla="*/ 936085 w 1263449"/>
              <a:gd name="connsiteY23" fmla="*/ 1129903 h 1270397"/>
              <a:gd name="connsiteX24" fmla="*/ 936085 w 1263449"/>
              <a:gd name="connsiteY24" fmla="*/ 1157288 h 1270397"/>
              <a:gd name="connsiteX25" fmla="*/ 899176 w 1263449"/>
              <a:gd name="connsiteY25" fmla="*/ 1215628 h 1270397"/>
              <a:gd name="connsiteX26" fmla="*/ 845598 w 1263449"/>
              <a:gd name="connsiteY26" fmla="*/ 1253728 h 1270397"/>
              <a:gd name="connsiteX27" fmla="*/ 809879 w 1263449"/>
              <a:gd name="connsiteY27" fmla="*/ 1270397 h 1270397"/>
              <a:gd name="connsiteX28" fmla="*/ 770588 w 1263449"/>
              <a:gd name="connsiteY28" fmla="*/ 1269207 h 1270397"/>
              <a:gd name="connsiteX29" fmla="*/ 764635 w 1263449"/>
              <a:gd name="connsiteY29" fmla="*/ 1258491 h 1270397"/>
              <a:gd name="connsiteX0" fmla="*/ 21685 w 1264311"/>
              <a:gd name="connsiteY0" fmla="*/ 503635 h 1270397"/>
              <a:gd name="connsiteX1" fmla="*/ 5017 w 1264311"/>
              <a:gd name="connsiteY1" fmla="*/ 448866 h 1270397"/>
              <a:gd name="connsiteX2" fmla="*/ 3826 w 1264311"/>
              <a:gd name="connsiteY2" fmla="*/ 333375 h 1270397"/>
              <a:gd name="connsiteX3" fmla="*/ 62167 w 1264311"/>
              <a:gd name="connsiteY3" fmla="*/ 191691 h 1270397"/>
              <a:gd name="connsiteX4" fmla="*/ 160988 w 1264311"/>
              <a:gd name="connsiteY4" fmla="*/ 90488 h 1270397"/>
              <a:gd name="connsiteX5" fmla="*/ 280051 w 1264311"/>
              <a:gd name="connsiteY5" fmla="*/ 44054 h 1270397"/>
              <a:gd name="connsiteX6" fmla="*/ 399113 w 1264311"/>
              <a:gd name="connsiteY6" fmla="*/ 10716 h 1270397"/>
              <a:gd name="connsiteX7" fmla="*/ 538417 w 1264311"/>
              <a:gd name="connsiteY7" fmla="*/ 0 h 1270397"/>
              <a:gd name="connsiteX8" fmla="*/ 618188 w 1264311"/>
              <a:gd name="connsiteY8" fmla="*/ 14288 h 1270397"/>
              <a:gd name="connsiteX9" fmla="*/ 642001 w 1264311"/>
              <a:gd name="connsiteY9" fmla="*/ 22622 h 1270397"/>
              <a:gd name="connsiteX10" fmla="*/ 738442 w 1264311"/>
              <a:gd name="connsiteY10" fmla="*/ 8335 h 1270397"/>
              <a:gd name="connsiteX11" fmla="*/ 870601 w 1264311"/>
              <a:gd name="connsiteY11" fmla="*/ 41672 h 1270397"/>
              <a:gd name="connsiteX12" fmla="*/ 1026573 w 1264311"/>
              <a:gd name="connsiteY12" fmla="*/ 110728 h 1270397"/>
              <a:gd name="connsiteX13" fmla="*/ 1156351 w 1264311"/>
              <a:gd name="connsiteY13" fmla="*/ 236935 h 1270397"/>
              <a:gd name="connsiteX14" fmla="*/ 1202785 w 1264311"/>
              <a:gd name="connsiteY14" fmla="*/ 351235 h 1270397"/>
              <a:gd name="connsiteX15" fmla="*/ 1221835 w 1264311"/>
              <a:gd name="connsiteY15" fmla="*/ 432197 h 1270397"/>
              <a:gd name="connsiteX16" fmla="*/ 1249220 w 1264311"/>
              <a:gd name="connsiteY16" fmla="*/ 465535 h 1270397"/>
              <a:gd name="connsiteX17" fmla="*/ 1262317 w 1264311"/>
              <a:gd name="connsiteY17" fmla="*/ 563166 h 1270397"/>
              <a:gd name="connsiteX18" fmla="*/ 1253982 w 1264311"/>
              <a:gd name="connsiteY18" fmla="*/ 714375 h 1270397"/>
              <a:gd name="connsiteX19" fmla="*/ 1230170 w 1264311"/>
              <a:gd name="connsiteY19" fmla="*/ 857250 h 1270397"/>
              <a:gd name="connsiteX20" fmla="*/ 1170638 w 1264311"/>
              <a:gd name="connsiteY20" fmla="*/ 989410 h 1270397"/>
              <a:gd name="connsiteX21" fmla="*/ 1045623 w 1264311"/>
              <a:gd name="connsiteY21" fmla="*/ 1094185 h 1270397"/>
              <a:gd name="connsiteX22" fmla="*/ 976567 w 1264311"/>
              <a:gd name="connsiteY22" fmla="*/ 1125141 h 1270397"/>
              <a:gd name="connsiteX23" fmla="*/ 936085 w 1264311"/>
              <a:gd name="connsiteY23" fmla="*/ 1129903 h 1270397"/>
              <a:gd name="connsiteX24" fmla="*/ 936085 w 1264311"/>
              <a:gd name="connsiteY24" fmla="*/ 1157288 h 1270397"/>
              <a:gd name="connsiteX25" fmla="*/ 899176 w 1264311"/>
              <a:gd name="connsiteY25" fmla="*/ 1215628 h 1270397"/>
              <a:gd name="connsiteX26" fmla="*/ 845598 w 1264311"/>
              <a:gd name="connsiteY26" fmla="*/ 1253728 h 1270397"/>
              <a:gd name="connsiteX27" fmla="*/ 809879 w 1264311"/>
              <a:gd name="connsiteY27" fmla="*/ 1270397 h 1270397"/>
              <a:gd name="connsiteX28" fmla="*/ 770588 w 1264311"/>
              <a:gd name="connsiteY28" fmla="*/ 1269207 h 1270397"/>
              <a:gd name="connsiteX29" fmla="*/ 764635 w 1264311"/>
              <a:gd name="connsiteY29" fmla="*/ 1258491 h 1270397"/>
              <a:gd name="connsiteX0" fmla="*/ 21685 w 1267544"/>
              <a:gd name="connsiteY0" fmla="*/ 503635 h 1270397"/>
              <a:gd name="connsiteX1" fmla="*/ 5017 w 1267544"/>
              <a:gd name="connsiteY1" fmla="*/ 448866 h 1270397"/>
              <a:gd name="connsiteX2" fmla="*/ 3826 w 1267544"/>
              <a:gd name="connsiteY2" fmla="*/ 333375 h 1270397"/>
              <a:gd name="connsiteX3" fmla="*/ 62167 w 1267544"/>
              <a:gd name="connsiteY3" fmla="*/ 191691 h 1270397"/>
              <a:gd name="connsiteX4" fmla="*/ 160988 w 1267544"/>
              <a:gd name="connsiteY4" fmla="*/ 90488 h 1270397"/>
              <a:gd name="connsiteX5" fmla="*/ 280051 w 1267544"/>
              <a:gd name="connsiteY5" fmla="*/ 44054 h 1270397"/>
              <a:gd name="connsiteX6" fmla="*/ 399113 w 1267544"/>
              <a:gd name="connsiteY6" fmla="*/ 10716 h 1270397"/>
              <a:gd name="connsiteX7" fmla="*/ 538417 w 1267544"/>
              <a:gd name="connsiteY7" fmla="*/ 0 h 1270397"/>
              <a:gd name="connsiteX8" fmla="*/ 618188 w 1267544"/>
              <a:gd name="connsiteY8" fmla="*/ 14288 h 1270397"/>
              <a:gd name="connsiteX9" fmla="*/ 642001 w 1267544"/>
              <a:gd name="connsiteY9" fmla="*/ 22622 h 1270397"/>
              <a:gd name="connsiteX10" fmla="*/ 738442 w 1267544"/>
              <a:gd name="connsiteY10" fmla="*/ 8335 h 1270397"/>
              <a:gd name="connsiteX11" fmla="*/ 870601 w 1267544"/>
              <a:gd name="connsiteY11" fmla="*/ 41672 h 1270397"/>
              <a:gd name="connsiteX12" fmla="*/ 1026573 w 1267544"/>
              <a:gd name="connsiteY12" fmla="*/ 110728 h 1270397"/>
              <a:gd name="connsiteX13" fmla="*/ 1156351 w 1267544"/>
              <a:gd name="connsiteY13" fmla="*/ 236935 h 1270397"/>
              <a:gd name="connsiteX14" fmla="*/ 1202785 w 1267544"/>
              <a:gd name="connsiteY14" fmla="*/ 351235 h 1270397"/>
              <a:gd name="connsiteX15" fmla="*/ 1221835 w 1267544"/>
              <a:gd name="connsiteY15" fmla="*/ 432197 h 1270397"/>
              <a:gd name="connsiteX16" fmla="*/ 1249220 w 1267544"/>
              <a:gd name="connsiteY16" fmla="*/ 465535 h 1270397"/>
              <a:gd name="connsiteX17" fmla="*/ 1265889 w 1267544"/>
              <a:gd name="connsiteY17" fmla="*/ 563166 h 1270397"/>
              <a:gd name="connsiteX18" fmla="*/ 1253982 w 1267544"/>
              <a:gd name="connsiteY18" fmla="*/ 714375 h 1270397"/>
              <a:gd name="connsiteX19" fmla="*/ 1230170 w 1267544"/>
              <a:gd name="connsiteY19" fmla="*/ 857250 h 1270397"/>
              <a:gd name="connsiteX20" fmla="*/ 1170638 w 1267544"/>
              <a:gd name="connsiteY20" fmla="*/ 989410 h 1270397"/>
              <a:gd name="connsiteX21" fmla="*/ 1045623 w 1267544"/>
              <a:gd name="connsiteY21" fmla="*/ 1094185 h 1270397"/>
              <a:gd name="connsiteX22" fmla="*/ 976567 w 1267544"/>
              <a:gd name="connsiteY22" fmla="*/ 1125141 h 1270397"/>
              <a:gd name="connsiteX23" fmla="*/ 936085 w 1267544"/>
              <a:gd name="connsiteY23" fmla="*/ 1129903 h 1270397"/>
              <a:gd name="connsiteX24" fmla="*/ 936085 w 1267544"/>
              <a:gd name="connsiteY24" fmla="*/ 1157288 h 1270397"/>
              <a:gd name="connsiteX25" fmla="*/ 899176 w 1267544"/>
              <a:gd name="connsiteY25" fmla="*/ 1215628 h 1270397"/>
              <a:gd name="connsiteX26" fmla="*/ 845598 w 1267544"/>
              <a:gd name="connsiteY26" fmla="*/ 1253728 h 1270397"/>
              <a:gd name="connsiteX27" fmla="*/ 809879 w 1267544"/>
              <a:gd name="connsiteY27" fmla="*/ 1270397 h 1270397"/>
              <a:gd name="connsiteX28" fmla="*/ 770588 w 1267544"/>
              <a:gd name="connsiteY28" fmla="*/ 1269207 h 1270397"/>
              <a:gd name="connsiteX29" fmla="*/ 764635 w 1267544"/>
              <a:gd name="connsiteY29" fmla="*/ 1258491 h 1270397"/>
              <a:gd name="connsiteX0" fmla="*/ 21685 w 1267544"/>
              <a:gd name="connsiteY0" fmla="*/ 503635 h 1270397"/>
              <a:gd name="connsiteX1" fmla="*/ 5017 w 1267544"/>
              <a:gd name="connsiteY1" fmla="*/ 448866 h 1270397"/>
              <a:gd name="connsiteX2" fmla="*/ 3826 w 1267544"/>
              <a:gd name="connsiteY2" fmla="*/ 333375 h 1270397"/>
              <a:gd name="connsiteX3" fmla="*/ 62167 w 1267544"/>
              <a:gd name="connsiteY3" fmla="*/ 191691 h 1270397"/>
              <a:gd name="connsiteX4" fmla="*/ 160988 w 1267544"/>
              <a:gd name="connsiteY4" fmla="*/ 90488 h 1270397"/>
              <a:gd name="connsiteX5" fmla="*/ 280051 w 1267544"/>
              <a:gd name="connsiteY5" fmla="*/ 44054 h 1270397"/>
              <a:gd name="connsiteX6" fmla="*/ 399113 w 1267544"/>
              <a:gd name="connsiteY6" fmla="*/ 10716 h 1270397"/>
              <a:gd name="connsiteX7" fmla="*/ 538417 w 1267544"/>
              <a:gd name="connsiteY7" fmla="*/ 0 h 1270397"/>
              <a:gd name="connsiteX8" fmla="*/ 618188 w 1267544"/>
              <a:gd name="connsiteY8" fmla="*/ 14288 h 1270397"/>
              <a:gd name="connsiteX9" fmla="*/ 642001 w 1267544"/>
              <a:gd name="connsiteY9" fmla="*/ 22622 h 1270397"/>
              <a:gd name="connsiteX10" fmla="*/ 738442 w 1267544"/>
              <a:gd name="connsiteY10" fmla="*/ 8335 h 1270397"/>
              <a:gd name="connsiteX11" fmla="*/ 870601 w 1267544"/>
              <a:gd name="connsiteY11" fmla="*/ 41672 h 1270397"/>
              <a:gd name="connsiteX12" fmla="*/ 1026573 w 1267544"/>
              <a:gd name="connsiteY12" fmla="*/ 110728 h 1270397"/>
              <a:gd name="connsiteX13" fmla="*/ 1156351 w 1267544"/>
              <a:gd name="connsiteY13" fmla="*/ 236935 h 1270397"/>
              <a:gd name="connsiteX14" fmla="*/ 1202785 w 1267544"/>
              <a:gd name="connsiteY14" fmla="*/ 351235 h 1270397"/>
              <a:gd name="connsiteX15" fmla="*/ 1221835 w 1267544"/>
              <a:gd name="connsiteY15" fmla="*/ 432197 h 1270397"/>
              <a:gd name="connsiteX16" fmla="*/ 1249220 w 1267544"/>
              <a:gd name="connsiteY16" fmla="*/ 465535 h 1270397"/>
              <a:gd name="connsiteX17" fmla="*/ 1265889 w 1267544"/>
              <a:gd name="connsiteY17" fmla="*/ 563166 h 1270397"/>
              <a:gd name="connsiteX18" fmla="*/ 1253982 w 1267544"/>
              <a:gd name="connsiteY18" fmla="*/ 714375 h 1270397"/>
              <a:gd name="connsiteX19" fmla="*/ 1230170 w 1267544"/>
              <a:gd name="connsiteY19" fmla="*/ 857250 h 1270397"/>
              <a:gd name="connsiteX20" fmla="*/ 1170638 w 1267544"/>
              <a:gd name="connsiteY20" fmla="*/ 989410 h 1270397"/>
              <a:gd name="connsiteX21" fmla="*/ 1045623 w 1267544"/>
              <a:gd name="connsiteY21" fmla="*/ 1094185 h 1270397"/>
              <a:gd name="connsiteX22" fmla="*/ 976567 w 1267544"/>
              <a:gd name="connsiteY22" fmla="*/ 1125141 h 1270397"/>
              <a:gd name="connsiteX23" fmla="*/ 936085 w 1267544"/>
              <a:gd name="connsiteY23" fmla="*/ 1129903 h 1270397"/>
              <a:gd name="connsiteX24" fmla="*/ 936085 w 1267544"/>
              <a:gd name="connsiteY24" fmla="*/ 1157288 h 1270397"/>
              <a:gd name="connsiteX25" fmla="*/ 899176 w 1267544"/>
              <a:gd name="connsiteY25" fmla="*/ 1215628 h 1270397"/>
              <a:gd name="connsiteX26" fmla="*/ 845598 w 1267544"/>
              <a:gd name="connsiteY26" fmla="*/ 1253728 h 1270397"/>
              <a:gd name="connsiteX27" fmla="*/ 809879 w 1267544"/>
              <a:gd name="connsiteY27" fmla="*/ 1270397 h 1270397"/>
              <a:gd name="connsiteX28" fmla="*/ 770588 w 1267544"/>
              <a:gd name="connsiteY28" fmla="*/ 1269207 h 1270397"/>
              <a:gd name="connsiteX29" fmla="*/ 764635 w 1267544"/>
              <a:gd name="connsiteY29" fmla="*/ 1258491 h 1270397"/>
              <a:gd name="connsiteX0" fmla="*/ 21685 w 1267544"/>
              <a:gd name="connsiteY0" fmla="*/ 503635 h 1270397"/>
              <a:gd name="connsiteX1" fmla="*/ 5017 w 1267544"/>
              <a:gd name="connsiteY1" fmla="*/ 448866 h 1270397"/>
              <a:gd name="connsiteX2" fmla="*/ 3826 w 1267544"/>
              <a:gd name="connsiteY2" fmla="*/ 333375 h 1270397"/>
              <a:gd name="connsiteX3" fmla="*/ 62167 w 1267544"/>
              <a:gd name="connsiteY3" fmla="*/ 191691 h 1270397"/>
              <a:gd name="connsiteX4" fmla="*/ 160988 w 1267544"/>
              <a:gd name="connsiteY4" fmla="*/ 90488 h 1270397"/>
              <a:gd name="connsiteX5" fmla="*/ 280051 w 1267544"/>
              <a:gd name="connsiteY5" fmla="*/ 44054 h 1270397"/>
              <a:gd name="connsiteX6" fmla="*/ 399113 w 1267544"/>
              <a:gd name="connsiteY6" fmla="*/ 10716 h 1270397"/>
              <a:gd name="connsiteX7" fmla="*/ 538417 w 1267544"/>
              <a:gd name="connsiteY7" fmla="*/ 0 h 1270397"/>
              <a:gd name="connsiteX8" fmla="*/ 618188 w 1267544"/>
              <a:gd name="connsiteY8" fmla="*/ 14288 h 1270397"/>
              <a:gd name="connsiteX9" fmla="*/ 642001 w 1267544"/>
              <a:gd name="connsiteY9" fmla="*/ 22622 h 1270397"/>
              <a:gd name="connsiteX10" fmla="*/ 738442 w 1267544"/>
              <a:gd name="connsiteY10" fmla="*/ 8335 h 1270397"/>
              <a:gd name="connsiteX11" fmla="*/ 870601 w 1267544"/>
              <a:gd name="connsiteY11" fmla="*/ 41672 h 1270397"/>
              <a:gd name="connsiteX12" fmla="*/ 1026573 w 1267544"/>
              <a:gd name="connsiteY12" fmla="*/ 110728 h 1270397"/>
              <a:gd name="connsiteX13" fmla="*/ 1156351 w 1267544"/>
              <a:gd name="connsiteY13" fmla="*/ 236935 h 1270397"/>
              <a:gd name="connsiteX14" fmla="*/ 1202785 w 1267544"/>
              <a:gd name="connsiteY14" fmla="*/ 351235 h 1270397"/>
              <a:gd name="connsiteX15" fmla="*/ 1221835 w 1267544"/>
              <a:gd name="connsiteY15" fmla="*/ 432197 h 1270397"/>
              <a:gd name="connsiteX16" fmla="*/ 1249220 w 1267544"/>
              <a:gd name="connsiteY16" fmla="*/ 465535 h 1270397"/>
              <a:gd name="connsiteX17" fmla="*/ 1265889 w 1267544"/>
              <a:gd name="connsiteY17" fmla="*/ 563166 h 1270397"/>
              <a:gd name="connsiteX18" fmla="*/ 1253982 w 1267544"/>
              <a:gd name="connsiteY18" fmla="*/ 714375 h 1270397"/>
              <a:gd name="connsiteX19" fmla="*/ 1230170 w 1267544"/>
              <a:gd name="connsiteY19" fmla="*/ 857250 h 1270397"/>
              <a:gd name="connsiteX20" fmla="*/ 1170638 w 1267544"/>
              <a:gd name="connsiteY20" fmla="*/ 989410 h 1270397"/>
              <a:gd name="connsiteX21" fmla="*/ 1045623 w 1267544"/>
              <a:gd name="connsiteY21" fmla="*/ 1094185 h 1270397"/>
              <a:gd name="connsiteX22" fmla="*/ 976567 w 1267544"/>
              <a:gd name="connsiteY22" fmla="*/ 1125141 h 1270397"/>
              <a:gd name="connsiteX23" fmla="*/ 936085 w 1267544"/>
              <a:gd name="connsiteY23" fmla="*/ 1129903 h 1270397"/>
              <a:gd name="connsiteX24" fmla="*/ 936085 w 1267544"/>
              <a:gd name="connsiteY24" fmla="*/ 1157288 h 1270397"/>
              <a:gd name="connsiteX25" fmla="*/ 899176 w 1267544"/>
              <a:gd name="connsiteY25" fmla="*/ 1215628 h 1270397"/>
              <a:gd name="connsiteX26" fmla="*/ 845598 w 1267544"/>
              <a:gd name="connsiteY26" fmla="*/ 1253728 h 1270397"/>
              <a:gd name="connsiteX27" fmla="*/ 809879 w 1267544"/>
              <a:gd name="connsiteY27" fmla="*/ 1270397 h 1270397"/>
              <a:gd name="connsiteX28" fmla="*/ 770588 w 1267544"/>
              <a:gd name="connsiteY28" fmla="*/ 1269207 h 1270397"/>
              <a:gd name="connsiteX29" fmla="*/ 764635 w 1267544"/>
              <a:gd name="connsiteY29" fmla="*/ 1258491 h 1270397"/>
              <a:gd name="connsiteX0" fmla="*/ 21685 w 1267544"/>
              <a:gd name="connsiteY0" fmla="*/ 503635 h 1270397"/>
              <a:gd name="connsiteX1" fmla="*/ 5017 w 1267544"/>
              <a:gd name="connsiteY1" fmla="*/ 448866 h 1270397"/>
              <a:gd name="connsiteX2" fmla="*/ 3826 w 1267544"/>
              <a:gd name="connsiteY2" fmla="*/ 333375 h 1270397"/>
              <a:gd name="connsiteX3" fmla="*/ 62167 w 1267544"/>
              <a:gd name="connsiteY3" fmla="*/ 191691 h 1270397"/>
              <a:gd name="connsiteX4" fmla="*/ 160988 w 1267544"/>
              <a:gd name="connsiteY4" fmla="*/ 90488 h 1270397"/>
              <a:gd name="connsiteX5" fmla="*/ 280051 w 1267544"/>
              <a:gd name="connsiteY5" fmla="*/ 44054 h 1270397"/>
              <a:gd name="connsiteX6" fmla="*/ 399113 w 1267544"/>
              <a:gd name="connsiteY6" fmla="*/ 10716 h 1270397"/>
              <a:gd name="connsiteX7" fmla="*/ 538417 w 1267544"/>
              <a:gd name="connsiteY7" fmla="*/ 0 h 1270397"/>
              <a:gd name="connsiteX8" fmla="*/ 618188 w 1267544"/>
              <a:gd name="connsiteY8" fmla="*/ 14288 h 1270397"/>
              <a:gd name="connsiteX9" fmla="*/ 642001 w 1267544"/>
              <a:gd name="connsiteY9" fmla="*/ 22622 h 1270397"/>
              <a:gd name="connsiteX10" fmla="*/ 738442 w 1267544"/>
              <a:gd name="connsiteY10" fmla="*/ 8335 h 1270397"/>
              <a:gd name="connsiteX11" fmla="*/ 870601 w 1267544"/>
              <a:gd name="connsiteY11" fmla="*/ 41672 h 1270397"/>
              <a:gd name="connsiteX12" fmla="*/ 1026573 w 1267544"/>
              <a:gd name="connsiteY12" fmla="*/ 110728 h 1270397"/>
              <a:gd name="connsiteX13" fmla="*/ 1156351 w 1267544"/>
              <a:gd name="connsiteY13" fmla="*/ 236935 h 1270397"/>
              <a:gd name="connsiteX14" fmla="*/ 1202785 w 1267544"/>
              <a:gd name="connsiteY14" fmla="*/ 351235 h 1270397"/>
              <a:gd name="connsiteX15" fmla="*/ 1221835 w 1267544"/>
              <a:gd name="connsiteY15" fmla="*/ 432197 h 1270397"/>
              <a:gd name="connsiteX16" fmla="*/ 1249220 w 1267544"/>
              <a:gd name="connsiteY16" fmla="*/ 465535 h 1270397"/>
              <a:gd name="connsiteX17" fmla="*/ 1265889 w 1267544"/>
              <a:gd name="connsiteY17" fmla="*/ 563166 h 1270397"/>
              <a:gd name="connsiteX18" fmla="*/ 1253982 w 1267544"/>
              <a:gd name="connsiteY18" fmla="*/ 714375 h 1270397"/>
              <a:gd name="connsiteX19" fmla="*/ 1230170 w 1267544"/>
              <a:gd name="connsiteY19" fmla="*/ 857250 h 1270397"/>
              <a:gd name="connsiteX20" fmla="*/ 1170638 w 1267544"/>
              <a:gd name="connsiteY20" fmla="*/ 989410 h 1270397"/>
              <a:gd name="connsiteX21" fmla="*/ 1045623 w 1267544"/>
              <a:gd name="connsiteY21" fmla="*/ 1094185 h 1270397"/>
              <a:gd name="connsiteX22" fmla="*/ 976567 w 1267544"/>
              <a:gd name="connsiteY22" fmla="*/ 1125141 h 1270397"/>
              <a:gd name="connsiteX23" fmla="*/ 936085 w 1267544"/>
              <a:gd name="connsiteY23" fmla="*/ 1129903 h 1270397"/>
              <a:gd name="connsiteX24" fmla="*/ 936085 w 1267544"/>
              <a:gd name="connsiteY24" fmla="*/ 1157288 h 1270397"/>
              <a:gd name="connsiteX25" fmla="*/ 899176 w 1267544"/>
              <a:gd name="connsiteY25" fmla="*/ 1215628 h 1270397"/>
              <a:gd name="connsiteX26" fmla="*/ 845598 w 1267544"/>
              <a:gd name="connsiteY26" fmla="*/ 1253728 h 1270397"/>
              <a:gd name="connsiteX27" fmla="*/ 809879 w 1267544"/>
              <a:gd name="connsiteY27" fmla="*/ 1270397 h 1270397"/>
              <a:gd name="connsiteX28" fmla="*/ 770588 w 1267544"/>
              <a:gd name="connsiteY28" fmla="*/ 1269207 h 1270397"/>
              <a:gd name="connsiteX29" fmla="*/ 764635 w 1267544"/>
              <a:gd name="connsiteY29" fmla="*/ 1258491 h 1270397"/>
              <a:gd name="connsiteX0" fmla="*/ 21685 w 1267544"/>
              <a:gd name="connsiteY0" fmla="*/ 503635 h 1270397"/>
              <a:gd name="connsiteX1" fmla="*/ 5017 w 1267544"/>
              <a:gd name="connsiteY1" fmla="*/ 448866 h 1270397"/>
              <a:gd name="connsiteX2" fmla="*/ 3826 w 1267544"/>
              <a:gd name="connsiteY2" fmla="*/ 333375 h 1270397"/>
              <a:gd name="connsiteX3" fmla="*/ 62167 w 1267544"/>
              <a:gd name="connsiteY3" fmla="*/ 191691 h 1270397"/>
              <a:gd name="connsiteX4" fmla="*/ 160988 w 1267544"/>
              <a:gd name="connsiteY4" fmla="*/ 90488 h 1270397"/>
              <a:gd name="connsiteX5" fmla="*/ 280051 w 1267544"/>
              <a:gd name="connsiteY5" fmla="*/ 44054 h 1270397"/>
              <a:gd name="connsiteX6" fmla="*/ 399113 w 1267544"/>
              <a:gd name="connsiteY6" fmla="*/ 10716 h 1270397"/>
              <a:gd name="connsiteX7" fmla="*/ 538417 w 1267544"/>
              <a:gd name="connsiteY7" fmla="*/ 0 h 1270397"/>
              <a:gd name="connsiteX8" fmla="*/ 618188 w 1267544"/>
              <a:gd name="connsiteY8" fmla="*/ 14288 h 1270397"/>
              <a:gd name="connsiteX9" fmla="*/ 642001 w 1267544"/>
              <a:gd name="connsiteY9" fmla="*/ 22622 h 1270397"/>
              <a:gd name="connsiteX10" fmla="*/ 738442 w 1267544"/>
              <a:gd name="connsiteY10" fmla="*/ 8335 h 1270397"/>
              <a:gd name="connsiteX11" fmla="*/ 870601 w 1267544"/>
              <a:gd name="connsiteY11" fmla="*/ 41672 h 1270397"/>
              <a:gd name="connsiteX12" fmla="*/ 1026573 w 1267544"/>
              <a:gd name="connsiteY12" fmla="*/ 110728 h 1270397"/>
              <a:gd name="connsiteX13" fmla="*/ 1156351 w 1267544"/>
              <a:gd name="connsiteY13" fmla="*/ 236935 h 1270397"/>
              <a:gd name="connsiteX14" fmla="*/ 1202785 w 1267544"/>
              <a:gd name="connsiteY14" fmla="*/ 351235 h 1270397"/>
              <a:gd name="connsiteX15" fmla="*/ 1221835 w 1267544"/>
              <a:gd name="connsiteY15" fmla="*/ 432197 h 1270397"/>
              <a:gd name="connsiteX16" fmla="*/ 1249220 w 1267544"/>
              <a:gd name="connsiteY16" fmla="*/ 465535 h 1270397"/>
              <a:gd name="connsiteX17" fmla="*/ 1265889 w 1267544"/>
              <a:gd name="connsiteY17" fmla="*/ 563166 h 1270397"/>
              <a:gd name="connsiteX18" fmla="*/ 1253982 w 1267544"/>
              <a:gd name="connsiteY18" fmla="*/ 714375 h 1270397"/>
              <a:gd name="connsiteX19" fmla="*/ 1230170 w 1267544"/>
              <a:gd name="connsiteY19" fmla="*/ 857250 h 1270397"/>
              <a:gd name="connsiteX20" fmla="*/ 1170638 w 1267544"/>
              <a:gd name="connsiteY20" fmla="*/ 989410 h 1270397"/>
              <a:gd name="connsiteX21" fmla="*/ 1045623 w 1267544"/>
              <a:gd name="connsiteY21" fmla="*/ 1094185 h 1270397"/>
              <a:gd name="connsiteX22" fmla="*/ 976567 w 1267544"/>
              <a:gd name="connsiteY22" fmla="*/ 1125141 h 1270397"/>
              <a:gd name="connsiteX23" fmla="*/ 936085 w 1267544"/>
              <a:gd name="connsiteY23" fmla="*/ 1129903 h 1270397"/>
              <a:gd name="connsiteX24" fmla="*/ 936085 w 1267544"/>
              <a:gd name="connsiteY24" fmla="*/ 1157288 h 1270397"/>
              <a:gd name="connsiteX25" fmla="*/ 899176 w 1267544"/>
              <a:gd name="connsiteY25" fmla="*/ 1215628 h 1270397"/>
              <a:gd name="connsiteX26" fmla="*/ 845598 w 1267544"/>
              <a:gd name="connsiteY26" fmla="*/ 1253728 h 1270397"/>
              <a:gd name="connsiteX27" fmla="*/ 809879 w 1267544"/>
              <a:gd name="connsiteY27" fmla="*/ 1270397 h 1270397"/>
              <a:gd name="connsiteX28" fmla="*/ 770588 w 1267544"/>
              <a:gd name="connsiteY28" fmla="*/ 1269207 h 1270397"/>
              <a:gd name="connsiteX29" fmla="*/ 764635 w 1267544"/>
              <a:gd name="connsiteY29" fmla="*/ 1258491 h 1270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267544" h="1270397">
                <a:moveTo>
                  <a:pt x="21685" y="503635"/>
                </a:moveTo>
                <a:lnTo>
                  <a:pt x="5017" y="448866"/>
                </a:lnTo>
                <a:cubicBezTo>
                  <a:pt x="6604" y="410369"/>
                  <a:pt x="-6096" y="376635"/>
                  <a:pt x="3826" y="333375"/>
                </a:cubicBezTo>
                <a:cubicBezTo>
                  <a:pt x="8192" y="279004"/>
                  <a:pt x="33988" y="238919"/>
                  <a:pt x="62167" y="191691"/>
                </a:cubicBezTo>
                <a:cubicBezTo>
                  <a:pt x="91535" y="148432"/>
                  <a:pt x="125667" y="119460"/>
                  <a:pt x="160988" y="90488"/>
                </a:cubicBezTo>
                <a:cubicBezTo>
                  <a:pt x="201867" y="70247"/>
                  <a:pt x="240363" y="59532"/>
                  <a:pt x="280051" y="44054"/>
                </a:cubicBezTo>
                <a:cubicBezTo>
                  <a:pt x="320135" y="31354"/>
                  <a:pt x="355457" y="19844"/>
                  <a:pt x="399113" y="10716"/>
                </a:cubicBezTo>
                <a:cubicBezTo>
                  <a:pt x="458644" y="-2381"/>
                  <a:pt x="491982" y="3572"/>
                  <a:pt x="538417" y="0"/>
                </a:cubicBezTo>
                <a:lnTo>
                  <a:pt x="618188" y="14288"/>
                </a:lnTo>
                <a:lnTo>
                  <a:pt x="642001" y="22622"/>
                </a:lnTo>
                <a:cubicBezTo>
                  <a:pt x="674148" y="17860"/>
                  <a:pt x="699151" y="4762"/>
                  <a:pt x="738442" y="8335"/>
                </a:cubicBezTo>
                <a:cubicBezTo>
                  <a:pt x="792020" y="18256"/>
                  <a:pt x="826548" y="30560"/>
                  <a:pt x="870601" y="41672"/>
                </a:cubicBezTo>
                <a:cubicBezTo>
                  <a:pt x="922592" y="64691"/>
                  <a:pt x="969819" y="74612"/>
                  <a:pt x="1026573" y="110728"/>
                </a:cubicBezTo>
                <a:cubicBezTo>
                  <a:pt x="1085310" y="148035"/>
                  <a:pt x="1126189" y="194866"/>
                  <a:pt x="1156351" y="236935"/>
                </a:cubicBezTo>
                <a:cubicBezTo>
                  <a:pt x="1178973" y="275035"/>
                  <a:pt x="1187307" y="313135"/>
                  <a:pt x="1202785" y="351235"/>
                </a:cubicBezTo>
                <a:lnTo>
                  <a:pt x="1221835" y="432197"/>
                </a:lnTo>
                <a:lnTo>
                  <a:pt x="1249220" y="465535"/>
                </a:lnTo>
                <a:cubicBezTo>
                  <a:pt x="1253586" y="498079"/>
                  <a:pt x="1271048" y="530622"/>
                  <a:pt x="1265889" y="563166"/>
                </a:cubicBezTo>
                <a:cubicBezTo>
                  <a:pt x="1272636" y="613569"/>
                  <a:pt x="1256760" y="663972"/>
                  <a:pt x="1253982" y="714375"/>
                </a:cubicBezTo>
                <a:lnTo>
                  <a:pt x="1230170" y="857250"/>
                </a:lnTo>
                <a:cubicBezTo>
                  <a:pt x="1210326" y="901303"/>
                  <a:pt x="1209532" y="950119"/>
                  <a:pt x="1170638" y="989410"/>
                </a:cubicBezTo>
                <a:cubicBezTo>
                  <a:pt x="1133728" y="1041004"/>
                  <a:pt x="1087295" y="1059260"/>
                  <a:pt x="1045623" y="1094185"/>
                </a:cubicBezTo>
                <a:lnTo>
                  <a:pt x="976567" y="1125141"/>
                </a:lnTo>
                <a:lnTo>
                  <a:pt x="936085" y="1129903"/>
                </a:lnTo>
                <a:lnTo>
                  <a:pt x="936085" y="1157288"/>
                </a:lnTo>
                <a:cubicBezTo>
                  <a:pt x="923782" y="1176735"/>
                  <a:pt x="918622" y="1196181"/>
                  <a:pt x="899176" y="1215628"/>
                </a:cubicBezTo>
                <a:cubicBezTo>
                  <a:pt x="876555" y="1236663"/>
                  <a:pt x="863457" y="1241028"/>
                  <a:pt x="845598" y="1253728"/>
                </a:cubicBezTo>
                <a:lnTo>
                  <a:pt x="809879" y="1270397"/>
                </a:lnTo>
                <a:lnTo>
                  <a:pt x="770588" y="1269207"/>
                </a:lnTo>
                <a:lnTo>
                  <a:pt x="764635" y="1258491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8AC78BD5-1A2E-1711-A6F4-239FF7258C06}"/>
              </a:ext>
            </a:extLst>
          </p:cNvPr>
          <p:cNvSpPr/>
          <p:nvPr/>
        </p:nvSpPr>
        <p:spPr>
          <a:xfrm>
            <a:off x="8457924" y="2114578"/>
            <a:ext cx="62388" cy="8929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DF2EE6D-B044-80F6-DE94-3984AD2D5A9A}"/>
              </a:ext>
            </a:extLst>
          </p:cNvPr>
          <p:cNvSpPr/>
          <p:nvPr/>
        </p:nvSpPr>
        <p:spPr>
          <a:xfrm>
            <a:off x="8399582" y="2709892"/>
            <a:ext cx="467916" cy="294533"/>
          </a:xfrm>
          <a:custGeom>
            <a:avLst/>
            <a:gdLst>
              <a:gd name="connsiteX0" fmla="*/ 28575 w 467916"/>
              <a:gd name="connsiteY0" fmla="*/ 0 h 291703"/>
              <a:gd name="connsiteX1" fmla="*/ 41672 w 467916"/>
              <a:gd name="connsiteY1" fmla="*/ 63103 h 291703"/>
              <a:gd name="connsiteX2" fmla="*/ 50006 w 467916"/>
              <a:gd name="connsiteY2" fmla="*/ 136922 h 291703"/>
              <a:gd name="connsiteX3" fmla="*/ 36910 w 467916"/>
              <a:gd name="connsiteY3" fmla="*/ 220265 h 291703"/>
              <a:gd name="connsiteX4" fmla="*/ 0 w 467916"/>
              <a:gd name="connsiteY4" fmla="*/ 286940 h 291703"/>
              <a:gd name="connsiteX5" fmla="*/ 175022 w 467916"/>
              <a:gd name="connsiteY5" fmla="*/ 291703 h 291703"/>
              <a:gd name="connsiteX6" fmla="*/ 329803 w 467916"/>
              <a:gd name="connsiteY6" fmla="*/ 277415 h 291703"/>
              <a:gd name="connsiteX7" fmla="*/ 447675 w 467916"/>
              <a:gd name="connsiteY7" fmla="*/ 255984 h 291703"/>
              <a:gd name="connsiteX8" fmla="*/ 460772 w 467916"/>
              <a:gd name="connsiteY8" fmla="*/ 240506 h 291703"/>
              <a:gd name="connsiteX9" fmla="*/ 459581 w 467916"/>
              <a:gd name="connsiteY9" fmla="*/ 185737 h 291703"/>
              <a:gd name="connsiteX10" fmla="*/ 452438 w 467916"/>
              <a:gd name="connsiteY10" fmla="*/ 111919 h 291703"/>
              <a:gd name="connsiteX11" fmla="*/ 454819 w 467916"/>
              <a:gd name="connsiteY11" fmla="*/ 50006 h 291703"/>
              <a:gd name="connsiteX12" fmla="*/ 467916 w 467916"/>
              <a:gd name="connsiteY12" fmla="*/ 25003 h 291703"/>
              <a:gd name="connsiteX0" fmla="*/ 28575 w 467916"/>
              <a:gd name="connsiteY0" fmla="*/ 0 h 291703"/>
              <a:gd name="connsiteX1" fmla="*/ 41672 w 467916"/>
              <a:gd name="connsiteY1" fmla="*/ 63103 h 291703"/>
              <a:gd name="connsiteX2" fmla="*/ 50006 w 467916"/>
              <a:gd name="connsiteY2" fmla="*/ 136922 h 291703"/>
              <a:gd name="connsiteX3" fmla="*/ 36910 w 467916"/>
              <a:gd name="connsiteY3" fmla="*/ 220265 h 291703"/>
              <a:gd name="connsiteX4" fmla="*/ 0 w 467916"/>
              <a:gd name="connsiteY4" fmla="*/ 286940 h 291703"/>
              <a:gd name="connsiteX5" fmla="*/ 175022 w 467916"/>
              <a:gd name="connsiteY5" fmla="*/ 291703 h 291703"/>
              <a:gd name="connsiteX6" fmla="*/ 329803 w 467916"/>
              <a:gd name="connsiteY6" fmla="*/ 277415 h 291703"/>
              <a:gd name="connsiteX7" fmla="*/ 447675 w 467916"/>
              <a:gd name="connsiteY7" fmla="*/ 255984 h 291703"/>
              <a:gd name="connsiteX8" fmla="*/ 460772 w 467916"/>
              <a:gd name="connsiteY8" fmla="*/ 240506 h 291703"/>
              <a:gd name="connsiteX9" fmla="*/ 459581 w 467916"/>
              <a:gd name="connsiteY9" fmla="*/ 185737 h 291703"/>
              <a:gd name="connsiteX10" fmla="*/ 452438 w 467916"/>
              <a:gd name="connsiteY10" fmla="*/ 111919 h 291703"/>
              <a:gd name="connsiteX11" fmla="*/ 454819 w 467916"/>
              <a:gd name="connsiteY11" fmla="*/ 50006 h 291703"/>
              <a:gd name="connsiteX12" fmla="*/ 467916 w 467916"/>
              <a:gd name="connsiteY12" fmla="*/ 25003 h 291703"/>
              <a:gd name="connsiteX0" fmla="*/ 28575 w 467916"/>
              <a:gd name="connsiteY0" fmla="*/ 0 h 291703"/>
              <a:gd name="connsiteX1" fmla="*/ 41672 w 467916"/>
              <a:gd name="connsiteY1" fmla="*/ 63103 h 291703"/>
              <a:gd name="connsiteX2" fmla="*/ 50006 w 467916"/>
              <a:gd name="connsiteY2" fmla="*/ 136922 h 291703"/>
              <a:gd name="connsiteX3" fmla="*/ 36910 w 467916"/>
              <a:gd name="connsiteY3" fmla="*/ 220265 h 291703"/>
              <a:gd name="connsiteX4" fmla="*/ 0 w 467916"/>
              <a:gd name="connsiteY4" fmla="*/ 286940 h 291703"/>
              <a:gd name="connsiteX5" fmla="*/ 175022 w 467916"/>
              <a:gd name="connsiteY5" fmla="*/ 291703 h 291703"/>
              <a:gd name="connsiteX6" fmla="*/ 329803 w 467916"/>
              <a:gd name="connsiteY6" fmla="*/ 277415 h 291703"/>
              <a:gd name="connsiteX7" fmla="*/ 447675 w 467916"/>
              <a:gd name="connsiteY7" fmla="*/ 255984 h 291703"/>
              <a:gd name="connsiteX8" fmla="*/ 460772 w 467916"/>
              <a:gd name="connsiteY8" fmla="*/ 240506 h 291703"/>
              <a:gd name="connsiteX9" fmla="*/ 459581 w 467916"/>
              <a:gd name="connsiteY9" fmla="*/ 185737 h 291703"/>
              <a:gd name="connsiteX10" fmla="*/ 452438 w 467916"/>
              <a:gd name="connsiteY10" fmla="*/ 111919 h 291703"/>
              <a:gd name="connsiteX11" fmla="*/ 454819 w 467916"/>
              <a:gd name="connsiteY11" fmla="*/ 50006 h 291703"/>
              <a:gd name="connsiteX12" fmla="*/ 467916 w 467916"/>
              <a:gd name="connsiteY12" fmla="*/ 25003 h 291703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29803 w 467916"/>
              <a:gd name="connsiteY6" fmla="*/ 277415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29803 w 467916"/>
              <a:gd name="connsiteY6" fmla="*/ 277415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29803 w 467916"/>
              <a:gd name="connsiteY6" fmla="*/ 277415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29803 w 467916"/>
              <a:gd name="connsiteY6" fmla="*/ 277415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  <a:gd name="connsiteX0" fmla="*/ 28575 w 467916"/>
              <a:gd name="connsiteY0" fmla="*/ 0 h 295728"/>
              <a:gd name="connsiteX1" fmla="*/ 41672 w 467916"/>
              <a:gd name="connsiteY1" fmla="*/ 63103 h 295728"/>
              <a:gd name="connsiteX2" fmla="*/ 50006 w 467916"/>
              <a:gd name="connsiteY2" fmla="*/ 136922 h 295728"/>
              <a:gd name="connsiteX3" fmla="*/ 36910 w 467916"/>
              <a:gd name="connsiteY3" fmla="*/ 220265 h 295728"/>
              <a:gd name="connsiteX4" fmla="*/ 0 w 467916"/>
              <a:gd name="connsiteY4" fmla="*/ 286940 h 295728"/>
              <a:gd name="connsiteX5" fmla="*/ 175022 w 467916"/>
              <a:gd name="connsiteY5" fmla="*/ 291703 h 295728"/>
              <a:gd name="connsiteX6" fmla="*/ 336947 w 467916"/>
              <a:gd name="connsiteY6" fmla="*/ 284559 h 295728"/>
              <a:gd name="connsiteX7" fmla="*/ 447675 w 467916"/>
              <a:gd name="connsiteY7" fmla="*/ 255984 h 295728"/>
              <a:gd name="connsiteX8" fmla="*/ 460772 w 467916"/>
              <a:gd name="connsiteY8" fmla="*/ 240506 h 295728"/>
              <a:gd name="connsiteX9" fmla="*/ 459581 w 467916"/>
              <a:gd name="connsiteY9" fmla="*/ 185737 h 295728"/>
              <a:gd name="connsiteX10" fmla="*/ 452438 w 467916"/>
              <a:gd name="connsiteY10" fmla="*/ 111919 h 295728"/>
              <a:gd name="connsiteX11" fmla="*/ 454819 w 467916"/>
              <a:gd name="connsiteY11" fmla="*/ 50006 h 295728"/>
              <a:gd name="connsiteX12" fmla="*/ 467916 w 467916"/>
              <a:gd name="connsiteY12" fmla="*/ 25003 h 295728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36947 w 467916"/>
              <a:gd name="connsiteY6" fmla="*/ 284559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36947 w 467916"/>
              <a:gd name="connsiteY6" fmla="*/ 284559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916" h="294533">
                <a:moveTo>
                  <a:pt x="28575" y="0"/>
                </a:moveTo>
                <a:lnTo>
                  <a:pt x="41672" y="63103"/>
                </a:lnTo>
                <a:cubicBezTo>
                  <a:pt x="44450" y="87709"/>
                  <a:pt x="53181" y="111125"/>
                  <a:pt x="50006" y="136922"/>
                </a:cubicBezTo>
                <a:cubicBezTo>
                  <a:pt x="46832" y="164703"/>
                  <a:pt x="41275" y="192484"/>
                  <a:pt x="36910" y="220265"/>
                </a:cubicBezTo>
                <a:lnTo>
                  <a:pt x="0" y="286940"/>
                </a:lnTo>
                <a:cubicBezTo>
                  <a:pt x="58341" y="288528"/>
                  <a:pt x="116681" y="299640"/>
                  <a:pt x="175022" y="291703"/>
                </a:cubicBezTo>
                <a:cubicBezTo>
                  <a:pt x="230188" y="295275"/>
                  <a:pt x="281781" y="291703"/>
                  <a:pt x="336947" y="284559"/>
                </a:cubicBezTo>
                <a:cubicBezTo>
                  <a:pt x="386954" y="278606"/>
                  <a:pt x="408384" y="263128"/>
                  <a:pt x="447675" y="255984"/>
                </a:cubicBezTo>
                <a:lnTo>
                  <a:pt x="460772" y="240506"/>
                </a:lnTo>
                <a:lnTo>
                  <a:pt x="459581" y="185737"/>
                </a:lnTo>
                <a:lnTo>
                  <a:pt x="452438" y="111919"/>
                </a:lnTo>
                <a:cubicBezTo>
                  <a:pt x="453232" y="91281"/>
                  <a:pt x="454025" y="70644"/>
                  <a:pt x="454819" y="50006"/>
                </a:cubicBezTo>
                <a:lnTo>
                  <a:pt x="467916" y="25003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9DCA6835-E28F-0414-7EE7-C5C3AF3C2319}"/>
              </a:ext>
            </a:extLst>
          </p:cNvPr>
          <p:cNvSpPr/>
          <p:nvPr/>
        </p:nvSpPr>
        <p:spPr>
          <a:xfrm>
            <a:off x="8855529" y="2087195"/>
            <a:ext cx="1092791" cy="1016155"/>
          </a:xfrm>
          <a:custGeom>
            <a:avLst/>
            <a:gdLst>
              <a:gd name="connsiteX0" fmla="*/ 2381 w 1088231"/>
              <a:gd name="connsiteY0" fmla="*/ 859631 h 1014412"/>
              <a:gd name="connsiteX1" fmla="*/ 0 w 1088231"/>
              <a:gd name="connsiteY1" fmla="*/ 920353 h 1014412"/>
              <a:gd name="connsiteX2" fmla="*/ 59531 w 1088231"/>
              <a:gd name="connsiteY2" fmla="*/ 971550 h 1014412"/>
              <a:gd name="connsiteX3" fmla="*/ 132159 w 1088231"/>
              <a:gd name="connsiteY3" fmla="*/ 1014412 h 1014412"/>
              <a:gd name="connsiteX4" fmla="*/ 204787 w 1088231"/>
              <a:gd name="connsiteY4" fmla="*/ 1013222 h 1014412"/>
              <a:gd name="connsiteX5" fmla="*/ 279797 w 1088231"/>
              <a:gd name="connsiteY5" fmla="*/ 1000125 h 1014412"/>
              <a:gd name="connsiteX6" fmla="*/ 536972 w 1088231"/>
              <a:gd name="connsiteY6" fmla="*/ 778669 h 1014412"/>
              <a:gd name="connsiteX7" fmla="*/ 826294 w 1088231"/>
              <a:gd name="connsiteY7" fmla="*/ 519112 h 1014412"/>
              <a:gd name="connsiteX8" fmla="*/ 964406 w 1088231"/>
              <a:gd name="connsiteY8" fmla="*/ 403622 h 1014412"/>
              <a:gd name="connsiteX9" fmla="*/ 1088231 w 1088231"/>
              <a:gd name="connsiteY9" fmla="*/ 338137 h 1014412"/>
              <a:gd name="connsiteX10" fmla="*/ 1088231 w 1088231"/>
              <a:gd name="connsiteY10" fmla="*/ 284559 h 1014412"/>
              <a:gd name="connsiteX11" fmla="*/ 1045369 w 1088231"/>
              <a:gd name="connsiteY11" fmla="*/ 233362 h 1014412"/>
              <a:gd name="connsiteX12" fmla="*/ 991790 w 1088231"/>
              <a:gd name="connsiteY12" fmla="*/ 163116 h 1014412"/>
              <a:gd name="connsiteX13" fmla="*/ 933450 w 1088231"/>
              <a:gd name="connsiteY13" fmla="*/ 79772 h 1014412"/>
              <a:gd name="connsiteX14" fmla="*/ 862012 w 1088231"/>
              <a:gd name="connsiteY14" fmla="*/ 32147 h 1014412"/>
              <a:gd name="connsiteX15" fmla="*/ 797719 w 1088231"/>
              <a:gd name="connsiteY15" fmla="*/ 0 h 1014412"/>
              <a:gd name="connsiteX16" fmla="*/ 762000 w 1088231"/>
              <a:gd name="connsiteY16" fmla="*/ 0 h 1014412"/>
              <a:gd name="connsiteX0" fmla="*/ 2381 w 1088231"/>
              <a:gd name="connsiteY0" fmla="*/ 859631 h 1014412"/>
              <a:gd name="connsiteX1" fmla="*/ 0 w 1088231"/>
              <a:gd name="connsiteY1" fmla="*/ 920353 h 1014412"/>
              <a:gd name="connsiteX2" fmla="*/ 59531 w 1088231"/>
              <a:gd name="connsiteY2" fmla="*/ 971550 h 1014412"/>
              <a:gd name="connsiteX3" fmla="*/ 132159 w 1088231"/>
              <a:gd name="connsiteY3" fmla="*/ 1014412 h 1014412"/>
              <a:gd name="connsiteX4" fmla="*/ 204787 w 1088231"/>
              <a:gd name="connsiteY4" fmla="*/ 1013222 h 1014412"/>
              <a:gd name="connsiteX5" fmla="*/ 279797 w 1088231"/>
              <a:gd name="connsiteY5" fmla="*/ 1000125 h 1014412"/>
              <a:gd name="connsiteX6" fmla="*/ 536972 w 1088231"/>
              <a:gd name="connsiteY6" fmla="*/ 778669 h 1014412"/>
              <a:gd name="connsiteX7" fmla="*/ 826294 w 1088231"/>
              <a:gd name="connsiteY7" fmla="*/ 519112 h 1014412"/>
              <a:gd name="connsiteX8" fmla="*/ 964406 w 1088231"/>
              <a:gd name="connsiteY8" fmla="*/ 403622 h 1014412"/>
              <a:gd name="connsiteX9" fmla="*/ 1088231 w 1088231"/>
              <a:gd name="connsiteY9" fmla="*/ 338137 h 1014412"/>
              <a:gd name="connsiteX10" fmla="*/ 1088231 w 1088231"/>
              <a:gd name="connsiteY10" fmla="*/ 284559 h 1014412"/>
              <a:gd name="connsiteX11" fmla="*/ 1045369 w 1088231"/>
              <a:gd name="connsiteY11" fmla="*/ 233362 h 1014412"/>
              <a:gd name="connsiteX12" fmla="*/ 991790 w 1088231"/>
              <a:gd name="connsiteY12" fmla="*/ 163116 h 1014412"/>
              <a:gd name="connsiteX13" fmla="*/ 933450 w 1088231"/>
              <a:gd name="connsiteY13" fmla="*/ 79772 h 1014412"/>
              <a:gd name="connsiteX14" fmla="*/ 862012 w 1088231"/>
              <a:gd name="connsiteY14" fmla="*/ 32147 h 1014412"/>
              <a:gd name="connsiteX15" fmla="*/ 797719 w 1088231"/>
              <a:gd name="connsiteY15" fmla="*/ 0 h 1014412"/>
              <a:gd name="connsiteX16" fmla="*/ 762000 w 1088231"/>
              <a:gd name="connsiteY16" fmla="*/ 0 h 1014412"/>
              <a:gd name="connsiteX0" fmla="*/ 4825 w 1090675"/>
              <a:gd name="connsiteY0" fmla="*/ 859631 h 1014412"/>
              <a:gd name="connsiteX1" fmla="*/ 2444 w 1090675"/>
              <a:gd name="connsiteY1" fmla="*/ 920353 h 1014412"/>
              <a:gd name="connsiteX2" fmla="*/ 61975 w 1090675"/>
              <a:gd name="connsiteY2" fmla="*/ 971550 h 1014412"/>
              <a:gd name="connsiteX3" fmla="*/ 134603 w 1090675"/>
              <a:gd name="connsiteY3" fmla="*/ 1014412 h 1014412"/>
              <a:gd name="connsiteX4" fmla="*/ 207231 w 1090675"/>
              <a:gd name="connsiteY4" fmla="*/ 1013222 h 1014412"/>
              <a:gd name="connsiteX5" fmla="*/ 282241 w 1090675"/>
              <a:gd name="connsiteY5" fmla="*/ 1000125 h 1014412"/>
              <a:gd name="connsiteX6" fmla="*/ 539416 w 1090675"/>
              <a:gd name="connsiteY6" fmla="*/ 778669 h 1014412"/>
              <a:gd name="connsiteX7" fmla="*/ 828738 w 1090675"/>
              <a:gd name="connsiteY7" fmla="*/ 519112 h 1014412"/>
              <a:gd name="connsiteX8" fmla="*/ 966850 w 1090675"/>
              <a:gd name="connsiteY8" fmla="*/ 403622 h 1014412"/>
              <a:gd name="connsiteX9" fmla="*/ 1090675 w 1090675"/>
              <a:gd name="connsiteY9" fmla="*/ 338137 h 1014412"/>
              <a:gd name="connsiteX10" fmla="*/ 1090675 w 1090675"/>
              <a:gd name="connsiteY10" fmla="*/ 284559 h 1014412"/>
              <a:gd name="connsiteX11" fmla="*/ 1047813 w 1090675"/>
              <a:gd name="connsiteY11" fmla="*/ 233362 h 1014412"/>
              <a:gd name="connsiteX12" fmla="*/ 994234 w 1090675"/>
              <a:gd name="connsiteY12" fmla="*/ 163116 h 1014412"/>
              <a:gd name="connsiteX13" fmla="*/ 935894 w 1090675"/>
              <a:gd name="connsiteY13" fmla="*/ 79772 h 1014412"/>
              <a:gd name="connsiteX14" fmla="*/ 864456 w 1090675"/>
              <a:gd name="connsiteY14" fmla="*/ 32147 h 1014412"/>
              <a:gd name="connsiteX15" fmla="*/ 800163 w 1090675"/>
              <a:gd name="connsiteY15" fmla="*/ 0 h 1014412"/>
              <a:gd name="connsiteX16" fmla="*/ 764444 w 1090675"/>
              <a:gd name="connsiteY16" fmla="*/ 0 h 1014412"/>
              <a:gd name="connsiteX0" fmla="*/ 4825 w 1090675"/>
              <a:gd name="connsiteY0" fmla="*/ 859631 h 1014412"/>
              <a:gd name="connsiteX1" fmla="*/ 2444 w 1090675"/>
              <a:gd name="connsiteY1" fmla="*/ 920353 h 1014412"/>
              <a:gd name="connsiteX2" fmla="*/ 61975 w 1090675"/>
              <a:gd name="connsiteY2" fmla="*/ 971550 h 1014412"/>
              <a:gd name="connsiteX3" fmla="*/ 134603 w 1090675"/>
              <a:gd name="connsiteY3" fmla="*/ 1014412 h 1014412"/>
              <a:gd name="connsiteX4" fmla="*/ 207231 w 1090675"/>
              <a:gd name="connsiteY4" fmla="*/ 1013222 h 1014412"/>
              <a:gd name="connsiteX5" fmla="*/ 282241 w 1090675"/>
              <a:gd name="connsiteY5" fmla="*/ 1000125 h 1014412"/>
              <a:gd name="connsiteX6" fmla="*/ 539416 w 1090675"/>
              <a:gd name="connsiteY6" fmla="*/ 778669 h 1014412"/>
              <a:gd name="connsiteX7" fmla="*/ 828738 w 1090675"/>
              <a:gd name="connsiteY7" fmla="*/ 519112 h 1014412"/>
              <a:gd name="connsiteX8" fmla="*/ 966850 w 1090675"/>
              <a:gd name="connsiteY8" fmla="*/ 403622 h 1014412"/>
              <a:gd name="connsiteX9" fmla="*/ 1090675 w 1090675"/>
              <a:gd name="connsiteY9" fmla="*/ 338137 h 1014412"/>
              <a:gd name="connsiteX10" fmla="*/ 1090675 w 1090675"/>
              <a:gd name="connsiteY10" fmla="*/ 284559 h 1014412"/>
              <a:gd name="connsiteX11" fmla="*/ 1047813 w 1090675"/>
              <a:gd name="connsiteY11" fmla="*/ 233362 h 1014412"/>
              <a:gd name="connsiteX12" fmla="*/ 994234 w 1090675"/>
              <a:gd name="connsiteY12" fmla="*/ 163116 h 1014412"/>
              <a:gd name="connsiteX13" fmla="*/ 935894 w 1090675"/>
              <a:gd name="connsiteY13" fmla="*/ 79772 h 1014412"/>
              <a:gd name="connsiteX14" fmla="*/ 864456 w 1090675"/>
              <a:gd name="connsiteY14" fmla="*/ 32147 h 1014412"/>
              <a:gd name="connsiteX15" fmla="*/ 800163 w 1090675"/>
              <a:gd name="connsiteY15" fmla="*/ 0 h 1014412"/>
              <a:gd name="connsiteX16" fmla="*/ 764444 w 1090675"/>
              <a:gd name="connsiteY16" fmla="*/ 0 h 1014412"/>
              <a:gd name="connsiteX0" fmla="*/ 4825 w 1090675"/>
              <a:gd name="connsiteY0" fmla="*/ 859631 h 1014412"/>
              <a:gd name="connsiteX1" fmla="*/ 2444 w 1090675"/>
              <a:gd name="connsiteY1" fmla="*/ 920353 h 1014412"/>
              <a:gd name="connsiteX2" fmla="*/ 61975 w 1090675"/>
              <a:gd name="connsiteY2" fmla="*/ 971550 h 1014412"/>
              <a:gd name="connsiteX3" fmla="*/ 134603 w 1090675"/>
              <a:gd name="connsiteY3" fmla="*/ 1014412 h 1014412"/>
              <a:gd name="connsiteX4" fmla="*/ 207231 w 1090675"/>
              <a:gd name="connsiteY4" fmla="*/ 1013222 h 1014412"/>
              <a:gd name="connsiteX5" fmla="*/ 282241 w 1090675"/>
              <a:gd name="connsiteY5" fmla="*/ 1000125 h 1014412"/>
              <a:gd name="connsiteX6" fmla="*/ 539416 w 1090675"/>
              <a:gd name="connsiteY6" fmla="*/ 778669 h 1014412"/>
              <a:gd name="connsiteX7" fmla="*/ 828738 w 1090675"/>
              <a:gd name="connsiteY7" fmla="*/ 519112 h 1014412"/>
              <a:gd name="connsiteX8" fmla="*/ 966850 w 1090675"/>
              <a:gd name="connsiteY8" fmla="*/ 403622 h 1014412"/>
              <a:gd name="connsiteX9" fmla="*/ 1090675 w 1090675"/>
              <a:gd name="connsiteY9" fmla="*/ 338137 h 1014412"/>
              <a:gd name="connsiteX10" fmla="*/ 1090675 w 1090675"/>
              <a:gd name="connsiteY10" fmla="*/ 284559 h 1014412"/>
              <a:gd name="connsiteX11" fmla="*/ 1047813 w 1090675"/>
              <a:gd name="connsiteY11" fmla="*/ 233362 h 1014412"/>
              <a:gd name="connsiteX12" fmla="*/ 994234 w 1090675"/>
              <a:gd name="connsiteY12" fmla="*/ 163116 h 1014412"/>
              <a:gd name="connsiteX13" fmla="*/ 935894 w 1090675"/>
              <a:gd name="connsiteY13" fmla="*/ 79772 h 1014412"/>
              <a:gd name="connsiteX14" fmla="*/ 864456 w 1090675"/>
              <a:gd name="connsiteY14" fmla="*/ 32147 h 1014412"/>
              <a:gd name="connsiteX15" fmla="*/ 800163 w 1090675"/>
              <a:gd name="connsiteY15" fmla="*/ 0 h 1014412"/>
              <a:gd name="connsiteX16" fmla="*/ 764444 w 1090675"/>
              <a:gd name="connsiteY16" fmla="*/ 0 h 1014412"/>
              <a:gd name="connsiteX0" fmla="*/ 4825 w 1090675"/>
              <a:gd name="connsiteY0" fmla="*/ 859631 h 1016155"/>
              <a:gd name="connsiteX1" fmla="*/ 2444 w 1090675"/>
              <a:gd name="connsiteY1" fmla="*/ 920353 h 1016155"/>
              <a:gd name="connsiteX2" fmla="*/ 61975 w 1090675"/>
              <a:gd name="connsiteY2" fmla="*/ 971550 h 1016155"/>
              <a:gd name="connsiteX3" fmla="*/ 134603 w 1090675"/>
              <a:gd name="connsiteY3" fmla="*/ 1014412 h 1016155"/>
              <a:gd name="connsiteX4" fmla="*/ 207231 w 1090675"/>
              <a:gd name="connsiteY4" fmla="*/ 1013222 h 1016155"/>
              <a:gd name="connsiteX5" fmla="*/ 282241 w 1090675"/>
              <a:gd name="connsiteY5" fmla="*/ 1000125 h 1016155"/>
              <a:gd name="connsiteX6" fmla="*/ 539416 w 1090675"/>
              <a:gd name="connsiteY6" fmla="*/ 778669 h 1016155"/>
              <a:gd name="connsiteX7" fmla="*/ 828738 w 1090675"/>
              <a:gd name="connsiteY7" fmla="*/ 519112 h 1016155"/>
              <a:gd name="connsiteX8" fmla="*/ 966850 w 1090675"/>
              <a:gd name="connsiteY8" fmla="*/ 403622 h 1016155"/>
              <a:gd name="connsiteX9" fmla="*/ 1090675 w 1090675"/>
              <a:gd name="connsiteY9" fmla="*/ 338137 h 1016155"/>
              <a:gd name="connsiteX10" fmla="*/ 1090675 w 1090675"/>
              <a:gd name="connsiteY10" fmla="*/ 284559 h 1016155"/>
              <a:gd name="connsiteX11" fmla="*/ 1047813 w 1090675"/>
              <a:gd name="connsiteY11" fmla="*/ 233362 h 1016155"/>
              <a:gd name="connsiteX12" fmla="*/ 994234 w 1090675"/>
              <a:gd name="connsiteY12" fmla="*/ 163116 h 1016155"/>
              <a:gd name="connsiteX13" fmla="*/ 935894 w 1090675"/>
              <a:gd name="connsiteY13" fmla="*/ 79772 h 1016155"/>
              <a:gd name="connsiteX14" fmla="*/ 864456 w 1090675"/>
              <a:gd name="connsiteY14" fmla="*/ 32147 h 1016155"/>
              <a:gd name="connsiteX15" fmla="*/ 800163 w 1090675"/>
              <a:gd name="connsiteY15" fmla="*/ 0 h 1016155"/>
              <a:gd name="connsiteX16" fmla="*/ 764444 w 1090675"/>
              <a:gd name="connsiteY16" fmla="*/ 0 h 1016155"/>
              <a:gd name="connsiteX0" fmla="*/ 4825 w 1090675"/>
              <a:gd name="connsiteY0" fmla="*/ 859631 h 1016155"/>
              <a:gd name="connsiteX1" fmla="*/ 2444 w 1090675"/>
              <a:gd name="connsiteY1" fmla="*/ 920353 h 1016155"/>
              <a:gd name="connsiteX2" fmla="*/ 61975 w 1090675"/>
              <a:gd name="connsiteY2" fmla="*/ 971550 h 1016155"/>
              <a:gd name="connsiteX3" fmla="*/ 134603 w 1090675"/>
              <a:gd name="connsiteY3" fmla="*/ 1014412 h 1016155"/>
              <a:gd name="connsiteX4" fmla="*/ 207231 w 1090675"/>
              <a:gd name="connsiteY4" fmla="*/ 1013222 h 1016155"/>
              <a:gd name="connsiteX5" fmla="*/ 282241 w 1090675"/>
              <a:gd name="connsiteY5" fmla="*/ 1000125 h 1016155"/>
              <a:gd name="connsiteX6" fmla="*/ 539416 w 1090675"/>
              <a:gd name="connsiteY6" fmla="*/ 778669 h 1016155"/>
              <a:gd name="connsiteX7" fmla="*/ 828738 w 1090675"/>
              <a:gd name="connsiteY7" fmla="*/ 519112 h 1016155"/>
              <a:gd name="connsiteX8" fmla="*/ 966850 w 1090675"/>
              <a:gd name="connsiteY8" fmla="*/ 403622 h 1016155"/>
              <a:gd name="connsiteX9" fmla="*/ 1090675 w 1090675"/>
              <a:gd name="connsiteY9" fmla="*/ 338137 h 1016155"/>
              <a:gd name="connsiteX10" fmla="*/ 1090675 w 1090675"/>
              <a:gd name="connsiteY10" fmla="*/ 284559 h 1016155"/>
              <a:gd name="connsiteX11" fmla="*/ 1047813 w 1090675"/>
              <a:gd name="connsiteY11" fmla="*/ 233362 h 1016155"/>
              <a:gd name="connsiteX12" fmla="*/ 994234 w 1090675"/>
              <a:gd name="connsiteY12" fmla="*/ 163116 h 1016155"/>
              <a:gd name="connsiteX13" fmla="*/ 935894 w 1090675"/>
              <a:gd name="connsiteY13" fmla="*/ 79772 h 1016155"/>
              <a:gd name="connsiteX14" fmla="*/ 864456 w 1090675"/>
              <a:gd name="connsiteY14" fmla="*/ 32147 h 1016155"/>
              <a:gd name="connsiteX15" fmla="*/ 800163 w 1090675"/>
              <a:gd name="connsiteY15" fmla="*/ 0 h 1016155"/>
              <a:gd name="connsiteX16" fmla="*/ 764444 w 1090675"/>
              <a:gd name="connsiteY16" fmla="*/ 0 h 1016155"/>
              <a:gd name="connsiteX0" fmla="*/ 4825 w 1090675"/>
              <a:gd name="connsiteY0" fmla="*/ 859631 h 1016155"/>
              <a:gd name="connsiteX1" fmla="*/ 2444 w 1090675"/>
              <a:gd name="connsiteY1" fmla="*/ 920353 h 1016155"/>
              <a:gd name="connsiteX2" fmla="*/ 61975 w 1090675"/>
              <a:gd name="connsiteY2" fmla="*/ 971550 h 1016155"/>
              <a:gd name="connsiteX3" fmla="*/ 134603 w 1090675"/>
              <a:gd name="connsiteY3" fmla="*/ 1014412 h 1016155"/>
              <a:gd name="connsiteX4" fmla="*/ 207231 w 1090675"/>
              <a:gd name="connsiteY4" fmla="*/ 1013222 h 1016155"/>
              <a:gd name="connsiteX5" fmla="*/ 282241 w 1090675"/>
              <a:gd name="connsiteY5" fmla="*/ 1000125 h 1016155"/>
              <a:gd name="connsiteX6" fmla="*/ 539416 w 1090675"/>
              <a:gd name="connsiteY6" fmla="*/ 778669 h 1016155"/>
              <a:gd name="connsiteX7" fmla="*/ 828738 w 1090675"/>
              <a:gd name="connsiteY7" fmla="*/ 519112 h 1016155"/>
              <a:gd name="connsiteX8" fmla="*/ 966850 w 1090675"/>
              <a:gd name="connsiteY8" fmla="*/ 403622 h 1016155"/>
              <a:gd name="connsiteX9" fmla="*/ 1090675 w 1090675"/>
              <a:gd name="connsiteY9" fmla="*/ 338137 h 1016155"/>
              <a:gd name="connsiteX10" fmla="*/ 1090675 w 1090675"/>
              <a:gd name="connsiteY10" fmla="*/ 284559 h 1016155"/>
              <a:gd name="connsiteX11" fmla="*/ 1047813 w 1090675"/>
              <a:gd name="connsiteY11" fmla="*/ 233362 h 1016155"/>
              <a:gd name="connsiteX12" fmla="*/ 994234 w 1090675"/>
              <a:gd name="connsiteY12" fmla="*/ 163116 h 1016155"/>
              <a:gd name="connsiteX13" fmla="*/ 935894 w 1090675"/>
              <a:gd name="connsiteY13" fmla="*/ 79772 h 1016155"/>
              <a:gd name="connsiteX14" fmla="*/ 864456 w 1090675"/>
              <a:gd name="connsiteY14" fmla="*/ 32147 h 1016155"/>
              <a:gd name="connsiteX15" fmla="*/ 800163 w 1090675"/>
              <a:gd name="connsiteY15" fmla="*/ 0 h 1016155"/>
              <a:gd name="connsiteX16" fmla="*/ 764444 w 1090675"/>
              <a:gd name="connsiteY16" fmla="*/ 0 h 1016155"/>
              <a:gd name="connsiteX0" fmla="*/ 4825 w 1090675"/>
              <a:gd name="connsiteY0" fmla="*/ 859631 h 1016155"/>
              <a:gd name="connsiteX1" fmla="*/ 2444 w 1090675"/>
              <a:gd name="connsiteY1" fmla="*/ 920353 h 1016155"/>
              <a:gd name="connsiteX2" fmla="*/ 61975 w 1090675"/>
              <a:gd name="connsiteY2" fmla="*/ 971550 h 1016155"/>
              <a:gd name="connsiteX3" fmla="*/ 134603 w 1090675"/>
              <a:gd name="connsiteY3" fmla="*/ 1014412 h 1016155"/>
              <a:gd name="connsiteX4" fmla="*/ 207231 w 1090675"/>
              <a:gd name="connsiteY4" fmla="*/ 1013222 h 1016155"/>
              <a:gd name="connsiteX5" fmla="*/ 282241 w 1090675"/>
              <a:gd name="connsiteY5" fmla="*/ 1000125 h 1016155"/>
              <a:gd name="connsiteX6" fmla="*/ 539416 w 1090675"/>
              <a:gd name="connsiteY6" fmla="*/ 778669 h 1016155"/>
              <a:gd name="connsiteX7" fmla="*/ 828738 w 1090675"/>
              <a:gd name="connsiteY7" fmla="*/ 519112 h 1016155"/>
              <a:gd name="connsiteX8" fmla="*/ 966850 w 1090675"/>
              <a:gd name="connsiteY8" fmla="*/ 403622 h 1016155"/>
              <a:gd name="connsiteX9" fmla="*/ 1090675 w 1090675"/>
              <a:gd name="connsiteY9" fmla="*/ 338137 h 1016155"/>
              <a:gd name="connsiteX10" fmla="*/ 1090675 w 1090675"/>
              <a:gd name="connsiteY10" fmla="*/ 284559 h 1016155"/>
              <a:gd name="connsiteX11" fmla="*/ 1047813 w 1090675"/>
              <a:gd name="connsiteY11" fmla="*/ 233362 h 1016155"/>
              <a:gd name="connsiteX12" fmla="*/ 994234 w 1090675"/>
              <a:gd name="connsiteY12" fmla="*/ 163116 h 1016155"/>
              <a:gd name="connsiteX13" fmla="*/ 935894 w 1090675"/>
              <a:gd name="connsiteY13" fmla="*/ 79772 h 1016155"/>
              <a:gd name="connsiteX14" fmla="*/ 864456 w 1090675"/>
              <a:gd name="connsiteY14" fmla="*/ 32147 h 1016155"/>
              <a:gd name="connsiteX15" fmla="*/ 800163 w 1090675"/>
              <a:gd name="connsiteY15" fmla="*/ 0 h 1016155"/>
              <a:gd name="connsiteX16" fmla="*/ 764444 w 1090675"/>
              <a:gd name="connsiteY16" fmla="*/ 0 h 1016155"/>
              <a:gd name="connsiteX0" fmla="*/ 4825 w 1092791"/>
              <a:gd name="connsiteY0" fmla="*/ 859631 h 1016155"/>
              <a:gd name="connsiteX1" fmla="*/ 2444 w 1092791"/>
              <a:gd name="connsiteY1" fmla="*/ 920353 h 1016155"/>
              <a:gd name="connsiteX2" fmla="*/ 61975 w 1092791"/>
              <a:gd name="connsiteY2" fmla="*/ 971550 h 1016155"/>
              <a:gd name="connsiteX3" fmla="*/ 134603 w 1092791"/>
              <a:gd name="connsiteY3" fmla="*/ 1014412 h 1016155"/>
              <a:gd name="connsiteX4" fmla="*/ 207231 w 1092791"/>
              <a:gd name="connsiteY4" fmla="*/ 1013222 h 1016155"/>
              <a:gd name="connsiteX5" fmla="*/ 282241 w 1092791"/>
              <a:gd name="connsiteY5" fmla="*/ 1000125 h 1016155"/>
              <a:gd name="connsiteX6" fmla="*/ 539416 w 1092791"/>
              <a:gd name="connsiteY6" fmla="*/ 778669 h 1016155"/>
              <a:gd name="connsiteX7" fmla="*/ 828738 w 1092791"/>
              <a:gd name="connsiteY7" fmla="*/ 519112 h 1016155"/>
              <a:gd name="connsiteX8" fmla="*/ 966850 w 1092791"/>
              <a:gd name="connsiteY8" fmla="*/ 403622 h 1016155"/>
              <a:gd name="connsiteX9" fmla="*/ 1090675 w 1092791"/>
              <a:gd name="connsiteY9" fmla="*/ 338137 h 1016155"/>
              <a:gd name="connsiteX10" fmla="*/ 1090675 w 1092791"/>
              <a:gd name="connsiteY10" fmla="*/ 284559 h 1016155"/>
              <a:gd name="connsiteX11" fmla="*/ 1047813 w 1092791"/>
              <a:gd name="connsiteY11" fmla="*/ 233362 h 1016155"/>
              <a:gd name="connsiteX12" fmla="*/ 994234 w 1092791"/>
              <a:gd name="connsiteY12" fmla="*/ 163116 h 1016155"/>
              <a:gd name="connsiteX13" fmla="*/ 935894 w 1092791"/>
              <a:gd name="connsiteY13" fmla="*/ 79772 h 1016155"/>
              <a:gd name="connsiteX14" fmla="*/ 864456 w 1092791"/>
              <a:gd name="connsiteY14" fmla="*/ 32147 h 1016155"/>
              <a:gd name="connsiteX15" fmla="*/ 800163 w 1092791"/>
              <a:gd name="connsiteY15" fmla="*/ 0 h 1016155"/>
              <a:gd name="connsiteX16" fmla="*/ 764444 w 1092791"/>
              <a:gd name="connsiteY16" fmla="*/ 0 h 101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2791" h="1016155">
                <a:moveTo>
                  <a:pt x="4825" y="859631"/>
                </a:moveTo>
                <a:cubicBezTo>
                  <a:pt x="4031" y="879872"/>
                  <a:pt x="-3906" y="900112"/>
                  <a:pt x="2444" y="920353"/>
                </a:cubicBezTo>
                <a:cubicBezTo>
                  <a:pt x="22288" y="945753"/>
                  <a:pt x="42131" y="954484"/>
                  <a:pt x="61975" y="971550"/>
                </a:cubicBezTo>
                <a:cubicBezTo>
                  <a:pt x="86184" y="985837"/>
                  <a:pt x="106823" y="1004888"/>
                  <a:pt x="134603" y="1014412"/>
                </a:cubicBezTo>
                <a:cubicBezTo>
                  <a:pt x="162384" y="1018778"/>
                  <a:pt x="183022" y="1013619"/>
                  <a:pt x="207231" y="1013222"/>
                </a:cubicBezTo>
                <a:lnTo>
                  <a:pt x="282241" y="1000125"/>
                </a:lnTo>
                <a:lnTo>
                  <a:pt x="539416" y="778669"/>
                </a:lnTo>
                <a:lnTo>
                  <a:pt x="828738" y="519112"/>
                </a:lnTo>
                <a:lnTo>
                  <a:pt x="966850" y="403622"/>
                </a:lnTo>
                <a:lnTo>
                  <a:pt x="1090675" y="338137"/>
                </a:lnTo>
                <a:cubicBezTo>
                  <a:pt x="1090675" y="320278"/>
                  <a:pt x="1095438" y="302418"/>
                  <a:pt x="1090675" y="284559"/>
                </a:cubicBezTo>
                <a:cubicBezTo>
                  <a:pt x="1084722" y="265112"/>
                  <a:pt x="1062100" y="250428"/>
                  <a:pt x="1047813" y="233362"/>
                </a:cubicBezTo>
                <a:lnTo>
                  <a:pt x="994234" y="163116"/>
                </a:lnTo>
                <a:cubicBezTo>
                  <a:pt x="974787" y="135335"/>
                  <a:pt x="960103" y="107553"/>
                  <a:pt x="935894" y="79772"/>
                </a:cubicBezTo>
                <a:cubicBezTo>
                  <a:pt x="922796" y="60325"/>
                  <a:pt x="888269" y="48022"/>
                  <a:pt x="864456" y="32147"/>
                </a:cubicBezTo>
                <a:lnTo>
                  <a:pt x="800163" y="0"/>
                </a:lnTo>
                <a:lnTo>
                  <a:pt x="764444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DD07736-86D5-30C2-02CC-85854C934E37}"/>
              </a:ext>
            </a:extLst>
          </p:cNvPr>
          <p:cNvSpPr/>
          <p:nvPr/>
        </p:nvSpPr>
        <p:spPr>
          <a:xfrm>
            <a:off x="6763267" y="3086923"/>
            <a:ext cx="2265362" cy="1751013"/>
          </a:xfrm>
          <a:custGeom>
            <a:avLst/>
            <a:gdLst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65362" h="1751013">
                <a:moveTo>
                  <a:pt x="2222500" y="0"/>
                </a:moveTo>
                <a:lnTo>
                  <a:pt x="2244725" y="165100"/>
                </a:lnTo>
                <a:lnTo>
                  <a:pt x="2265362" y="330200"/>
                </a:lnTo>
                <a:cubicBezTo>
                  <a:pt x="2260600" y="373063"/>
                  <a:pt x="2266553" y="415925"/>
                  <a:pt x="2251075" y="458788"/>
                </a:cubicBezTo>
                <a:cubicBezTo>
                  <a:pt x="2240227" y="493051"/>
                  <a:pt x="2224616" y="510646"/>
                  <a:pt x="2211387" y="536575"/>
                </a:cubicBezTo>
                <a:lnTo>
                  <a:pt x="2101850" y="650875"/>
                </a:lnTo>
                <a:cubicBezTo>
                  <a:pt x="2036762" y="709083"/>
                  <a:pt x="1971675" y="762530"/>
                  <a:pt x="1906587" y="825500"/>
                </a:cubicBezTo>
                <a:cubicBezTo>
                  <a:pt x="1858566" y="872992"/>
                  <a:pt x="1839118" y="931201"/>
                  <a:pt x="1787525" y="971550"/>
                </a:cubicBezTo>
                <a:cubicBezTo>
                  <a:pt x="1727596" y="1026583"/>
                  <a:pt x="1660525" y="1053042"/>
                  <a:pt x="1597025" y="1093788"/>
                </a:cubicBezTo>
                <a:lnTo>
                  <a:pt x="1289050" y="1314450"/>
                </a:lnTo>
                <a:cubicBezTo>
                  <a:pt x="1230842" y="1365250"/>
                  <a:pt x="1178586" y="1419622"/>
                  <a:pt x="1114425" y="1466850"/>
                </a:cubicBezTo>
                <a:cubicBezTo>
                  <a:pt x="996421" y="1514078"/>
                  <a:pt x="887942" y="1539875"/>
                  <a:pt x="774700" y="1576388"/>
                </a:cubicBezTo>
                <a:lnTo>
                  <a:pt x="561975" y="1655763"/>
                </a:lnTo>
                <a:cubicBezTo>
                  <a:pt x="493712" y="1674284"/>
                  <a:pt x="433785" y="1701138"/>
                  <a:pt x="357187" y="1711325"/>
                </a:cubicBezTo>
                <a:cubicBezTo>
                  <a:pt x="272256" y="1735270"/>
                  <a:pt x="182562" y="1737784"/>
                  <a:pt x="95250" y="1751013"/>
                </a:cubicBezTo>
                <a:lnTo>
                  <a:pt x="57150" y="1668463"/>
                </a:lnTo>
                <a:lnTo>
                  <a:pt x="0" y="1435100"/>
                </a:lnTo>
                <a:lnTo>
                  <a:pt x="22225" y="1395413"/>
                </a:lnTo>
                <a:lnTo>
                  <a:pt x="230187" y="1311275"/>
                </a:lnTo>
                <a:lnTo>
                  <a:pt x="465137" y="1204913"/>
                </a:lnTo>
                <a:cubicBezTo>
                  <a:pt x="528108" y="1181100"/>
                  <a:pt x="589888" y="1152526"/>
                  <a:pt x="654050" y="1133475"/>
                </a:cubicBezTo>
                <a:cubicBezTo>
                  <a:pt x="722709" y="1117468"/>
                  <a:pt x="753269" y="1119320"/>
                  <a:pt x="806450" y="1103313"/>
                </a:cubicBezTo>
                <a:cubicBezTo>
                  <a:pt x="853546" y="1091672"/>
                  <a:pt x="891117" y="1070504"/>
                  <a:pt x="933450" y="1054100"/>
                </a:cubicBezTo>
                <a:lnTo>
                  <a:pt x="1155700" y="825500"/>
                </a:lnTo>
                <a:lnTo>
                  <a:pt x="1322387" y="673100"/>
                </a:lnTo>
                <a:lnTo>
                  <a:pt x="1428750" y="554038"/>
                </a:lnTo>
                <a:lnTo>
                  <a:pt x="1473200" y="522288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45CC400-2259-7104-2C49-A87460E8A8DE}"/>
              </a:ext>
            </a:extLst>
          </p:cNvPr>
          <p:cNvSpPr/>
          <p:nvPr/>
        </p:nvSpPr>
        <p:spPr>
          <a:xfrm>
            <a:off x="8995292" y="3083748"/>
            <a:ext cx="138112" cy="106363"/>
          </a:xfrm>
          <a:custGeom>
            <a:avLst/>
            <a:gdLst>
              <a:gd name="connsiteX0" fmla="*/ 138112 w 138112"/>
              <a:gd name="connsiteY0" fmla="*/ 0 h 106363"/>
              <a:gd name="connsiteX1" fmla="*/ 0 w 138112"/>
              <a:gd name="connsiteY1" fmla="*/ 106363 h 1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112" h="106363">
                <a:moveTo>
                  <a:pt x="138112" y="0"/>
                </a:moveTo>
                <a:lnTo>
                  <a:pt x="0" y="106363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AC4B132-A22B-9F91-AD01-2DFD89F1CA95}"/>
              </a:ext>
            </a:extLst>
          </p:cNvPr>
          <p:cNvSpPr/>
          <p:nvPr/>
        </p:nvSpPr>
        <p:spPr>
          <a:xfrm>
            <a:off x="8979417" y="2272928"/>
            <a:ext cx="1635487" cy="1360167"/>
          </a:xfrm>
          <a:custGeom>
            <a:avLst/>
            <a:gdLst>
              <a:gd name="connsiteX0" fmla="*/ 0 w 1633537"/>
              <a:gd name="connsiteY0" fmla="*/ 1330325 h 1354138"/>
              <a:gd name="connsiteX1" fmla="*/ 46037 w 1633537"/>
              <a:gd name="connsiteY1" fmla="*/ 1354138 h 1354138"/>
              <a:gd name="connsiteX2" fmla="*/ 182562 w 1633537"/>
              <a:gd name="connsiteY2" fmla="*/ 1330325 h 1354138"/>
              <a:gd name="connsiteX3" fmla="*/ 339725 w 1633537"/>
              <a:gd name="connsiteY3" fmla="*/ 1247775 h 1354138"/>
              <a:gd name="connsiteX4" fmla="*/ 566737 w 1633537"/>
              <a:gd name="connsiteY4" fmla="*/ 1096963 h 1354138"/>
              <a:gd name="connsiteX5" fmla="*/ 1114425 w 1633537"/>
              <a:gd name="connsiteY5" fmla="*/ 760413 h 1354138"/>
              <a:gd name="connsiteX6" fmla="*/ 1406525 w 1633537"/>
              <a:gd name="connsiteY6" fmla="*/ 555625 h 1354138"/>
              <a:gd name="connsiteX7" fmla="*/ 1597025 w 1633537"/>
              <a:gd name="connsiteY7" fmla="*/ 420688 h 1354138"/>
              <a:gd name="connsiteX8" fmla="*/ 1627187 w 1633537"/>
              <a:gd name="connsiteY8" fmla="*/ 365125 h 1354138"/>
              <a:gd name="connsiteX9" fmla="*/ 1633537 w 1633537"/>
              <a:gd name="connsiteY9" fmla="*/ 287338 h 1354138"/>
              <a:gd name="connsiteX10" fmla="*/ 1565275 w 1633537"/>
              <a:gd name="connsiteY10" fmla="*/ 215900 h 1354138"/>
              <a:gd name="connsiteX11" fmla="*/ 1398587 w 1633537"/>
              <a:gd name="connsiteY11" fmla="*/ 115888 h 1354138"/>
              <a:gd name="connsiteX12" fmla="*/ 1243012 w 1633537"/>
              <a:gd name="connsiteY12" fmla="*/ 53975 h 1354138"/>
              <a:gd name="connsiteX13" fmla="*/ 1065212 w 1633537"/>
              <a:gd name="connsiteY13" fmla="*/ 4763 h 1354138"/>
              <a:gd name="connsiteX14" fmla="*/ 965200 w 1633537"/>
              <a:gd name="connsiteY14" fmla="*/ 0 h 1354138"/>
              <a:gd name="connsiteX15" fmla="*/ 912812 w 1633537"/>
              <a:gd name="connsiteY15" fmla="*/ 15875 h 1354138"/>
              <a:gd name="connsiteX0" fmla="*/ 0 w 1633537"/>
              <a:gd name="connsiteY0" fmla="*/ 1330325 h 1354138"/>
              <a:gd name="connsiteX1" fmla="*/ 46037 w 1633537"/>
              <a:gd name="connsiteY1" fmla="*/ 1354138 h 1354138"/>
              <a:gd name="connsiteX2" fmla="*/ 182562 w 1633537"/>
              <a:gd name="connsiteY2" fmla="*/ 1330325 h 1354138"/>
              <a:gd name="connsiteX3" fmla="*/ 339725 w 1633537"/>
              <a:gd name="connsiteY3" fmla="*/ 1247775 h 1354138"/>
              <a:gd name="connsiteX4" fmla="*/ 566737 w 1633537"/>
              <a:gd name="connsiteY4" fmla="*/ 1096963 h 1354138"/>
              <a:gd name="connsiteX5" fmla="*/ 1114425 w 1633537"/>
              <a:gd name="connsiteY5" fmla="*/ 760413 h 1354138"/>
              <a:gd name="connsiteX6" fmla="*/ 1406525 w 1633537"/>
              <a:gd name="connsiteY6" fmla="*/ 555625 h 1354138"/>
              <a:gd name="connsiteX7" fmla="*/ 1597025 w 1633537"/>
              <a:gd name="connsiteY7" fmla="*/ 420688 h 1354138"/>
              <a:gd name="connsiteX8" fmla="*/ 1627187 w 1633537"/>
              <a:gd name="connsiteY8" fmla="*/ 365125 h 1354138"/>
              <a:gd name="connsiteX9" fmla="*/ 1633537 w 1633537"/>
              <a:gd name="connsiteY9" fmla="*/ 287338 h 1354138"/>
              <a:gd name="connsiteX10" fmla="*/ 1565275 w 1633537"/>
              <a:gd name="connsiteY10" fmla="*/ 215900 h 1354138"/>
              <a:gd name="connsiteX11" fmla="*/ 1398587 w 1633537"/>
              <a:gd name="connsiteY11" fmla="*/ 115888 h 1354138"/>
              <a:gd name="connsiteX12" fmla="*/ 1243012 w 1633537"/>
              <a:gd name="connsiteY12" fmla="*/ 53975 h 1354138"/>
              <a:gd name="connsiteX13" fmla="*/ 1065212 w 1633537"/>
              <a:gd name="connsiteY13" fmla="*/ 4763 h 1354138"/>
              <a:gd name="connsiteX14" fmla="*/ 965200 w 1633537"/>
              <a:gd name="connsiteY14" fmla="*/ 0 h 1354138"/>
              <a:gd name="connsiteX15" fmla="*/ 912812 w 1633537"/>
              <a:gd name="connsiteY15" fmla="*/ 15875 h 1354138"/>
              <a:gd name="connsiteX0" fmla="*/ 0 w 1633537"/>
              <a:gd name="connsiteY0" fmla="*/ 1330325 h 1354138"/>
              <a:gd name="connsiteX1" fmla="*/ 46037 w 1633537"/>
              <a:gd name="connsiteY1" fmla="*/ 1354138 h 1354138"/>
              <a:gd name="connsiteX2" fmla="*/ 182562 w 1633537"/>
              <a:gd name="connsiteY2" fmla="*/ 1330325 h 1354138"/>
              <a:gd name="connsiteX3" fmla="*/ 339725 w 1633537"/>
              <a:gd name="connsiteY3" fmla="*/ 1247775 h 1354138"/>
              <a:gd name="connsiteX4" fmla="*/ 566737 w 1633537"/>
              <a:gd name="connsiteY4" fmla="*/ 1096963 h 1354138"/>
              <a:gd name="connsiteX5" fmla="*/ 1114425 w 1633537"/>
              <a:gd name="connsiteY5" fmla="*/ 760413 h 1354138"/>
              <a:gd name="connsiteX6" fmla="*/ 1406525 w 1633537"/>
              <a:gd name="connsiteY6" fmla="*/ 555625 h 1354138"/>
              <a:gd name="connsiteX7" fmla="*/ 1597025 w 1633537"/>
              <a:gd name="connsiteY7" fmla="*/ 420688 h 1354138"/>
              <a:gd name="connsiteX8" fmla="*/ 1627187 w 1633537"/>
              <a:gd name="connsiteY8" fmla="*/ 365125 h 1354138"/>
              <a:gd name="connsiteX9" fmla="*/ 1633537 w 1633537"/>
              <a:gd name="connsiteY9" fmla="*/ 287338 h 1354138"/>
              <a:gd name="connsiteX10" fmla="*/ 1565275 w 1633537"/>
              <a:gd name="connsiteY10" fmla="*/ 215900 h 1354138"/>
              <a:gd name="connsiteX11" fmla="*/ 1398587 w 1633537"/>
              <a:gd name="connsiteY11" fmla="*/ 115888 h 1354138"/>
              <a:gd name="connsiteX12" fmla="*/ 1243012 w 1633537"/>
              <a:gd name="connsiteY12" fmla="*/ 53975 h 1354138"/>
              <a:gd name="connsiteX13" fmla="*/ 1065212 w 1633537"/>
              <a:gd name="connsiteY13" fmla="*/ 4763 h 1354138"/>
              <a:gd name="connsiteX14" fmla="*/ 965200 w 1633537"/>
              <a:gd name="connsiteY14" fmla="*/ 0 h 1354138"/>
              <a:gd name="connsiteX15" fmla="*/ 912812 w 1633537"/>
              <a:gd name="connsiteY15" fmla="*/ 15875 h 1354138"/>
              <a:gd name="connsiteX0" fmla="*/ 0 w 1633537"/>
              <a:gd name="connsiteY0" fmla="*/ 1330325 h 1354138"/>
              <a:gd name="connsiteX1" fmla="*/ 46037 w 1633537"/>
              <a:gd name="connsiteY1" fmla="*/ 1354138 h 1354138"/>
              <a:gd name="connsiteX2" fmla="*/ 182562 w 1633537"/>
              <a:gd name="connsiteY2" fmla="*/ 1330325 h 1354138"/>
              <a:gd name="connsiteX3" fmla="*/ 339725 w 1633537"/>
              <a:gd name="connsiteY3" fmla="*/ 1247775 h 1354138"/>
              <a:gd name="connsiteX4" fmla="*/ 566737 w 1633537"/>
              <a:gd name="connsiteY4" fmla="*/ 1096963 h 1354138"/>
              <a:gd name="connsiteX5" fmla="*/ 1114425 w 1633537"/>
              <a:gd name="connsiteY5" fmla="*/ 760413 h 1354138"/>
              <a:gd name="connsiteX6" fmla="*/ 1406525 w 1633537"/>
              <a:gd name="connsiteY6" fmla="*/ 555625 h 1354138"/>
              <a:gd name="connsiteX7" fmla="*/ 1597025 w 1633537"/>
              <a:gd name="connsiteY7" fmla="*/ 420688 h 1354138"/>
              <a:gd name="connsiteX8" fmla="*/ 1627187 w 1633537"/>
              <a:gd name="connsiteY8" fmla="*/ 365125 h 1354138"/>
              <a:gd name="connsiteX9" fmla="*/ 1633537 w 1633537"/>
              <a:gd name="connsiteY9" fmla="*/ 287338 h 1354138"/>
              <a:gd name="connsiteX10" fmla="*/ 1565275 w 1633537"/>
              <a:gd name="connsiteY10" fmla="*/ 215900 h 1354138"/>
              <a:gd name="connsiteX11" fmla="*/ 1398587 w 1633537"/>
              <a:gd name="connsiteY11" fmla="*/ 115888 h 1354138"/>
              <a:gd name="connsiteX12" fmla="*/ 1243012 w 1633537"/>
              <a:gd name="connsiteY12" fmla="*/ 53975 h 1354138"/>
              <a:gd name="connsiteX13" fmla="*/ 1065212 w 1633537"/>
              <a:gd name="connsiteY13" fmla="*/ 4763 h 1354138"/>
              <a:gd name="connsiteX14" fmla="*/ 965200 w 1633537"/>
              <a:gd name="connsiteY14" fmla="*/ 0 h 1354138"/>
              <a:gd name="connsiteX15" fmla="*/ 912812 w 1633537"/>
              <a:gd name="connsiteY15" fmla="*/ 15875 h 1354138"/>
              <a:gd name="connsiteX0" fmla="*/ 0 w 1633537"/>
              <a:gd name="connsiteY0" fmla="*/ 1330325 h 1355798"/>
              <a:gd name="connsiteX1" fmla="*/ 46037 w 1633537"/>
              <a:gd name="connsiteY1" fmla="*/ 1354138 h 1355798"/>
              <a:gd name="connsiteX2" fmla="*/ 182562 w 1633537"/>
              <a:gd name="connsiteY2" fmla="*/ 1330325 h 1355798"/>
              <a:gd name="connsiteX3" fmla="*/ 339725 w 1633537"/>
              <a:gd name="connsiteY3" fmla="*/ 1247775 h 1355798"/>
              <a:gd name="connsiteX4" fmla="*/ 566737 w 1633537"/>
              <a:gd name="connsiteY4" fmla="*/ 1096963 h 1355798"/>
              <a:gd name="connsiteX5" fmla="*/ 1114425 w 1633537"/>
              <a:gd name="connsiteY5" fmla="*/ 760413 h 1355798"/>
              <a:gd name="connsiteX6" fmla="*/ 1406525 w 1633537"/>
              <a:gd name="connsiteY6" fmla="*/ 555625 h 1355798"/>
              <a:gd name="connsiteX7" fmla="*/ 1597025 w 1633537"/>
              <a:gd name="connsiteY7" fmla="*/ 420688 h 1355798"/>
              <a:gd name="connsiteX8" fmla="*/ 1627187 w 1633537"/>
              <a:gd name="connsiteY8" fmla="*/ 365125 h 1355798"/>
              <a:gd name="connsiteX9" fmla="*/ 1633537 w 1633537"/>
              <a:gd name="connsiteY9" fmla="*/ 287338 h 1355798"/>
              <a:gd name="connsiteX10" fmla="*/ 1565275 w 1633537"/>
              <a:gd name="connsiteY10" fmla="*/ 215900 h 1355798"/>
              <a:gd name="connsiteX11" fmla="*/ 1398587 w 1633537"/>
              <a:gd name="connsiteY11" fmla="*/ 115888 h 1355798"/>
              <a:gd name="connsiteX12" fmla="*/ 1243012 w 1633537"/>
              <a:gd name="connsiteY12" fmla="*/ 53975 h 1355798"/>
              <a:gd name="connsiteX13" fmla="*/ 1065212 w 1633537"/>
              <a:gd name="connsiteY13" fmla="*/ 4763 h 1355798"/>
              <a:gd name="connsiteX14" fmla="*/ 965200 w 1633537"/>
              <a:gd name="connsiteY14" fmla="*/ 0 h 1355798"/>
              <a:gd name="connsiteX15" fmla="*/ 912812 w 1633537"/>
              <a:gd name="connsiteY15" fmla="*/ 15875 h 1355798"/>
              <a:gd name="connsiteX0" fmla="*/ 0 w 1633537"/>
              <a:gd name="connsiteY0" fmla="*/ 1330325 h 1355798"/>
              <a:gd name="connsiteX1" fmla="*/ 46037 w 1633537"/>
              <a:gd name="connsiteY1" fmla="*/ 1354138 h 1355798"/>
              <a:gd name="connsiteX2" fmla="*/ 182562 w 1633537"/>
              <a:gd name="connsiteY2" fmla="*/ 1330325 h 1355798"/>
              <a:gd name="connsiteX3" fmla="*/ 339725 w 1633537"/>
              <a:gd name="connsiteY3" fmla="*/ 1247775 h 1355798"/>
              <a:gd name="connsiteX4" fmla="*/ 566737 w 1633537"/>
              <a:gd name="connsiteY4" fmla="*/ 1096963 h 1355798"/>
              <a:gd name="connsiteX5" fmla="*/ 1114425 w 1633537"/>
              <a:gd name="connsiteY5" fmla="*/ 760413 h 1355798"/>
              <a:gd name="connsiteX6" fmla="*/ 1406525 w 1633537"/>
              <a:gd name="connsiteY6" fmla="*/ 555625 h 1355798"/>
              <a:gd name="connsiteX7" fmla="*/ 1597025 w 1633537"/>
              <a:gd name="connsiteY7" fmla="*/ 420688 h 1355798"/>
              <a:gd name="connsiteX8" fmla="*/ 1627187 w 1633537"/>
              <a:gd name="connsiteY8" fmla="*/ 365125 h 1355798"/>
              <a:gd name="connsiteX9" fmla="*/ 1633537 w 1633537"/>
              <a:gd name="connsiteY9" fmla="*/ 287338 h 1355798"/>
              <a:gd name="connsiteX10" fmla="*/ 1565275 w 1633537"/>
              <a:gd name="connsiteY10" fmla="*/ 215900 h 1355798"/>
              <a:gd name="connsiteX11" fmla="*/ 1398587 w 1633537"/>
              <a:gd name="connsiteY11" fmla="*/ 115888 h 1355798"/>
              <a:gd name="connsiteX12" fmla="*/ 1243012 w 1633537"/>
              <a:gd name="connsiteY12" fmla="*/ 53975 h 1355798"/>
              <a:gd name="connsiteX13" fmla="*/ 1065212 w 1633537"/>
              <a:gd name="connsiteY13" fmla="*/ 4763 h 1355798"/>
              <a:gd name="connsiteX14" fmla="*/ 965200 w 1633537"/>
              <a:gd name="connsiteY14" fmla="*/ 0 h 1355798"/>
              <a:gd name="connsiteX15" fmla="*/ 912812 w 1633537"/>
              <a:gd name="connsiteY15" fmla="*/ 15875 h 1355798"/>
              <a:gd name="connsiteX0" fmla="*/ 0 w 1635487"/>
              <a:gd name="connsiteY0" fmla="*/ 1330325 h 1355798"/>
              <a:gd name="connsiteX1" fmla="*/ 46037 w 1635487"/>
              <a:gd name="connsiteY1" fmla="*/ 1354138 h 1355798"/>
              <a:gd name="connsiteX2" fmla="*/ 182562 w 1635487"/>
              <a:gd name="connsiteY2" fmla="*/ 1330325 h 1355798"/>
              <a:gd name="connsiteX3" fmla="*/ 339725 w 1635487"/>
              <a:gd name="connsiteY3" fmla="*/ 1247775 h 1355798"/>
              <a:gd name="connsiteX4" fmla="*/ 566737 w 1635487"/>
              <a:gd name="connsiteY4" fmla="*/ 1096963 h 1355798"/>
              <a:gd name="connsiteX5" fmla="*/ 1114425 w 1635487"/>
              <a:gd name="connsiteY5" fmla="*/ 760413 h 1355798"/>
              <a:gd name="connsiteX6" fmla="*/ 1406525 w 1635487"/>
              <a:gd name="connsiteY6" fmla="*/ 555625 h 1355798"/>
              <a:gd name="connsiteX7" fmla="*/ 1597025 w 1635487"/>
              <a:gd name="connsiteY7" fmla="*/ 420688 h 1355798"/>
              <a:gd name="connsiteX8" fmla="*/ 1627187 w 1635487"/>
              <a:gd name="connsiteY8" fmla="*/ 365125 h 1355798"/>
              <a:gd name="connsiteX9" fmla="*/ 1633537 w 1635487"/>
              <a:gd name="connsiteY9" fmla="*/ 287338 h 1355798"/>
              <a:gd name="connsiteX10" fmla="*/ 1565275 w 1635487"/>
              <a:gd name="connsiteY10" fmla="*/ 215900 h 1355798"/>
              <a:gd name="connsiteX11" fmla="*/ 1398587 w 1635487"/>
              <a:gd name="connsiteY11" fmla="*/ 115888 h 1355798"/>
              <a:gd name="connsiteX12" fmla="*/ 1243012 w 1635487"/>
              <a:gd name="connsiteY12" fmla="*/ 53975 h 1355798"/>
              <a:gd name="connsiteX13" fmla="*/ 1065212 w 1635487"/>
              <a:gd name="connsiteY13" fmla="*/ 4763 h 1355798"/>
              <a:gd name="connsiteX14" fmla="*/ 965200 w 1635487"/>
              <a:gd name="connsiteY14" fmla="*/ 0 h 1355798"/>
              <a:gd name="connsiteX15" fmla="*/ 912812 w 1635487"/>
              <a:gd name="connsiteY15" fmla="*/ 15875 h 1355798"/>
              <a:gd name="connsiteX0" fmla="*/ 0 w 1635487"/>
              <a:gd name="connsiteY0" fmla="*/ 1330325 h 1355798"/>
              <a:gd name="connsiteX1" fmla="*/ 46037 w 1635487"/>
              <a:gd name="connsiteY1" fmla="*/ 1354138 h 1355798"/>
              <a:gd name="connsiteX2" fmla="*/ 182562 w 1635487"/>
              <a:gd name="connsiteY2" fmla="*/ 1330325 h 1355798"/>
              <a:gd name="connsiteX3" fmla="*/ 339725 w 1635487"/>
              <a:gd name="connsiteY3" fmla="*/ 1247775 h 1355798"/>
              <a:gd name="connsiteX4" fmla="*/ 566737 w 1635487"/>
              <a:gd name="connsiteY4" fmla="*/ 1096963 h 1355798"/>
              <a:gd name="connsiteX5" fmla="*/ 1114425 w 1635487"/>
              <a:gd name="connsiteY5" fmla="*/ 760413 h 1355798"/>
              <a:gd name="connsiteX6" fmla="*/ 1406525 w 1635487"/>
              <a:gd name="connsiteY6" fmla="*/ 555625 h 1355798"/>
              <a:gd name="connsiteX7" fmla="*/ 1597025 w 1635487"/>
              <a:gd name="connsiteY7" fmla="*/ 420688 h 1355798"/>
              <a:gd name="connsiteX8" fmla="*/ 1627187 w 1635487"/>
              <a:gd name="connsiteY8" fmla="*/ 365125 h 1355798"/>
              <a:gd name="connsiteX9" fmla="*/ 1633537 w 1635487"/>
              <a:gd name="connsiteY9" fmla="*/ 287338 h 1355798"/>
              <a:gd name="connsiteX10" fmla="*/ 1565275 w 1635487"/>
              <a:gd name="connsiteY10" fmla="*/ 215900 h 1355798"/>
              <a:gd name="connsiteX11" fmla="*/ 1398587 w 1635487"/>
              <a:gd name="connsiteY11" fmla="*/ 115888 h 1355798"/>
              <a:gd name="connsiteX12" fmla="*/ 1243012 w 1635487"/>
              <a:gd name="connsiteY12" fmla="*/ 53975 h 1355798"/>
              <a:gd name="connsiteX13" fmla="*/ 1065212 w 1635487"/>
              <a:gd name="connsiteY13" fmla="*/ 4763 h 1355798"/>
              <a:gd name="connsiteX14" fmla="*/ 965200 w 1635487"/>
              <a:gd name="connsiteY14" fmla="*/ 0 h 1355798"/>
              <a:gd name="connsiteX15" fmla="*/ 912812 w 1635487"/>
              <a:gd name="connsiteY15" fmla="*/ 15875 h 1355798"/>
              <a:gd name="connsiteX0" fmla="*/ 0 w 1635487"/>
              <a:gd name="connsiteY0" fmla="*/ 1330325 h 1355798"/>
              <a:gd name="connsiteX1" fmla="*/ 46037 w 1635487"/>
              <a:gd name="connsiteY1" fmla="*/ 1354138 h 1355798"/>
              <a:gd name="connsiteX2" fmla="*/ 182562 w 1635487"/>
              <a:gd name="connsiteY2" fmla="*/ 1330325 h 1355798"/>
              <a:gd name="connsiteX3" fmla="*/ 339725 w 1635487"/>
              <a:gd name="connsiteY3" fmla="*/ 1247775 h 1355798"/>
              <a:gd name="connsiteX4" fmla="*/ 566737 w 1635487"/>
              <a:gd name="connsiteY4" fmla="*/ 1096963 h 1355798"/>
              <a:gd name="connsiteX5" fmla="*/ 1114425 w 1635487"/>
              <a:gd name="connsiteY5" fmla="*/ 760413 h 1355798"/>
              <a:gd name="connsiteX6" fmla="*/ 1406525 w 1635487"/>
              <a:gd name="connsiteY6" fmla="*/ 555625 h 1355798"/>
              <a:gd name="connsiteX7" fmla="*/ 1597025 w 1635487"/>
              <a:gd name="connsiteY7" fmla="*/ 420688 h 1355798"/>
              <a:gd name="connsiteX8" fmla="*/ 1627187 w 1635487"/>
              <a:gd name="connsiteY8" fmla="*/ 365125 h 1355798"/>
              <a:gd name="connsiteX9" fmla="*/ 1633537 w 1635487"/>
              <a:gd name="connsiteY9" fmla="*/ 287338 h 1355798"/>
              <a:gd name="connsiteX10" fmla="*/ 1565275 w 1635487"/>
              <a:gd name="connsiteY10" fmla="*/ 215900 h 1355798"/>
              <a:gd name="connsiteX11" fmla="*/ 1398587 w 1635487"/>
              <a:gd name="connsiteY11" fmla="*/ 115888 h 1355798"/>
              <a:gd name="connsiteX12" fmla="*/ 1243012 w 1635487"/>
              <a:gd name="connsiteY12" fmla="*/ 53975 h 1355798"/>
              <a:gd name="connsiteX13" fmla="*/ 1065212 w 1635487"/>
              <a:gd name="connsiteY13" fmla="*/ 4763 h 1355798"/>
              <a:gd name="connsiteX14" fmla="*/ 965200 w 1635487"/>
              <a:gd name="connsiteY14" fmla="*/ 0 h 1355798"/>
              <a:gd name="connsiteX15" fmla="*/ 912812 w 1635487"/>
              <a:gd name="connsiteY15" fmla="*/ 15875 h 1355798"/>
              <a:gd name="connsiteX0" fmla="*/ 0 w 1635487"/>
              <a:gd name="connsiteY0" fmla="*/ 1330325 h 1355798"/>
              <a:gd name="connsiteX1" fmla="*/ 46037 w 1635487"/>
              <a:gd name="connsiteY1" fmla="*/ 1354138 h 1355798"/>
              <a:gd name="connsiteX2" fmla="*/ 182562 w 1635487"/>
              <a:gd name="connsiteY2" fmla="*/ 1330325 h 1355798"/>
              <a:gd name="connsiteX3" fmla="*/ 339725 w 1635487"/>
              <a:gd name="connsiteY3" fmla="*/ 1247775 h 1355798"/>
              <a:gd name="connsiteX4" fmla="*/ 566737 w 1635487"/>
              <a:gd name="connsiteY4" fmla="*/ 1096963 h 1355798"/>
              <a:gd name="connsiteX5" fmla="*/ 1114425 w 1635487"/>
              <a:gd name="connsiteY5" fmla="*/ 760413 h 1355798"/>
              <a:gd name="connsiteX6" fmla="*/ 1406525 w 1635487"/>
              <a:gd name="connsiteY6" fmla="*/ 555625 h 1355798"/>
              <a:gd name="connsiteX7" fmla="*/ 1597025 w 1635487"/>
              <a:gd name="connsiteY7" fmla="*/ 420688 h 1355798"/>
              <a:gd name="connsiteX8" fmla="*/ 1627187 w 1635487"/>
              <a:gd name="connsiteY8" fmla="*/ 365125 h 1355798"/>
              <a:gd name="connsiteX9" fmla="*/ 1633537 w 1635487"/>
              <a:gd name="connsiteY9" fmla="*/ 287338 h 1355798"/>
              <a:gd name="connsiteX10" fmla="*/ 1565275 w 1635487"/>
              <a:gd name="connsiteY10" fmla="*/ 215900 h 1355798"/>
              <a:gd name="connsiteX11" fmla="*/ 1398587 w 1635487"/>
              <a:gd name="connsiteY11" fmla="*/ 115888 h 1355798"/>
              <a:gd name="connsiteX12" fmla="*/ 1243012 w 1635487"/>
              <a:gd name="connsiteY12" fmla="*/ 53975 h 1355798"/>
              <a:gd name="connsiteX13" fmla="*/ 1065212 w 1635487"/>
              <a:gd name="connsiteY13" fmla="*/ 4763 h 1355798"/>
              <a:gd name="connsiteX14" fmla="*/ 965200 w 1635487"/>
              <a:gd name="connsiteY14" fmla="*/ 0 h 1355798"/>
              <a:gd name="connsiteX15" fmla="*/ 912812 w 1635487"/>
              <a:gd name="connsiteY15" fmla="*/ 15875 h 1355798"/>
              <a:gd name="connsiteX0" fmla="*/ 0 w 1635487"/>
              <a:gd name="connsiteY0" fmla="*/ 1334694 h 1360167"/>
              <a:gd name="connsiteX1" fmla="*/ 46037 w 1635487"/>
              <a:gd name="connsiteY1" fmla="*/ 1358507 h 1360167"/>
              <a:gd name="connsiteX2" fmla="*/ 182562 w 1635487"/>
              <a:gd name="connsiteY2" fmla="*/ 1334694 h 1360167"/>
              <a:gd name="connsiteX3" fmla="*/ 339725 w 1635487"/>
              <a:gd name="connsiteY3" fmla="*/ 1252144 h 1360167"/>
              <a:gd name="connsiteX4" fmla="*/ 566737 w 1635487"/>
              <a:gd name="connsiteY4" fmla="*/ 1101332 h 1360167"/>
              <a:gd name="connsiteX5" fmla="*/ 1114425 w 1635487"/>
              <a:gd name="connsiteY5" fmla="*/ 764782 h 1360167"/>
              <a:gd name="connsiteX6" fmla="*/ 1406525 w 1635487"/>
              <a:gd name="connsiteY6" fmla="*/ 559994 h 1360167"/>
              <a:gd name="connsiteX7" fmla="*/ 1597025 w 1635487"/>
              <a:gd name="connsiteY7" fmla="*/ 425057 h 1360167"/>
              <a:gd name="connsiteX8" fmla="*/ 1627187 w 1635487"/>
              <a:gd name="connsiteY8" fmla="*/ 369494 h 1360167"/>
              <a:gd name="connsiteX9" fmla="*/ 1633537 w 1635487"/>
              <a:gd name="connsiteY9" fmla="*/ 291707 h 1360167"/>
              <a:gd name="connsiteX10" fmla="*/ 1565275 w 1635487"/>
              <a:gd name="connsiteY10" fmla="*/ 220269 h 1360167"/>
              <a:gd name="connsiteX11" fmla="*/ 1398587 w 1635487"/>
              <a:gd name="connsiteY11" fmla="*/ 120257 h 1360167"/>
              <a:gd name="connsiteX12" fmla="*/ 1243012 w 1635487"/>
              <a:gd name="connsiteY12" fmla="*/ 58344 h 1360167"/>
              <a:gd name="connsiteX13" fmla="*/ 1065212 w 1635487"/>
              <a:gd name="connsiteY13" fmla="*/ 9132 h 1360167"/>
              <a:gd name="connsiteX14" fmla="*/ 965200 w 1635487"/>
              <a:gd name="connsiteY14" fmla="*/ 4369 h 1360167"/>
              <a:gd name="connsiteX15" fmla="*/ 912812 w 1635487"/>
              <a:gd name="connsiteY15" fmla="*/ 20244 h 1360167"/>
              <a:gd name="connsiteX0" fmla="*/ 0 w 1635487"/>
              <a:gd name="connsiteY0" fmla="*/ 1334694 h 1360167"/>
              <a:gd name="connsiteX1" fmla="*/ 46037 w 1635487"/>
              <a:gd name="connsiteY1" fmla="*/ 1358507 h 1360167"/>
              <a:gd name="connsiteX2" fmla="*/ 182562 w 1635487"/>
              <a:gd name="connsiteY2" fmla="*/ 1334694 h 1360167"/>
              <a:gd name="connsiteX3" fmla="*/ 339725 w 1635487"/>
              <a:gd name="connsiteY3" fmla="*/ 1252144 h 1360167"/>
              <a:gd name="connsiteX4" fmla="*/ 566737 w 1635487"/>
              <a:gd name="connsiteY4" fmla="*/ 1101332 h 1360167"/>
              <a:gd name="connsiteX5" fmla="*/ 1114425 w 1635487"/>
              <a:gd name="connsiteY5" fmla="*/ 764782 h 1360167"/>
              <a:gd name="connsiteX6" fmla="*/ 1406525 w 1635487"/>
              <a:gd name="connsiteY6" fmla="*/ 559994 h 1360167"/>
              <a:gd name="connsiteX7" fmla="*/ 1597025 w 1635487"/>
              <a:gd name="connsiteY7" fmla="*/ 425057 h 1360167"/>
              <a:gd name="connsiteX8" fmla="*/ 1627187 w 1635487"/>
              <a:gd name="connsiteY8" fmla="*/ 369494 h 1360167"/>
              <a:gd name="connsiteX9" fmla="*/ 1633537 w 1635487"/>
              <a:gd name="connsiteY9" fmla="*/ 291707 h 1360167"/>
              <a:gd name="connsiteX10" fmla="*/ 1565275 w 1635487"/>
              <a:gd name="connsiteY10" fmla="*/ 220269 h 1360167"/>
              <a:gd name="connsiteX11" fmla="*/ 1398587 w 1635487"/>
              <a:gd name="connsiteY11" fmla="*/ 120257 h 1360167"/>
              <a:gd name="connsiteX12" fmla="*/ 1243012 w 1635487"/>
              <a:gd name="connsiteY12" fmla="*/ 58344 h 1360167"/>
              <a:gd name="connsiteX13" fmla="*/ 1065212 w 1635487"/>
              <a:gd name="connsiteY13" fmla="*/ 9132 h 1360167"/>
              <a:gd name="connsiteX14" fmla="*/ 965200 w 1635487"/>
              <a:gd name="connsiteY14" fmla="*/ 4369 h 1360167"/>
              <a:gd name="connsiteX15" fmla="*/ 912812 w 1635487"/>
              <a:gd name="connsiteY15" fmla="*/ 20244 h 136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35487" h="1360167">
                <a:moveTo>
                  <a:pt x="0" y="1334694"/>
                </a:moveTo>
                <a:cubicBezTo>
                  <a:pt x="15346" y="1342632"/>
                  <a:pt x="28309" y="1356522"/>
                  <a:pt x="46037" y="1358507"/>
                </a:cubicBezTo>
                <a:cubicBezTo>
                  <a:pt x="103451" y="1364856"/>
                  <a:pt x="140626" y="1352157"/>
                  <a:pt x="182562" y="1334694"/>
                </a:cubicBezTo>
                <a:cubicBezTo>
                  <a:pt x="238522" y="1311940"/>
                  <a:pt x="287337" y="1279661"/>
                  <a:pt x="339725" y="1252144"/>
                </a:cubicBezTo>
                <a:lnTo>
                  <a:pt x="566737" y="1101332"/>
                </a:lnTo>
                <a:lnTo>
                  <a:pt x="1114425" y="764782"/>
                </a:lnTo>
                <a:lnTo>
                  <a:pt x="1406525" y="559994"/>
                </a:lnTo>
                <a:cubicBezTo>
                  <a:pt x="1470025" y="515015"/>
                  <a:pt x="1534715" y="479561"/>
                  <a:pt x="1597025" y="425057"/>
                </a:cubicBezTo>
                <a:cubicBezTo>
                  <a:pt x="1615414" y="406536"/>
                  <a:pt x="1617133" y="388015"/>
                  <a:pt x="1627187" y="369494"/>
                </a:cubicBezTo>
                <a:cubicBezTo>
                  <a:pt x="1629304" y="343565"/>
                  <a:pt x="1639755" y="317636"/>
                  <a:pt x="1633537" y="291707"/>
                </a:cubicBezTo>
                <a:cubicBezTo>
                  <a:pt x="1613164" y="260750"/>
                  <a:pt x="1588029" y="244082"/>
                  <a:pt x="1565275" y="220269"/>
                </a:cubicBezTo>
                <a:lnTo>
                  <a:pt x="1398587" y="120257"/>
                </a:lnTo>
                <a:lnTo>
                  <a:pt x="1243012" y="58344"/>
                </a:lnTo>
                <a:lnTo>
                  <a:pt x="1065212" y="9132"/>
                </a:lnTo>
                <a:cubicBezTo>
                  <a:pt x="1031875" y="7544"/>
                  <a:pt x="1008062" y="-7140"/>
                  <a:pt x="965200" y="4369"/>
                </a:cubicBezTo>
                <a:cubicBezTo>
                  <a:pt x="945356" y="4899"/>
                  <a:pt x="930275" y="14952"/>
                  <a:pt x="912812" y="20244"/>
                </a:cubicBez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D0660632-C4E7-EB9D-879B-1AB714805F06}"/>
              </a:ext>
            </a:extLst>
          </p:cNvPr>
          <p:cNvSpPr/>
          <p:nvPr/>
        </p:nvSpPr>
        <p:spPr>
          <a:xfrm>
            <a:off x="9943029" y="2364611"/>
            <a:ext cx="409971" cy="63500"/>
          </a:xfrm>
          <a:custGeom>
            <a:avLst/>
            <a:gdLst>
              <a:gd name="connsiteX0" fmla="*/ 0 w 434975"/>
              <a:gd name="connsiteY0" fmla="*/ 63500 h 63500"/>
              <a:gd name="connsiteX1" fmla="*/ 150813 w 434975"/>
              <a:gd name="connsiteY1" fmla="*/ 0 h 63500"/>
              <a:gd name="connsiteX2" fmla="*/ 334963 w 434975"/>
              <a:gd name="connsiteY2" fmla="*/ 17462 h 63500"/>
              <a:gd name="connsiteX3" fmla="*/ 434975 w 434975"/>
              <a:gd name="connsiteY3" fmla="*/ 19050 h 63500"/>
              <a:gd name="connsiteX0" fmla="*/ 0 w 409971"/>
              <a:gd name="connsiteY0" fmla="*/ 63500 h 63500"/>
              <a:gd name="connsiteX1" fmla="*/ 150813 w 409971"/>
              <a:gd name="connsiteY1" fmla="*/ 0 h 63500"/>
              <a:gd name="connsiteX2" fmla="*/ 334963 w 409971"/>
              <a:gd name="connsiteY2" fmla="*/ 17462 h 63500"/>
              <a:gd name="connsiteX3" fmla="*/ 409971 w 409971"/>
              <a:gd name="connsiteY3" fmla="*/ 19050 h 63500"/>
              <a:gd name="connsiteX0" fmla="*/ 0 w 409971"/>
              <a:gd name="connsiteY0" fmla="*/ 63500 h 63500"/>
              <a:gd name="connsiteX1" fmla="*/ 150813 w 409971"/>
              <a:gd name="connsiteY1" fmla="*/ 0 h 63500"/>
              <a:gd name="connsiteX2" fmla="*/ 334963 w 409971"/>
              <a:gd name="connsiteY2" fmla="*/ 17462 h 63500"/>
              <a:gd name="connsiteX3" fmla="*/ 409971 w 409971"/>
              <a:gd name="connsiteY3" fmla="*/ 19050 h 63500"/>
              <a:gd name="connsiteX0" fmla="*/ 0 w 409971"/>
              <a:gd name="connsiteY0" fmla="*/ 63500 h 63500"/>
              <a:gd name="connsiteX1" fmla="*/ 150813 w 409971"/>
              <a:gd name="connsiteY1" fmla="*/ 0 h 63500"/>
              <a:gd name="connsiteX2" fmla="*/ 334963 w 409971"/>
              <a:gd name="connsiteY2" fmla="*/ 17462 h 63500"/>
              <a:gd name="connsiteX3" fmla="*/ 409971 w 409971"/>
              <a:gd name="connsiteY3" fmla="*/ 1905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971" h="63500">
                <a:moveTo>
                  <a:pt x="0" y="63500"/>
                </a:moveTo>
                <a:cubicBezTo>
                  <a:pt x="50271" y="42333"/>
                  <a:pt x="94589" y="4498"/>
                  <a:pt x="150813" y="0"/>
                </a:cubicBezTo>
                <a:lnTo>
                  <a:pt x="334963" y="17462"/>
                </a:lnTo>
                <a:lnTo>
                  <a:pt x="409971" y="1905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7A44A33-9543-B0F1-A5D1-287715440049}"/>
              </a:ext>
            </a:extLst>
          </p:cNvPr>
          <p:cNvSpPr/>
          <p:nvPr/>
        </p:nvSpPr>
        <p:spPr>
          <a:xfrm>
            <a:off x="5923082" y="4513689"/>
            <a:ext cx="837010" cy="220265"/>
          </a:xfrm>
          <a:custGeom>
            <a:avLst/>
            <a:gdLst>
              <a:gd name="connsiteX0" fmla="*/ 837010 w 837010"/>
              <a:gd name="connsiteY0" fmla="*/ 16668 h 220265"/>
              <a:gd name="connsiteX1" fmla="*/ 714375 w 837010"/>
              <a:gd name="connsiteY1" fmla="*/ 57150 h 220265"/>
              <a:gd name="connsiteX2" fmla="*/ 616744 w 837010"/>
              <a:gd name="connsiteY2" fmla="*/ 69056 h 220265"/>
              <a:gd name="connsiteX3" fmla="*/ 532210 w 837010"/>
              <a:gd name="connsiteY3" fmla="*/ 67865 h 220265"/>
              <a:gd name="connsiteX4" fmla="*/ 378619 w 837010"/>
              <a:gd name="connsiteY4" fmla="*/ 36909 h 220265"/>
              <a:gd name="connsiteX5" fmla="*/ 236935 w 837010"/>
              <a:gd name="connsiteY5" fmla="*/ 0 h 220265"/>
              <a:gd name="connsiteX6" fmla="*/ 183356 w 837010"/>
              <a:gd name="connsiteY6" fmla="*/ 0 h 220265"/>
              <a:gd name="connsiteX7" fmla="*/ 102394 w 837010"/>
              <a:gd name="connsiteY7" fmla="*/ 36909 h 220265"/>
              <a:gd name="connsiteX8" fmla="*/ 20241 w 837010"/>
              <a:gd name="connsiteY8" fmla="*/ 103584 h 220265"/>
              <a:gd name="connsiteX9" fmla="*/ 0 w 837010"/>
              <a:gd name="connsiteY9" fmla="*/ 150018 h 220265"/>
              <a:gd name="connsiteX10" fmla="*/ 15478 w 837010"/>
              <a:gd name="connsiteY10" fmla="*/ 201215 h 220265"/>
              <a:gd name="connsiteX11" fmla="*/ 40481 w 837010"/>
              <a:gd name="connsiteY11" fmla="*/ 220265 h 22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7010" h="220265">
                <a:moveTo>
                  <a:pt x="837010" y="16668"/>
                </a:moveTo>
                <a:lnTo>
                  <a:pt x="714375" y="57150"/>
                </a:lnTo>
                <a:lnTo>
                  <a:pt x="616744" y="69056"/>
                </a:lnTo>
                <a:lnTo>
                  <a:pt x="532210" y="67865"/>
                </a:lnTo>
                <a:lnTo>
                  <a:pt x="378619" y="36909"/>
                </a:lnTo>
                <a:lnTo>
                  <a:pt x="236935" y="0"/>
                </a:lnTo>
                <a:lnTo>
                  <a:pt x="183356" y="0"/>
                </a:lnTo>
                <a:lnTo>
                  <a:pt x="102394" y="36909"/>
                </a:lnTo>
                <a:lnTo>
                  <a:pt x="20241" y="103584"/>
                </a:lnTo>
                <a:lnTo>
                  <a:pt x="0" y="150018"/>
                </a:lnTo>
                <a:lnTo>
                  <a:pt x="15478" y="201215"/>
                </a:lnTo>
                <a:lnTo>
                  <a:pt x="40481" y="220265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E73B100-35A0-75A0-1F2E-A5C8CF35D42D}"/>
              </a:ext>
            </a:extLst>
          </p:cNvPr>
          <p:cNvSpPr/>
          <p:nvPr/>
        </p:nvSpPr>
        <p:spPr>
          <a:xfrm>
            <a:off x="5939751" y="4624417"/>
            <a:ext cx="120253" cy="189309"/>
          </a:xfrm>
          <a:custGeom>
            <a:avLst/>
            <a:gdLst>
              <a:gd name="connsiteX0" fmla="*/ 120253 w 120253"/>
              <a:gd name="connsiteY0" fmla="*/ 0 h 189309"/>
              <a:gd name="connsiteX1" fmla="*/ 48816 w 120253"/>
              <a:gd name="connsiteY1" fmla="*/ 69056 h 189309"/>
              <a:gd name="connsiteX2" fmla="*/ 14287 w 120253"/>
              <a:gd name="connsiteY2" fmla="*/ 128587 h 189309"/>
              <a:gd name="connsiteX3" fmla="*/ 0 w 120253"/>
              <a:gd name="connsiteY3" fmla="*/ 170259 h 189309"/>
              <a:gd name="connsiteX4" fmla="*/ 17859 w 120253"/>
              <a:gd name="connsiteY4" fmla="*/ 182165 h 189309"/>
              <a:gd name="connsiteX5" fmla="*/ 54769 w 120253"/>
              <a:gd name="connsiteY5" fmla="*/ 189309 h 189309"/>
              <a:gd name="connsiteX6" fmla="*/ 73819 w 120253"/>
              <a:gd name="connsiteY6" fmla="*/ 183356 h 18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253" h="189309">
                <a:moveTo>
                  <a:pt x="120253" y="0"/>
                </a:moveTo>
                <a:lnTo>
                  <a:pt x="48816" y="69056"/>
                </a:lnTo>
                <a:lnTo>
                  <a:pt x="14287" y="128587"/>
                </a:lnTo>
                <a:lnTo>
                  <a:pt x="0" y="170259"/>
                </a:lnTo>
                <a:lnTo>
                  <a:pt x="17859" y="182165"/>
                </a:lnTo>
                <a:lnTo>
                  <a:pt x="54769" y="189309"/>
                </a:lnTo>
                <a:lnTo>
                  <a:pt x="73819" y="183356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EA8462E-E243-3DB1-802C-384887185765}"/>
              </a:ext>
            </a:extLst>
          </p:cNvPr>
          <p:cNvSpPr/>
          <p:nvPr/>
        </p:nvSpPr>
        <p:spPr>
          <a:xfrm>
            <a:off x="6000473" y="4702998"/>
            <a:ext cx="110728" cy="159544"/>
          </a:xfrm>
          <a:custGeom>
            <a:avLst/>
            <a:gdLst>
              <a:gd name="connsiteX0" fmla="*/ 110728 w 110728"/>
              <a:gd name="connsiteY0" fmla="*/ 0 h 159544"/>
              <a:gd name="connsiteX1" fmla="*/ 28575 w 110728"/>
              <a:gd name="connsiteY1" fmla="*/ 58341 h 159544"/>
              <a:gd name="connsiteX2" fmla="*/ 0 w 110728"/>
              <a:gd name="connsiteY2" fmla="*/ 117872 h 159544"/>
              <a:gd name="connsiteX3" fmla="*/ 14287 w 110728"/>
              <a:gd name="connsiteY3" fmla="*/ 147638 h 159544"/>
              <a:gd name="connsiteX4" fmla="*/ 44053 w 110728"/>
              <a:gd name="connsiteY4" fmla="*/ 153591 h 159544"/>
              <a:gd name="connsiteX5" fmla="*/ 76200 w 110728"/>
              <a:gd name="connsiteY5" fmla="*/ 159544 h 159544"/>
              <a:gd name="connsiteX6" fmla="*/ 97631 w 110728"/>
              <a:gd name="connsiteY6" fmla="*/ 154781 h 15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28" h="159544">
                <a:moveTo>
                  <a:pt x="110728" y="0"/>
                </a:moveTo>
                <a:lnTo>
                  <a:pt x="28575" y="58341"/>
                </a:lnTo>
                <a:lnTo>
                  <a:pt x="0" y="117872"/>
                </a:lnTo>
                <a:lnTo>
                  <a:pt x="14287" y="147638"/>
                </a:lnTo>
                <a:lnTo>
                  <a:pt x="44053" y="153591"/>
                </a:lnTo>
                <a:lnTo>
                  <a:pt x="76200" y="159544"/>
                </a:lnTo>
                <a:lnTo>
                  <a:pt x="97631" y="154781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CDCA7B7-C238-4E67-3796-560FDF70B42E}"/>
              </a:ext>
            </a:extLst>
          </p:cNvPr>
          <p:cNvSpPr/>
          <p:nvPr/>
        </p:nvSpPr>
        <p:spPr>
          <a:xfrm>
            <a:off x="6095723" y="4749432"/>
            <a:ext cx="723900" cy="153591"/>
          </a:xfrm>
          <a:custGeom>
            <a:avLst/>
            <a:gdLst>
              <a:gd name="connsiteX0" fmla="*/ 79772 w 723900"/>
              <a:gd name="connsiteY0" fmla="*/ 8335 h 153591"/>
              <a:gd name="connsiteX1" fmla="*/ 3572 w 723900"/>
              <a:gd name="connsiteY1" fmla="*/ 91679 h 153591"/>
              <a:gd name="connsiteX2" fmla="*/ 0 w 723900"/>
              <a:gd name="connsiteY2" fmla="*/ 133350 h 153591"/>
              <a:gd name="connsiteX3" fmla="*/ 55959 w 723900"/>
              <a:gd name="connsiteY3" fmla="*/ 150019 h 153591"/>
              <a:gd name="connsiteX4" fmla="*/ 85725 w 723900"/>
              <a:gd name="connsiteY4" fmla="*/ 153591 h 153591"/>
              <a:gd name="connsiteX5" fmla="*/ 117872 w 723900"/>
              <a:gd name="connsiteY5" fmla="*/ 122635 h 153591"/>
              <a:gd name="connsiteX6" fmla="*/ 295275 w 723900"/>
              <a:gd name="connsiteY6" fmla="*/ 113110 h 153591"/>
              <a:gd name="connsiteX7" fmla="*/ 397669 w 723900"/>
              <a:gd name="connsiteY7" fmla="*/ 92869 h 153591"/>
              <a:gd name="connsiteX8" fmla="*/ 509587 w 723900"/>
              <a:gd name="connsiteY8" fmla="*/ 53579 h 153591"/>
              <a:gd name="connsiteX9" fmla="*/ 608409 w 723900"/>
              <a:gd name="connsiteY9" fmla="*/ 10716 h 153591"/>
              <a:gd name="connsiteX10" fmla="*/ 723900 w 723900"/>
              <a:gd name="connsiteY10" fmla="*/ 0 h 15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3900" h="153591">
                <a:moveTo>
                  <a:pt x="79772" y="8335"/>
                </a:moveTo>
                <a:lnTo>
                  <a:pt x="3572" y="91679"/>
                </a:lnTo>
                <a:lnTo>
                  <a:pt x="0" y="133350"/>
                </a:lnTo>
                <a:lnTo>
                  <a:pt x="55959" y="150019"/>
                </a:lnTo>
                <a:lnTo>
                  <a:pt x="85725" y="153591"/>
                </a:lnTo>
                <a:lnTo>
                  <a:pt x="117872" y="122635"/>
                </a:lnTo>
                <a:lnTo>
                  <a:pt x="295275" y="113110"/>
                </a:lnTo>
                <a:lnTo>
                  <a:pt x="397669" y="92869"/>
                </a:lnTo>
                <a:lnTo>
                  <a:pt x="509587" y="53579"/>
                </a:lnTo>
                <a:lnTo>
                  <a:pt x="608409" y="10716"/>
                </a:lnTo>
                <a:lnTo>
                  <a:pt x="723900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2A9068D9-6422-EDB0-A5C4-C278BD1DCA8D}"/>
              </a:ext>
            </a:extLst>
          </p:cNvPr>
          <p:cNvSpPr/>
          <p:nvPr/>
        </p:nvSpPr>
        <p:spPr>
          <a:xfrm>
            <a:off x="5900842" y="2873141"/>
            <a:ext cx="2548349" cy="1693332"/>
          </a:xfrm>
          <a:custGeom>
            <a:avLst/>
            <a:gdLst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6932 h 1693332"/>
              <a:gd name="connsiteX1" fmla="*/ 2475324 w 2548349"/>
              <a:gd name="connsiteY1" fmla="*/ 2645 h 1693332"/>
              <a:gd name="connsiteX2" fmla="*/ 2329274 w 2548349"/>
              <a:gd name="connsiteY2" fmla="*/ 2645 h 1693332"/>
              <a:gd name="connsiteX3" fmla="*/ 2118136 w 2548349"/>
              <a:gd name="connsiteY3" fmla="*/ 50270 h 1693332"/>
              <a:gd name="connsiteX4" fmla="*/ 1832386 w 2548349"/>
              <a:gd name="connsiteY4" fmla="*/ 186795 h 1693332"/>
              <a:gd name="connsiteX5" fmla="*/ 1716499 w 2548349"/>
              <a:gd name="connsiteY5" fmla="*/ 277282 h 1693332"/>
              <a:gd name="connsiteX6" fmla="*/ 1551399 w 2548349"/>
              <a:gd name="connsiteY6" fmla="*/ 415395 h 1693332"/>
              <a:gd name="connsiteX7" fmla="*/ 1351374 w 2548349"/>
              <a:gd name="connsiteY7" fmla="*/ 620182 h 1693332"/>
              <a:gd name="connsiteX8" fmla="*/ 1265649 w 2548349"/>
              <a:gd name="connsiteY8" fmla="*/ 661457 h 1693332"/>
              <a:gd name="connsiteX9" fmla="*/ 959261 w 2548349"/>
              <a:gd name="connsiteY9" fmla="*/ 707495 h 1693332"/>
              <a:gd name="connsiteX10" fmla="*/ 683036 w 2548349"/>
              <a:gd name="connsiteY10" fmla="*/ 753532 h 1693332"/>
              <a:gd name="connsiteX11" fmla="*/ 416336 w 2548349"/>
              <a:gd name="connsiteY11" fmla="*/ 828145 h 1693332"/>
              <a:gd name="connsiteX12" fmla="*/ 155986 w 2548349"/>
              <a:gd name="connsiteY12" fmla="*/ 861482 h 1693332"/>
              <a:gd name="connsiteX13" fmla="*/ 33749 w 2548349"/>
              <a:gd name="connsiteY13" fmla="*/ 871007 h 1693332"/>
              <a:gd name="connsiteX14" fmla="*/ 411 w 2548349"/>
              <a:gd name="connsiteY14" fmla="*/ 893232 h 1693332"/>
              <a:gd name="connsiteX15" fmla="*/ 11524 w 2548349"/>
              <a:gd name="connsiteY15" fmla="*/ 978957 h 1693332"/>
              <a:gd name="connsiteX16" fmla="*/ 136936 w 2548349"/>
              <a:gd name="connsiteY16" fmla="*/ 1093257 h 1693332"/>
              <a:gd name="connsiteX17" fmla="*/ 257586 w 2548349"/>
              <a:gd name="connsiteY17" fmla="*/ 1234545 h 1693332"/>
              <a:gd name="connsiteX18" fmla="*/ 311561 w 2548349"/>
              <a:gd name="connsiteY18" fmla="*/ 1371070 h 1693332"/>
              <a:gd name="connsiteX19" fmla="*/ 367124 w 2548349"/>
              <a:gd name="connsiteY19" fmla="*/ 1561570 h 1693332"/>
              <a:gd name="connsiteX20" fmla="*/ 394111 w 2548349"/>
              <a:gd name="connsiteY20" fmla="*/ 1623482 h 1693332"/>
              <a:gd name="connsiteX21" fmla="*/ 486186 w 2548349"/>
              <a:gd name="connsiteY21" fmla="*/ 1693332 h 1693332"/>
              <a:gd name="connsiteX0" fmla="*/ 2548349 w 2548349"/>
              <a:gd name="connsiteY0" fmla="*/ 16932 h 1693332"/>
              <a:gd name="connsiteX1" fmla="*/ 2475324 w 2548349"/>
              <a:gd name="connsiteY1" fmla="*/ 2645 h 1693332"/>
              <a:gd name="connsiteX2" fmla="*/ 2329274 w 2548349"/>
              <a:gd name="connsiteY2" fmla="*/ 2645 h 1693332"/>
              <a:gd name="connsiteX3" fmla="*/ 2118136 w 2548349"/>
              <a:gd name="connsiteY3" fmla="*/ 50270 h 1693332"/>
              <a:gd name="connsiteX4" fmla="*/ 1832386 w 2548349"/>
              <a:gd name="connsiteY4" fmla="*/ 186795 h 1693332"/>
              <a:gd name="connsiteX5" fmla="*/ 1716499 w 2548349"/>
              <a:gd name="connsiteY5" fmla="*/ 277282 h 1693332"/>
              <a:gd name="connsiteX6" fmla="*/ 1551399 w 2548349"/>
              <a:gd name="connsiteY6" fmla="*/ 415395 h 1693332"/>
              <a:gd name="connsiteX7" fmla="*/ 1351374 w 2548349"/>
              <a:gd name="connsiteY7" fmla="*/ 620182 h 1693332"/>
              <a:gd name="connsiteX8" fmla="*/ 1265649 w 2548349"/>
              <a:gd name="connsiteY8" fmla="*/ 661457 h 1693332"/>
              <a:gd name="connsiteX9" fmla="*/ 959261 w 2548349"/>
              <a:gd name="connsiteY9" fmla="*/ 707495 h 1693332"/>
              <a:gd name="connsiteX10" fmla="*/ 683036 w 2548349"/>
              <a:gd name="connsiteY10" fmla="*/ 753532 h 1693332"/>
              <a:gd name="connsiteX11" fmla="*/ 416336 w 2548349"/>
              <a:gd name="connsiteY11" fmla="*/ 828145 h 1693332"/>
              <a:gd name="connsiteX12" fmla="*/ 155986 w 2548349"/>
              <a:gd name="connsiteY12" fmla="*/ 861482 h 1693332"/>
              <a:gd name="connsiteX13" fmla="*/ 33749 w 2548349"/>
              <a:gd name="connsiteY13" fmla="*/ 871007 h 1693332"/>
              <a:gd name="connsiteX14" fmla="*/ 411 w 2548349"/>
              <a:gd name="connsiteY14" fmla="*/ 893232 h 1693332"/>
              <a:gd name="connsiteX15" fmla="*/ 11524 w 2548349"/>
              <a:gd name="connsiteY15" fmla="*/ 978957 h 1693332"/>
              <a:gd name="connsiteX16" fmla="*/ 136936 w 2548349"/>
              <a:gd name="connsiteY16" fmla="*/ 1093257 h 1693332"/>
              <a:gd name="connsiteX17" fmla="*/ 257586 w 2548349"/>
              <a:gd name="connsiteY17" fmla="*/ 1234545 h 1693332"/>
              <a:gd name="connsiteX18" fmla="*/ 311561 w 2548349"/>
              <a:gd name="connsiteY18" fmla="*/ 1371070 h 1693332"/>
              <a:gd name="connsiteX19" fmla="*/ 367124 w 2548349"/>
              <a:gd name="connsiteY19" fmla="*/ 1561570 h 1693332"/>
              <a:gd name="connsiteX20" fmla="*/ 394111 w 2548349"/>
              <a:gd name="connsiteY20" fmla="*/ 1623482 h 1693332"/>
              <a:gd name="connsiteX21" fmla="*/ 486186 w 2548349"/>
              <a:gd name="connsiteY21" fmla="*/ 1693332 h 1693332"/>
              <a:gd name="connsiteX0" fmla="*/ 2548349 w 2548349"/>
              <a:gd name="connsiteY0" fmla="*/ 16932 h 1693332"/>
              <a:gd name="connsiteX1" fmla="*/ 2475324 w 2548349"/>
              <a:gd name="connsiteY1" fmla="*/ 2645 h 1693332"/>
              <a:gd name="connsiteX2" fmla="*/ 2329274 w 2548349"/>
              <a:gd name="connsiteY2" fmla="*/ 2645 h 1693332"/>
              <a:gd name="connsiteX3" fmla="*/ 2118136 w 2548349"/>
              <a:gd name="connsiteY3" fmla="*/ 50270 h 1693332"/>
              <a:gd name="connsiteX4" fmla="*/ 1832386 w 2548349"/>
              <a:gd name="connsiteY4" fmla="*/ 186795 h 1693332"/>
              <a:gd name="connsiteX5" fmla="*/ 1716499 w 2548349"/>
              <a:gd name="connsiteY5" fmla="*/ 277282 h 1693332"/>
              <a:gd name="connsiteX6" fmla="*/ 1551399 w 2548349"/>
              <a:gd name="connsiteY6" fmla="*/ 415395 h 1693332"/>
              <a:gd name="connsiteX7" fmla="*/ 1351374 w 2548349"/>
              <a:gd name="connsiteY7" fmla="*/ 620182 h 1693332"/>
              <a:gd name="connsiteX8" fmla="*/ 1265649 w 2548349"/>
              <a:gd name="connsiteY8" fmla="*/ 661457 h 1693332"/>
              <a:gd name="connsiteX9" fmla="*/ 959261 w 2548349"/>
              <a:gd name="connsiteY9" fmla="*/ 707495 h 1693332"/>
              <a:gd name="connsiteX10" fmla="*/ 683036 w 2548349"/>
              <a:gd name="connsiteY10" fmla="*/ 753532 h 1693332"/>
              <a:gd name="connsiteX11" fmla="*/ 416336 w 2548349"/>
              <a:gd name="connsiteY11" fmla="*/ 828145 h 1693332"/>
              <a:gd name="connsiteX12" fmla="*/ 155986 w 2548349"/>
              <a:gd name="connsiteY12" fmla="*/ 861482 h 1693332"/>
              <a:gd name="connsiteX13" fmla="*/ 33749 w 2548349"/>
              <a:gd name="connsiteY13" fmla="*/ 871007 h 1693332"/>
              <a:gd name="connsiteX14" fmla="*/ 411 w 2548349"/>
              <a:gd name="connsiteY14" fmla="*/ 893232 h 1693332"/>
              <a:gd name="connsiteX15" fmla="*/ 11524 w 2548349"/>
              <a:gd name="connsiteY15" fmla="*/ 978957 h 1693332"/>
              <a:gd name="connsiteX16" fmla="*/ 136936 w 2548349"/>
              <a:gd name="connsiteY16" fmla="*/ 1093257 h 1693332"/>
              <a:gd name="connsiteX17" fmla="*/ 257586 w 2548349"/>
              <a:gd name="connsiteY17" fmla="*/ 1234545 h 1693332"/>
              <a:gd name="connsiteX18" fmla="*/ 311561 w 2548349"/>
              <a:gd name="connsiteY18" fmla="*/ 1371070 h 1693332"/>
              <a:gd name="connsiteX19" fmla="*/ 367124 w 2548349"/>
              <a:gd name="connsiteY19" fmla="*/ 1561570 h 1693332"/>
              <a:gd name="connsiteX20" fmla="*/ 394111 w 2548349"/>
              <a:gd name="connsiteY20" fmla="*/ 1623482 h 1693332"/>
              <a:gd name="connsiteX21" fmla="*/ 486186 w 2548349"/>
              <a:gd name="connsiteY21" fmla="*/ 1693332 h 169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48349" h="1693332">
                <a:moveTo>
                  <a:pt x="2548349" y="16932"/>
                </a:moveTo>
                <a:lnTo>
                  <a:pt x="2475324" y="2645"/>
                </a:lnTo>
                <a:cubicBezTo>
                  <a:pt x="2426641" y="2645"/>
                  <a:pt x="2381529" y="-3308"/>
                  <a:pt x="2329274" y="2645"/>
                </a:cubicBezTo>
                <a:cubicBezTo>
                  <a:pt x="2255323" y="5423"/>
                  <a:pt x="2192087" y="24870"/>
                  <a:pt x="2118136" y="50270"/>
                </a:cubicBezTo>
                <a:cubicBezTo>
                  <a:pt x="2013361" y="83872"/>
                  <a:pt x="1927636" y="141287"/>
                  <a:pt x="1832386" y="186795"/>
                </a:cubicBezTo>
                <a:lnTo>
                  <a:pt x="1716499" y="277282"/>
                </a:lnTo>
                <a:lnTo>
                  <a:pt x="1551399" y="415395"/>
                </a:lnTo>
                <a:lnTo>
                  <a:pt x="1351374" y="620182"/>
                </a:lnTo>
                <a:lnTo>
                  <a:pt x="1265649" y="661457"/>
                </a:lnTo>
                <a:lnTo>
                  <a:pt x="959261" y="707495"/>
                </a:lnTo>
                <a:cubicBezTo>
                  <a:pt x="867186" y="722841"/>
                  <a:pt x="804877" y="717945"/>
                  <a:pt x="683036" y="753532"/>
                </a:cubicBezTo>
                <a:cubicBezTo>
                  <a:pt x="594136" y="772450"/>
                  <a:pt x="509999" y="811608"/>
                  <a:pt x="416336" y="828145"/>
                </a:cubicBezTo>
                <a:cubicBezTo>
                  <a:pt x="327172" y="844019"/>
                  <a:pt x="242769" y="850370"/>
                  <a:pt x="155986" y="861482"/>
                </a:cubicBezTo>
                <a:lnTo>
                  <a:pt x="33749" y="871007"/>
                </a:lnTo>
                <a:cubicBezTo>
                  <a:pt x="22636" y="878415"/>
                  <a:pt x="15096" y="877490"/>
                  <a:pt x="411" y="893232"/>
                </a:cubicBezTo>
                <a:cubicBezTo>
                  <a:pt x="-647" y="922998"/>
                  <a:pt x="-514" y="951573"/>
                  <a:pt x="11524" y="978957"/>
                </a:cubicBezTo>
                <a:cubicBezTo>
                  <a:pt x="41422" y="1019438"/>
                  <a:pt x="95132" y="1055157"/>
                  <a:pt x="136936" y="1093257"/>
                </a:cubicBezTo>
                <a:cubicBezTo>
                  <a:pt x="177153" y="1140353"/>
                  <a:pt x="225704" y="1186259"/>
                  <a:pt x="257586" y="1234545"/>
                </a:cubicBezTo>
                <a:cubicBezTo>
                  <a:pt x="280341" y="1280053"/>
                  <a:pt x="293569" y="1325562"/>
                  <a:pt x="311561" y="1371070"/>
                </a:cubicBezTo>
                <a:lnTo>
                  <a:pt x="367124" y="1561570"/>
                </a:lnTo>
                <a:cubicBezTo>
                  <a:pt x="376120" y="1582207"/>
                  <a:pt x="381543" y="1602845"/>
                  <a:pt x="394111" y="1623482"/>
                </a:cubicBezTo>
                <a:cubicBezTo>
                  <a:pt x="417660" y="1651528"/>
                  <a:pt x="455494" y="1670049"/>
                  <a:pt x="486186" y="1693332"/>
                </a:cubicBez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56B653C-AB9C-DA98-7544-B10D469639DE}"/>
              </a:ext>
            </a:extLst>
          </p:cNvPr>
          <p:cNvSpPr/>
          <p:nvPr/>
        </p:nvSpPr>
        <p:spPr>
          <a:xfrm>
            <a:off x="4558229" y="4299773"/>
            <a:ext cx="1373188" cy="404813"/>
          </a:xfrm>
          <a:custGeom>
            <a:avLst/>
            <a:gdLst>
              <a:gd name="connsiteX0" fmla="*/ 1373188 w 1373188"/>
              <a:gd name="connsiteY0" fmla="*/ 404813 h 404813"/>
              <a:gd name="connsiteX1" fmla="*/ 941388 w 1373188"/>
              <a:gd name="connsiteY1" fmla="*/ 360363 h 404813"/>
              <a:gd name="connsiteX2" fmla="*/ 633413 w 1373188"/>
              <a:gd name="connsiteY2" fmla="*/ 290513 h 404813"/>
              <a:gd name="connsiteX3" fmla="*/ 357188 w 1373188"/>
              <a:gd name="connsiteY3" fmla="*/ 190500 h 404813"/>
              <a:gd name="connsiteX4" fmla="*/ 165100 w 1373188"/>
              <a:gd name="connsiteY4" fmla="*/ 96838 h 404813"/>
              <a:gd name="connsiteX5" fmla="*/ 0 w 1373188"/>
              <a:gd name="connsiteY5" fmla="*/ 0 h 40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3188" h="404813">
                <a:moveTo>
                  <a:pt x="1373188" y="404813"/>
                </a:moveTo>
                <a:lnTo>
                  <a:pt x="941388" y="360363"/>
                </a:lnTo>
                <a:lnTo>
                  <a:pt x="633413" y="290513"/>
                </a:lnTo>
                <a:lnTo>
                  <a:pt x="357188" y="190500"/>
                </a:lnTo>
                <a:lnTo>
                  <a:pt x="165100" y="96838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F09351C3-AF63-C933-09F6-0035BA9E42F8}"/>
              </a:ext>
            </a:extLst>
          </p:cNvPr>
          <p:cNvSpPr/>
          <p:nvPr/>
        </p:nvSpPr>
        <p:spPr>
          <a:xfrm>
            <a:off x="3453017" y="3756848"/>
            <a:ext cx="2368861" cy="830949"/>
          </a:xfrm>
          <a:custGeom>
            <a:avLst/>
            <a:gdLst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424 w 2368861"/>
              <a:gd name="connsiteY0" fmla="*/ 639763 h 830263"/>
              <a:gd name="connsiteX1" fmla="*/ 1105211 w 2368861"/>
              <a:gd name="connsiteY1" fmla="*/ 688975 h 830263"/>
              <a:gd name="connsiteX2" fmla="*/ 662299 w 2368861"/>
              <a:gd name="connsiteY2" fmla="*/ 749300 h 830263"/>
              <a:gd name="connsiteX3" fmla="*/ 373374 w 2368861"/>
              <a:gd name="connsiteY3" fmla="*/ 796925 h 830263"/>
              <a:gd name="connsiteX4" fmla="*/ 155886 w 2368861"/>
              <a:gd name="connsiteY4" fmla="*/ 830263 h 830263"/>
              <a:gd name="connsiteX5" fmla="*/ 73336 w 2368861"/>
              <a:gd name="connsiteY5" fmla="*/ 827088 h 830263"/>
              <a:gd name="connsiteX6" fmla="*/ 22536 w 2368861"/>
              <a:gd name="connsiteY6" fmla="*/ 731838 h 830263"/>
              <a:gd name="connsiteX7" fmla="*/ 311 w 2368861"/>
              <a:gd name="connsiteY7" fmla="*/ 501650 h 830263"/>
              <a:gd name="connsiteX8" fmla="*/ 14599 w 2368861"/>
              <a:gd name="connsiteY8" fmla="*/ 322263 h 830263"/>
              <a:gd name="connsiteX9" fmla="*/ 181286 w 2368861"/>
              <a:gd name="connsiteY9" fmla="*/ 309563 h 830263"/>
              <a:gd name="connsiteX10" fmla="*/ 568636 w 2368861"/>
              <a:gd name="connsiteY10" fmla="*/ 173038 h 830263"/>
              <a:gd name="connsiteX11" fmla="*/ 852799 w 2368861"/>
              <a:gd name="connsiteY11" fmla="*/ 61913 h 830263"/>
              <a:gd name="connsiteX12" fmla="*/ 1079811 w 2368861"/>
              <a:gd name="connsiteY12" fmla="*/ 11113 h 830263"/>
              <a:gd name="connsiteX13" fmla="*/ 1159186 w 2368861"/>
              <a:gd name="connsiteY13" fmla="*/ 0 h 830263"/>
              <a:gd name="connsiteX14" fmla="*/ 1402074 w 2368861"/>
              <a:gd name="connsiteY14" fmla="*/ 68263 h 830263"/>
              <a:gd name="connsiteX15" fmla="*/ 1779899 w 2368861"/>
              <a:gd name="connsiteY15" fmla="*/ 146050 h 830263"/>
              <a:gd name="connsiteX16" fmla="*/ 2143436 w 2368861"/>
              <a:gd name="connsiteY16" fmla="*/ 193675 h 830263"/>
              <a:gd name="connsiteX17" fmla="*/ 2368861 w 2368861"/>
              <a:gd name="connsiteY17" fmla="*/ 214313 h 830263"/>
              <a:gd name="connsiteX0" fmla="*/ 1281424 w 2368861"/>
              <a:gd name="connsiteY0" fmla="*/ 639763 h 830263"/>
              <a:gd name="connsiteX1" fmla="*/ 1105211 w 2368861"/>
              <a:gd name="connsiteY1" fmla="*/ 688975 h 830263"/>
              <a:gd name="connsiteX2" fmla="*/ 662299 w 2368861"/>
              <a:gd name="connsiteY2" fmla="*/ 749300 h 830263"/>
              <a:gd name="connsiteX3" fmla="*/ 373374 w 2368861"/>
              <a:gd name="connsiteY3" fmla="*/ 796925 h 830263"/>
              <a:gd name="connsiteX4" fmla="*/ 155886 w 2368861"/>
              <a:gd name="connsiteY4" fmla="*/ 830263 h 830263"/>
              <a:gd name="connsiteX5" fmla="*/ 73336 w 2368861"/>
              <a:gd name="connsiteY5" fmla="*/ 827088 h 830263"/>
              <a:gd name="connsiteX6" fmla="*/ 22536 w 2368861"/>
              <a:gd name="connsiteY6" fmla="*/ 731838 h 830263"/>
              <a:gd name="connsiteX7" fmla="*/ 311 w 2368861"/>
              <a:gd name="connsiteY7" fmla="*/ 501650 h 830263"/>
              <a:gd name="connsiteX8" fmla="*/ 14599 w 2368861"/>
              <a:gd name="connsiteY8" fmla="*/ 322263 h 830263"/>
              <a:gd name="connsiteX9" fmla="*/ 181286 w 2368861"/>
              <a:gd name="connsiteY9" fmla="*/ 309563 h 830263"/>
              <a:gd name="connsiteX10" fmla="*/ 568636 w 2368861"/>
              <a:gd name="connsiteY10" fmla="*/ 173038 h 830263"/>
              <a:gd name="connsiteX11" fmla="*/ 852799 w 2368861"/>
              <a:gd name="connsiteY11" fmla="*/ 61913 h 830263"/>
              <a:gd name="connsiteX12" fmla="*/ 1079811 w 2368861"/>
              <a:gd name="connsiteY12" fmla="*/ 11113 h 830263"/>
              <a:gd name="connsiteX13" fmla="*/ 1159186 w 2368861"/>
              <a:gd name="connsiteY13" fmla="*/ 0 h 830263"/>
              <a:gd name="connsiteX14" fmla="*/ 1402074 w 2368861"/>
              <a:gd name="connsiteY14" fmla="*/ 68263 h 830263"/>
              <a:gd name="connsiteX15" fmla="*/ 1779899 w 2368861"/>
              <a:gd name="connsiteY15" fmla="*/ 146050 h 830263"/>
              <a:gd name="connsiteX16" fmla="*/ 2143436 w 2368861"/>
              <a:gd name="connsiteY16" fmla="*/ 193675 h 830263"/>
              <a:gd name="connsiteX17" fmla="*/ 2368861 w 2368861"/>
              <a:gd name="connsiteY17" fmla="*/ 214313 h 830263"/>
              <a:gd name="connsiteX0" fmla="*/ 1281424 w 2368861"/>
              <a:gd name="connsiteY0" fmla="*/ 639763 h 830263"/>
              <a:gd name="connsiteX1" fmla="*/ 1105211 w 2368861"/>
              <a:gd name="connsiteY1" fmla="*/ 688975 h 830263"/>
              <a:gd name="connsiteX2" fmla="*/ 662299 w 2368861"/>
              <a:gd name="connsiteY2" fmla="*/ 749300 h 830263"/>
              <a:gd name="connsiteX3" fmla="*/ 373374 w 2368861"/>
              <a:gd name="connsiteY3" fmla="*/ 796925 h 830263"/>
              <a:gd name="connsiteX4" fmla="*/ 155886 w 2368861"/>
              <a:gd name="connsiteY4" fmla="*/ 830263 h 830263"/>
              <a:gd name="connsiteX5" fmla="*/ 73336 w 2368861"/>
              <a:gd name="connsiteY5" fmla="*/ 827088 h 830263"/>
              <a:gd name="connsiteX6" fmla="*/ 22536 w 2368861"/>
              <a:gd name="connsiteY6" fmla="*/ 731838 h 830263"/>
              <a:gd name="connsiteX7" fmla="*/ 311 w 2368861"/>
              <a:gd name="connsiteY7" fmla="*/ 501650 h 830263"/>
              <a:gd name="connsiteX8" fmla="*/ 14599 w 2368861"/>
              <a:gd name="connsiteY8" fmla="*/ 322263 h 830263"/>
              <a:gd name="connsiteX9" fmla="*/ 181286 w 2368861"/>
              <a:gd name="connsiteY9" fmla="*/ 309563 h 830263"/>
              <a:gd name="connsiteX10" fmla="*/ 568636 w 2368861"/>
              <a:gd name="connsiteY10" fmla="*/ 173038 h 830263"/>
              <a:gd name="connsiteX11" fmla="*/ 852799 w 2368861"/>
              <a:gd name="connsiteY11" fmla="*/ 61913 h 830263"/>
              <a:gd name="connsiteX12" fmla="*/ 1079811 w 2368861"/>
              <a:gd name="connsiteY12" fmla="*/ 11113 h 830263"/>
              <a:gd name="connsiteX13" fmla="*/ 1159186 w 2368861"/>
              <a:gd name="connsiteY13" fmla="*/ 0 h 830263"/>
              <a:gd name="connsiteX14" fmla="*/ 1402074 w 2368861"/>
              <a:gd name="connsiteY14" fmla="*/ 68263 h 830263"/>
              <a:gd name="connsiteX15" fmla="*/ 1779899 w 2368861"/>
              <a:gd name="connsiteY15" fmla="*/ 146050 h 830263"/>
              <a:gd name="connsiteX16" fmla="*/ 2143436 w 2368861"/>
              <a:gd name="connsiteY16" fmla="*/ 193675 h 830263"/>
              <a:gd name="connsiteX17" fmla="*/ 2368861 w 2368861"/>
              <a:gd name="connsiteY17" fmla="*/ 214313 h 830263"/>
              <a:gd name="connsiteX0" fmla="*/ 1281424 w 2368861"/>
              <a:gd name="connsiteY0" fmla="*/ 639763 h 830263"/>
              <a:gd name="connsiteX1" fmla="*/ 1105211 w 2368861"/>
              <a:gd name="connsiteY1" fmla="*/ 688975 h 830263"/>
              <a:gd name="connsiteX2" fmla="*/ 662299 w 2368861"/>
              <a:gd name="connsiteY2" fmla="*/ 749300 h 830263"/>
              <a:gd name="connsiteX3" fmla="*/ 373374 w 2368861"/>
              <a:gd name="connsiteY3" fmla="*/ 796925 h 830263"/>
              <a:gd name="connsiteX4" fmla="*/ 155886 w 2368861"/>
              <a:gd name="connsiteY4" fmla="*/ 830263 h 830263"/>
              <a:gd name="connsiteX5" fmla="*/ 73336 w 2368861"/>
              <a:gd name="connsiteY5" fmla="*/ 827088 h 830263"/>
              <a:gd name="connsiteX6" fmla="*/ 22536 w 2368861"/>
              <a:gd name="connsiteY6" fmla="*/ 731838 h 830263"/>
              <a:gd name="connsiteX7" fmla="*/ 311 w 2368861"/>
              <a:gd name="connsiteY7" fmla="*/ 501650 h 830263"/>
              <a:gd name="connsiteX8" fmla="*/ 14599 w 2368861"/>
              <a:gd name="connsiteY8" fmla="*/ 322263 h 830263"/>
              <a:gd name="connsiteX9" fmla="*/ 181286 w 2368861"/>
              <a:gd name="connsiteY9" fmla="*/ 309563 h 830263"/>
              <a:gd name="connsiteX10" fmla="*/ 568636 w 2368861"/>
              <a:gd name="connsiteY10" fmla="*/ 173038 h 830263"/>
              <a:gd name="connsiteX11" fmla="*/ 852799 w 2368861"/>
              <a:gd name="connsiteY11" fmla="*/ 61913 h 830263"/>
              <a:gd name="connsiteX12" fmla="*/ 1079811 w 2368861"/>
              <a:gd name="connsiteY12" fmla="*/ 11113 h 830263"/>
              <a:gd name="connsiteX13" fmla="*/ 1159186 w 2368861"/>
              <a:gd name="connsiteY13" fmla="*/ 0 h 830263"/>
              <a:gd name="connsiteX14" fmla="*/ 1402074 w 2368861"/>
              <a:gd name="connsiteY14" fmla="*/ 68263 h 830263"/>
              <a:gd name="connsiteX15" fmla="*/ 1779899 w 2368861"/>
              <a:gd name="connsiteY15" fmla="*/ 146050 h 830263"/>
              <a:gd name="connsiteX16" fmla="*/ 2143436 w 2368861"/>
              <a:gd name="connsiteY16" fmla="*/ 193675 h 830263"/>
              <a:gd name="connsiteX17" fmla="*/ 2368861 w 2368861"/>
              <a:gd name="connsiteY17" fmla="*/ 214313 h 830263"/>
              <a:gd name="connsiteX0" fmla="*/ 1281424 w 2368861"/>
              <a:gd name="connsiteY0" fmla="*/ 639763 h 830263"/>
              <a:gd name="connsiteX1" fmla="*/ 1105211 w 2368861"/>
              <a:gd name="connsiteY1" fmla="*/ 688975 h 830263"/>
              <a:gd name="connsiteX2" fmla="*/ 662299 w 2368861"/>
              <a:gd name="connsiteY2" fmla="*/ 749300 h 830263"/>
              <a:gd name="connsiteX3" fmla="*/ 373374 w 2368861"/>
              <a:gd name="connsiteY3" fmla="*/ 796925 h 830263"/>
              <a:gd name="connsiteX4" fmla="*/ 155886 w 2368861"/>
              <a:gd name="connsiteY4" fmla="*/ 830263 h 830263"/>
              <a:gd name="connsiteX5" fmla="*/ 73336 w 2368861"/>
              <a:gd name="connsiteY5" fmla="*/ 827088 h 830263"/>
              <a:gd name="connsiteX6" fmla="*/ 22536 w 2368861"/>
              <a:gd name="connsiteY6" fmla="*/ 731838 h 830263"/>
              <a:gd name="connsiteX7" fmla="*/ 311 w 2368861"/>
              <a:gd name="connsiteY7" fmla="*/ 501650 h 830263"/>
              <a:gd name="connsiteX8" fmla="*/ 14599 w 2368861"/>
              <a:gd name="connsiteY8" fmla="*/ 322263 h 830263"/>
              <a:gd name="connsiteX9" fmla="*/ 181286 w 2368861"/>
              <a:gd name="connsiteY9" fmla="*/ 309563 h 830263"/>
              <a:gd name="connsiteX10" fmla="*/ 568636 w 2368861"/>
              <a:gd name="connsiteY10" fmla="*/ 173038 h 830263"/>
              <a:gd name="connsiteX11" fmla="*/ 852799 w 2368861"/>
              <a:gd name="connsiteY11" fmla="*/ 61913 h 830263"/>
              <a:gd name="connsiteX12" fmla="*/ 1079811 w 2368861"/>
              <a:gd name="connsiteY12" fmla="*/ 11113 h 830263"/>
              <a:gd name="connsiteX13" fmla="*/ 1159186 w 2368861"/>
              <a:gd name="connsiteY13" fmla="*/ 0 h 830263"/>
              <a:gd name="connsiteX14" fmla="*/ 1402074 w 2368861"/>
              <a:gd name="connsiteY14" fmla="*/ 68263 h 830263"/>
              <a:gd name="connsiteX15" fmla="*/ 1779899 w 2368861"/>
              <a:gd name="connsiteY15" fmla="*/ 146050 h 830263"/>
              <a:gd name="connsiteX16" fmla="*/ 2143436 w 2368861"/>
              <a:gd name="connsiteY16" fmla="*/ 193675 h 830263"/>
              <a:gd name="connsiteX17" fmla="*/ 2368861 w 2368861"/>
              <a:gd name="connsiteY17" fmla="*/ 214313 h 830263"/>
              <a:gd name="connsiteX0" fmla="*/ 1281424 w 2368861"/>
              <a:gd name="connsiteY0" fmla="*/ 639763 h 830949"/>
              <a:gd name="connsiteX1" fmla="*/ 1105211 w 2368861"/>
              <a:gd name="connsiteY1" fmla="*/ 688975 h 830949"/>
              <a:gd name="connsiteX2" fmla="*/ 662299 w 2368861"/>
              <a:gd name="connsiteY2" fmla="*/ 749300 h 830949"/>
              <a:gd name="connsiteX3" fmla="*/ 373374 w 2368861"/>
              <a:gd name="connsiteY3" fmla="*/ 796925 h 830949"/>
              <a:gd name="connsiteX4" fmla="*/ 155886 w 2368861"/>
              <a:gd name="connsiteY4" fmla="*/ 830263 h 830949"/>
              <a:gd name="connsiteX5" fmla="*/ 73336 w 2368861"/>
              <a:gd name="connsiteY5" fmla="*/ 827088 h 830949"/>
              <a:gd name="connsiteX6" fmla="*/ 22536 w 2368861"/>
              <a:gd name="connsiteY6" fmla="*/ 731838 h 830949"/>
              <a:gd name="connsiteX7" fmla="*/ 311 w 2368861"/>
              <a:gd name="connsiteY7" fmla="*/ 501650 h 830949"/>
              <a:gd name="connsiteX8" fmla="*/ 14599 w 2368861"/>
              <a:gd name="connsiteY8" fmla="*/ 322263 h 830949"/>
              <a:gd name="connsiteX9" fmla="*/ 181286 w 2368861"/>
              <a:gd name="connsiteY9" fmla="*/ 309563 h 830949"/>
              <a:gd name="connsiteX10" fmla="*/ 568636 w 2368861"/>
              <a:gd name="connsiteY10" fmla="*/ 173038 h 830949"/>
              <a:gd name="connsiteX11" fmla="*/ 852799 w 2368861"/>
              <a:gd name="connsiteY11" fmla="*/ 61913 h 830949"/>
              <a:gd name="connsiteX12" fmla="*/ 1079811 w 2368861"/>
              <a:gd name="connsiteY12" fmla="*/ 11113 h 830949"/>
              <a:gd name="connsiteX13" fmla="*/ 1159186 w 2368861"/>
              <a:gd name="connsiteY13" fmla="*/ 0 h 830949"/>
              <a:gd name="connsiteX14" fmla="*/ 1402074 w 2368861"/>
              <a:gd name="connsiteY14" fmla="*/ 68263 h 830949"/>
              <a:gd name="connsiteX15" fmla="*/ 1779899 w 2368861"/>
              <a:gd name="connsiteY15" fmla="*/ 146050 h 830949"/>
              <a:gd name="connsiteX16" fmla="*/ 2143436 w 2368861"/>
              <a:gd name="connsiteY16" fmla="*/ 193675 h 830949"/>
              <a:gd name="connsiteX17" fmla="*/ 2368861 w 2368861"/>
              <a:gd name="connsiteY17" fmla="*/ 214313 h 830949"/>
              <a:gd name="connsiteX0" fmla="*/ 1281424 w 2368861"/>
              <a:gd name="connsiteY0" fmla="*/ 639763 h 830949"/>
              <a:gd name="connsiteX1" fmla="*/ 1105211 w 2368861"/>
              <a:gd name="connsiteY1" fmla="*/ 688975 h 830949"/>
              <a:gd name="connsiteX2" fmla="*/ 662299 w 2368861"/>
              <a:gd name="connsiteY2" fmla="*/ 749300 h 830949"/>
              <a:gd name="connsiteX3" fmla="*/ 373374 w 2368861"/>
              <a:gd name="connsiteY3" fmla="*/ 796925 h 830949"/>
              <a:gd name="connsiteX4" fmla="*/ 155886 w 2368861"/>
              <a:gd name="connsiteY4" fmla="*/ 830263 h 830949"/>
              <a:gd name="connsiteX5" fmla="*/ 73336 w 2368861"/>
              <a:gd name="connsiteY5" fmla="*/ 827088 h 830949"/>
              <a:gd name="connsiteX6" fmla="*/ 22536 w 2368861"/>
              <a:gd name="connsiteY6" fmla="*/ 731838 h 830949"/>
              <a:gd name="connsiteX7" fmla="*/ 311 w 2368861"/>
              <a:gd name="connsiteY7" fmla="*/ 501650 h 830949"/>
              <a:gd name="connsiteX8" fmla="*/ 14599 w 2368861"/>
              <a:gd name="connsiteY8" fmla="*/ 322263 h 830949"/>
              <a:gd name="connsiteX9" fmla="*/ 181286 w 2368861"/>
              <a:gd name="connsiteY9" fmla="*/ 309563 h 830949"/>
              <a:gd name="connsiteX10" fmla="*/ 568636 w 2368861"/>
              <a:gd name="connsiteY10" fmla="*/ 173038 h 830949"/>
              <a:gd name="connsiteX11" fmla="*/ 852799 w 2368861"/>
              <a:gd name="connsiteY11" fmla="*/ 61913 h 830949"/>
              <a:gd name="connsiteX12" fmla="*/ 1079811 w 2368861"/>
              <a:gd name="connsiteY12" fmla="*/ 11113 h 830949"/>
              <a:gd name="connsiteX13" fmla="*/ 1159186 w 2368861"/>
              <a:gd name="connsiteY13" fmla="*/ 0 h 830949"/>
              <a:gd name="connsiteX14" fmla="*/ 1402074 w 2368861"/>
              <a:gd name="connsiteY14" fmla="*/ 68263 h 830949"/>
              <a:gd name="connsiteX15" fmla="*/ 1779899 w 2368861"/>
              <a:gd name="connsiteY15" fmla="*/ 146050 h 830949"/>
              <a:gd name="connsiteX16" fmla="*/ 2143436 w 2368861"/>
              <a:gd name="connsiteY16" fmla="*/ 193675 h 830949"/>
              <a:gd name="connsiteX17" fmla="*/ 2368861 w 2368861"/>
              <a:gd name="connsiteY17" fmla="*/ 214313 h 830949"/>
              <a:gd name="connsiteX0" fmla="*/ 1281424 w 2368861"/>
              <a:gd name="connsiteY0" fmla="*/ 639763 h 830949"/>
              <a:gd name="connsiteX1" fmla="*/ 1105211 w 2368861"/>
              <a:gd name="connsiteY1" fmla="*/ 688975 h 830949"/>
              <a:gd name="connsiteX2" fmla="*/ 662299 w 2368861"/>
              <a:gd name="connsiteY2" fmla="*/ 749300 h 830949"/>
              <a:gd name="connsiteX3" fmla="*/ 373374 w 2368861"/>
              <a:gd name="connsiteY3" fmla="*/ 796925 h 830949"/>
              <a:gd name="connsiteX4" fmla="*/ 155886 w 2368861"/>
              <a:gd name="connsiteY4" fmla="*/ 830263 h 830949"/>
              <a:gd name="connsiteX5" fmla="*/ 73336 w 2368861"/>
              <a:gd name="connsiteY5" fmla="*/ 827088 h 830949"/>
              <a:gd name="connsiteX6" fmla="*/ 22536 w 2368861"/>
              <a:gd name="connsiteY6" fmla="*/ 731838 h 830949"/>
              <a:gd name="connsiteX7" fmla="*/ 311 w 2368861"/>
              <a:gd name="connsiteY7" fmla="*/ 501650 h 830949"/>
              <a:gd name="connsiteX8" fmla="*/ 14599 w 2368861"/>
              <a:gd name="connsiteY8" fmla="*/ 322263 h 830949"/>
              <a:gd name="connsiteX9" fmla="*/ 181286 w 2368861"/>
              <a:gd name="connsiteY9" fmla="*/ 309563 h 830949"/>
              <a:gd name="connsiteX10" fmla="*/ 568636 w 2368861"/>
              <a:gd name="connsiteY10" fmla="*/ 173038 h 830949"/>
              <a:gd name="connsiteX11" fmla="*/ 852799 w 2368861"/>
              <a:gd name="connsiteY11" fmla="*/ 61913 h 830949"/>
              <a:gd name="connsiteX12" fmla="*/ 1079811 w 2368861"/>
              <a:gd name="connsiteY12" fmla="*/ 11113 h 830949"/>
              <a:gd name="connsiteX13" fmla="*/ 1159186 w 2368861"/>
              <a:gd name="connsiteY13" fmla="*/ 0 h 830949"/>
              <a:gd name="connsiteX14" fmla="*/ 1402074 w 2368861"/>
              <a:gd name="connsiteY14" fmla="*/ 68263 h 830949"/>
              <a:gd name="connsiteX15" fmla="*/ 1779899 w 2368861"/>
              <a:gd name="connsiteY15" fmla="*/ 146050 h 830949"/>
              <a:gd name="connsiteX16" fmla="*/ 2143436 w 2368861"/>
              <a:gd name="connsiteY16" fmla="*/ 193675 h 830949"/>
              <a:gd name="connsiteX17" fmla="*/ 2368861 w 2368861"/>
              <a:gd name="connsiteY17" fmla="*/ 214313 h 8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68861" h="830949">
                <a:moveTo>
                  <a:pt x="1281424" y="639763"/>
                </a:moveTo>
                <a:cubicBezTo>
                  <a:pt x="1222686" y="656167"/>
                  <a:pt x="1166331" y="679715"/>
                  <a:pt x="1105211" y="688975"/>
                </a:cubicBezTo>
                <a:cubicBezTo>
                  <a:pt x="957574" y="716226"/>
                  <a:pt x="809936" y="729192"/>
                  <a:pt x="662299" y="749300"/>
                </a:cubicBezTo>
                <a:lnTo>
                  <a:pt x="373374" y="796925"/>
                </a:lnTo>
                <a:lnTo>
                  <a:pt x="155886" y="830263"/>
                </a:lnTo>
                <a:cubicBezTo>
                  <a:pt x="128369" y="829205"/>
                  <a:pt x="100853" y="834100"/>
                  <a:pt x="73336" y="827088"/>
                </a:cubicBezTo>
                <a:cubicBezTo>
                  <a:pt x="50450" y="798910"/>
                  <a:pt x="35897" y="771923"/>
                  <a:pt x="22536" y="731838"/>
                </a:cubicBezTo>
                <a:cubicBezTo>
                  <a:pt x="7984" y="655109"/>
                  <a:pt x="-1806" y="584332"/>
                  <a:pt x="311" y="501650"/>
                </a:cubicBezTo>
                <a:cubicBezTo>
                  <a:pt x="-2070" y="443045"/>
                  <a:pt x="9836" y="382059"/>
                  <a:pt x="14599" y="322263"/>
                </a:cubicBezTo>
                <a:cubicBezTo>
                  <a:pt x="70161" y="318030"/>
                  <a:pt x="118580" y="319749"/>
                  <a:pt x="181286" y="309563"/>
                </a:cubicBezTo>
                <a:cubicBezTo>
                  <a:pt x="310403" y="275962"/>
                  <a:pt x="439519" y="218546"/>
                  <a:pt x="568636" y="173038"/>
                </a:cubicBezTo>
                <a:cubicBezTo>
                  <a:pt x="663357" y="135996"/>
                  <a:pt x="750934" y="84668"/>
                  <a:pt x="852799" y="61913"/>
                </a:cubicBezTo>
                <a:cubicBezTo>
                  <a:pt x="928470" y="39027"/>
                  <a:pt x="1004140" y="28046"/>
                  <a:pt x="1079811" y="11113"/>
                </a:cubicBezTo>
                <a:cubicBezTo>
                  <a:pt x="1106269" y="7409"/>
                  <a:pt x="1132728" y="133"/>
                  <a:pt x="1159186" y="0"/>
                </a:cubicBezTo>
                <a:cubicBezTo>
                  <a:pt x="1248483" y="19182"/>
                  <a:pt x="1319921" y="53843"/>
                  <a:pt x="1402074" y="68263"/>
                </a:cubicBezTo>
                <a:cubicBezTo>
                  <a:pt x="1528016" y="101336"/>
                  <a:pt x="1653957" y="120121"/>
                  <a:pt x="1779899" y="146050"/>
                </a:cubicBezTo>
                <a:lnTo>
                  <a:pt x="2143436" y="193675"/>
                </a:lnTo>
                <a:lnTo>
                  <a:pt x="2368861" y="214313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73599307-5C4C-9F9C-CB5F-15740A2D3837}"/>
              </a:ext>
            </a:extLst>
          </p:cNvPr>
          <p:cNvSpPr/>
          <p:nvPr/>
        </p:nvSpPr>
        <p:spPr>
          <a:xfrm>
            <a:off x="3545920" y="3672711"/>
            <a:ext cx="2356922" cy="400050"/>
          </a:xfrm>
          <a:custGeom>
            <a:avLst/>
            <a:gdLst>
              <a:gd name="connsiteX0" fmla="*/ 26988 w 2351088"/>
              <a:gd name="connsiteY0" fmla="*/ 400050 h 400050"/>
              <a:gd name="connsiteX1" fmla="*/ 1588 w 2351088"/>
              <a:gd name="connsiteY1" fmla="*/ 325437 h 400050"/>
              <a:gd name="connsiteX2" fmla="*/ 0 w 2351088"/>
              <a:gd name="connsiteY2" fmla="*/ 241300 h 400050"/>
              <a:gd name="connsiteX3" fmla="*/ 303213 w 2351088"/>
              <a:gd name="connsiteY3" fmla="*/ 160337 h 400050"/>
              <a:gd name="connsiteX4" fmla="*/ 549275 w 2351088"/>
              <a:gd name="connsiteY4" fmla="*/ 88900 h 400050"/>
              <a:gd name="connsiteX5" fmla="*/ 835025 w 2351088"/>
              <a:gd name="connsiteY5" fmla="*/ 23812 h 400050"/>
              <a:gd name="connsiteX6" fmla="*/ 982663 w 2351088"/>
              <a:gd name="connsiteY6" fmla="*/ 0 h 400050"/>
              <a:gd name="connsiteX7" fmla="*/ 1379538 w 2351088"/>
              <a:gd name="connsiteY7" fmla="*/ 31750 h 400050"/>
              <a:gd name="connsiteX8" fmla="*/ 1747838 w 2351088"/>
              <a:gd name="connsiteY8" fmla="*/ 46037 h 400050"/>
              <a:gd name="connsiteX9" fmla="*/ 1927225 w 2351088"/>
              <a:gd name="connsiteY9" fmla="*/ 73025 h 400050"/>
              <a:gd name="connsiteX10" fmla="*/ 2241550 w 2351088"/>
              <a:gd name="connsiteY10" fmla="*/ 98425 h 400050"/>
              <a:gd name="connsiteX11" fmla="*/ 2351088 w 2351088"/>
              <a:gd name="connsiteY11" fmla="*/ 111125 h 400050"/>
              <a:gd name="connsiteX0" fmla="*/ 26988 w 2351088"/>
              <a:gd name="connsiteY0" fmla="*/ 400050 h 400050"/>
              <a:gd name="connsiteX1" fmla="*/ 1588 w 2351088"/>
              <a:gd name="connsiteY1" fmla="*/ 325437 h 400050"/>
              <a:gd name="connsiteX2" fmla="*/ 0 w 2351088"/>
              <a:gd name="connsiteY2" fmla="*/ 241300 h 400050"/>
              <a:gd name="connsiteX3" fmla="*/ 303213 w 2351088"/>
              <a:gd name="connsiteY3" fmla="*/ 160337 h 400050"/>
              <a:gd name="connsiteX4" fmla="*/ 549275 w 2351088"/>
              <a:gd name="connsiteY4" fmla="*/ 88900 h 400050"/>
              <a:gd name="connsiteX5" fmla="*/ 835025 w 2351088"/>
              <a:gd name="connsiteY5" fmla="*/ 23812 h 400050"/>
              <a:gd name="connsiteX6" fmla="*/ 982663 w 2351088"/>
              <a:gd name="connsiteY6" fmla="*/ 0 h 400050"/>
              <a:gd name="connsiteX7" fmla="*/ 1379538 w 2351088"/>
              <a:gd name="connsiteY7" fmla="*/ 31750 h 400050"/>
              <a:gd name="connsiteX8" fmla="*/ 1747838 w 2351088"/>
              <a:gd name="connsiteY8" fmla="*/ 46037 h 400050"/>
              <a:gd name="connsiteX9" fmla="*/ 1927225 w 2351088"/>
              <a:gd name="connsiteY9" fmla="*/ 73025 h 400050"/>
              <a:gd name="connsiteX10" fmla="*/ 2241550 w 2351088"/>
              <a:gd name="connsiteY10" fmla="*/ 98425 h 400050"/>
              <a:gd name="connsiteX11" fmla="*/ 2351088 w 2351088"/>
              <a:gd name="connsiteY11" fmla="*/ 111125 h 400050"/>
              <a:gd name="connsiteX0" fmla="*/ 26988 w 2351088"/>
              <a:gd name="connsiteY0" fmla="*/ 400050 h 400050"/>
              <a:gd name="connsiteX1" fmla="*/ 1588 w 2351088"/>
              <a:gd name="connsiteY1" fmla="*/ 325437 h 400050"/>
              <a:gd name="connsiteX2" fmla="*/ 0 w 2351088"/>
              <a:gd name="connsiteY2" fmla="*/ 241300 h 400050"/>
              <a:gd name="connsiteX3" fmla="*/ 303213 w 2351088"/>
              <a:gd name="connsiteY3" fmla="*/ 160337 h 400050"/>
              <a:gd name="connsiteX4" fmla="*/ 549275 w 2351088"/>
              <a:gd name="connsiteY4" fmla="*/ 88900 h 400050"/>
              <a:gd name="connsiteX5" fmla="*/ 835025 w 2351088"/>
              <a:gd name="connsiteY5" fmla="*/ 23812 h 400050"/>
              <a:gd name="connsiteX6" fmla="*/ 982663 w 2351088"/>
              <a:gd name="connsiteY6" fmla="*/ 0 h 400050"/>
              <a:gd name="connsiteX7" fmla="*/ 1379538 w 2351088"/>
              <a:gd name="connsiteY7" fmla="*/ 31750 h 400050"/>
              <a:gd name="connsiteX8" fmla="*/ 1747838 w 2351088"/>
              <a:gd name="connsiteY8" fmla="*/ 46037 h 400050"/>
              <a:gd name="connsiteX9" fmla="*/ 1927225 w 2351088"/>
              <a:gd name="connsiteY9" fmla="*/ 73025 h 400050"/>
              <a:gd name="connsiteX10" fmla="*/ 2241550 w 2351088"/>
              <a:gd name="connsiteY10" fmla="*/ 98425 h 400050"/>
              <a:gd name="connsiteX11" fmla="*/ 2351088 w 2351088"/>
              <a:gd name="connsiteY11" fmla="*/ 111125 h 400050"/>
              <a:gd name="connsiteX0" fmla="*/ 26988 w 2351088"/>
              <a:gd name="connsiteY0" fmla="*/ 400050 h 400050"/>
              <a:gd name="connsiteX1" fmla="*/ 1588 w 2351088"/>
              <a:gd name="connsiteY1" fmla="*/ 325437 h 400050"/>
              <a:gd name="connsiteX2" fmla="*/ 0 w 2351088"/>
              <a:gd name="connsiteY2" fmla="*/ 241300 h 400050"/>
              <a:gd name="connsiteX3" fmla="*/ 303213 w 2351088"/>
              <a:gd name="connsiteY3" fmla="*/ 160337 h 400050"/>
              <a:gd name="connsiteX4" fmla="*/ 549275 w 2351088"/>
              <a:gd name="connsiteY4" fmla="*/ 88900 h 400050"/>
              <a:gd name="connsiteX5" fmla="*/ 835025 w 2351088"/>
              <a:gd name="connsiteY5" fmla="*/ 23812 h 400050"/>
              <a:gd name="connsiteX6" fmla="*/ 982663 w 2351088"/>
              <a:gd name="connsiteY6" fmla="*/ 0 h 400050"/>
              <a:gd name="connsiteX7" fmla="*/ 1379538 w 2351088"/>
              <a:gd name="connsiteY7" fmla="*/ 31750 h 400050"/>
              <a:gd name="connsiteX8" fmla="*/ 1749029 w 2351088"/>
              <a:gd name="connsiteY8" fmla="*/ 54372 h 400050"/>
              <a:gd name="connsiteX9" fmla="*/ 1927225 w 2351088"/>
              <a:gd name="connsiteY9" fmla="*/ 73025 h 400050"/>
              <a:gd name="connsiteX10" fmla="*/ 2241550 w 2351088"/>
              <a:gd name="connsiteY10" fmla="*/ 98425 h 400050"/>
              <a:gd name="connsiteX11" fmla="*/ 2351088 w 2351088"/>
              <a:gd name="connsiteY11" fmla="*/ 111125 h 400050"/>
              <a:gd name="connsiteX0" fmla="*/ 28612 w 2352712"/>
              <a:gd name="connsiteY0" fmla="*/ 400050 h 400050"/>
              <a:gd name="connsiteX1" fmla="*/ 3212 w 2352712"/>
              <a:gd name="connsiteY1" fmla="*/ 325437 h 400050"/>
              <a:gd name="connsiteX2" fmla="*/ 1624 w 2352712"/>
              <a:gd name="connsiteY2" fmla="*/ 241300 h 400050"/>
              <a:gd name="connsiteX3" fmla="*/ 304837 w 2352712"/>
              <a:gd name="connsiteY3" fmla="*/ 160337 h 400050"/>
              <a:gd name="connsiteX4" fmla="*/ 550899 w 2352712"/>
              <a:gd name="connsiteY4" fmla="*/ 88900 h 400050"/>
              <a:gd name="connsiteX5" fmla="*/ 836649 w 2352712"/>
              <a:gd name="connsiteY5" fmla="*/ 23812 h 400050"/>
              <a:gd name="connsiteX6" fmla="*/ 984287 w 2352712"/>
              <a:gd name="connsiteY6" fmla="*/ 0 h 400050"/>
              <a:gd name="connsiteX7" fmla="*/ 1381162 w 2352712"/>
              <a:gd name="connsiteY7" fmla="*/ 31750 h 400050"/>
              <a:gd name="connsiteX8" fmla="*/ 1750653 w 2352712"/>
              <a:gd name="connsiteY8" fmla="*/ 54372 h 400050"/>
              <a:gd name="connsiteX9" fmla="*/ 1928849 w 2352712"/>
              <a:gd name="connsiteY9" fmla="*/ 73025 h 400050"/>
              <a:gd name="connsiteX10" fmla="*/ 2243174 w 2352712"/>
              <a:gd name="connsiteY10" fmla="*/ 98425 h 400050"/>
              <a:gd name="connsiteX11" fmla="*/ 2352712 w 2352712"/>
              <a:gd name="connsiteY11" fmla="*/ 111125 h 400050"/>
              <a:gd name="connsiteX0" fmla="*/ 28612 w 2352712"/>
              <a:gd name="connsiteY0" fmla="*/ 400050 h 400050"/>
              <a:gd name="connsiteX1" fmla="*/ 3212 w 2352712"/>
              <a:gd name="connsiteY1" fmla="*/ 325437 h 400050"/>
              <a:gd name="connsiteX2" fmla="*/ 1624 w 2352712"/>
              <a:gd name="connsiteY2" fmla="*/ 241300 h 400050"/>
              <a:gd name="connsiteX3" fmla="*/ 304837 w 2352712"/>
              <a:gd name="connsiteY3" fmla="*/ 160337 h 400050"/>
              <a:gd name="connsiteX4" fmla="*/ 550899 w 2352712"/>
              <a:gd name="connsiteY4" fmla="*/ 88900 h 400050"/>
              <a:gd name="connsiteX5" fmla="*/ 836649 w 2352712"/>
              <a:gd name="connsiteY5" fmla="*/ 23812 h 400050"/>
              <a:gd name="connsiteX6" fmla="*/ 984287 w 2352712"/>
              <a:gd name="connsiteY6" fmla="*/ 0 h 400050"/>
              <a:gd name="connsiteX7" fmla="*/ 1381162 w 2352712"/>
              <a:gd name="connsiteY7" fmla="*/ 31750 h 400050"/>
              <a:gd name="connsiteX8" fmla="*/ 1750653 w 2352712"/>
              <a:gd name="connsiteY8" fmla="*/ 54372 h 400050"/>
              <a:gd name="connsiteX9" fmla="*/ 1928849 w 2352712"/>
              <a:gd name="connsiteY9" fmla="*/ 73025 h 400050"/>
              <a:gd name="connsiteX10" fmla="*/ 2243174 w 2352712"/>
              <a:gd name="connsiteY10" fmla="*/ 98425 h 400050"/>
              <a:gd name="connsiteX11" fmla="*/ 2352712 w 2352712"/>
              <a:gd name="connsiteY11" fmla="*/ 111125 h 400050"/>
              <a:gd name="connsiteX0" fmla="*/ 32822 w 2356922"/>
              <a:gd name="connsiteY0" fmla="*/ 400050 h 400050"/>
              <a:gd name="connsiteX1" fmla="*/ 7422 w 2356922"/>
              <a:gd name="connsiteY1" fmla="*/ 325437 h 400050"/>
              <a:gd name="connsiteX2" fmla="*/ 5834 w 2356922"/>
              <a:gd name="connsiteY2" fmla="*/ 241300 h 400050"/>
              <a:gd name="connsiteX3" fmla="*/ 309047 w 2356922"/>
              <a:gd name="connsiteY3" fmla="*/ 160337 h 400050"/>
              <a:gd name="connsiteX4" fmla="*/ 555109 w 2356922"/>
              <a:gd name="connsiteY4" fmla="*/ 88900 h 400050"/>
              <a:gd name="connsiteX5" fmla="*/ 840859 w 2356922"/>
              <a:gd name="connsiteY5" fmla="*/ 23812 h 400050"/>
              <a:gd name="connsiteX6" fmla="*/ 988497 w 2356922"/>
              <a:gd name="connsiteY6" fmla="*/ 0 h 400050"/>
              <a:gd name="connsiteX7" fmla="*/ 1385372 w 2356922"/>
              <a:gd name="connsiteY7" fmla="*/ 31750 h 400050"/>
              <a:gd name="connsiteX8" fmla="*/ 1754863 w 2356922"/>
              <a:gd name="connsiteY8" fmla="*/ 54372 h 400050"/>
              <a:gd name="connsiteX9" fmla="*/ 1933059 w 2356922"/>
              <a:gd name="connsiteY9" fmla="*/ 73025 h 400050"/>
              <a:gd name="connsiteX10" fmla="*/ 2247384 w 2356922"/>
              <a:gd name="connsiteY10" fmla="*/ 98425 h 400050"/>
              <a:gd name="connsiteX11" fmla="*/ 2356922 w 2356922"/>
              <a:gd name="connsiteY11" fmla="*/ 111125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6922" h="400050">
                <a:moveTo>
                  <a:pt x="32822" y="400050"/>
                </a:moveTo>
                <a:cubicBezTo>
                  <a:pt x="24355" y="375179"/>
                  <a:pt x="11127" y="355071"/>
                  <a:pt x="7422" y="325437"/>
                </a:cubicBezTo>
                <a:cubicBezTo>
                  <a:pt x="-8585" y="290247"/>
                  <a:pt x="6363" y="269346"/>
                  <a:pt x="5834" y="241300"/>
                </a:cubicBezTo>
                <a:lnTo>
                  <a:pt x="309047" y="160337"/>
                </a:lnTo>
                <a:lnTo>
                  <a:pt x="555109" y="88900"/>
                </a:lnTo>
                <a:lnTo>
                  <a:pt x="840859" y="23812"/>
                </a:lnTo>
                <a:cubicBezTo>
                  <a:pt x="890072" y="15875"/>
                  <a:pt x="935712" y="793"/>
                  <a:pt x="988497" y="0"/>
                </a:cubicBezTo>
                <a:cubicBezTo>
                  <a:pt x="1125551" y="1058"/>
                  <a:pt x="1253080" y="21167"/>
                  <a:pt x="1385372" y="31750"/>
                </a:cubicBezTo>
                <a:lnTo>
                  <a:pt x="1754863" y="54372"/>
                </a:lnTo>
                <a:lnTo>
                  <a:pt x="1933059" y="73025"/>
                </a:lnTo>
                <a:lnTo>
                  <a:pt x="2247384" y="98425"/>
                </a:lnTo>
                <a:lnTo>
                  <a:pt x="2356922" y="111125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ADB5ADD-81A1-A64B-F363-802975016539}"/>
              </a:ext>
            </a:extLst>
          </p:cNvPr>
          <p:cNvSpPr/>
          <p:nvPr/>
        </p:nvSpPr>
        <p:spPr>
          <a:xfrm>
            <a:off x="2623860" y="4475589"/>
            <a:ext cx="857250" cy="53828"/>
          </a:xfrm>
          <a:custGeom>
            <a:avLst/>
            <a:gdLst>
              <a:gd name="connsiteX0" fmla="*/ 0 w 857250"/>
              <a:gd name="connsiteY0" fmla="*/ 0 h 50006"/>
              <a:gd name="connsiteX1" fmla="*/ 50007 w 857250"/>
              <a:gd name="connsiteY1" fmla="*/ 41672 h 50006"/>
              <a:gd name="connsiteX2" fmla="*/ 111919 w 857250"/>
              <a:gd name="connsiteY2" fmla="*/ 50006 h 50006"/>
              <a:gd name="connsiteX3" fmla="*/ 146447 w 857250"/>
              <a:gd name="connsiteY3" fmla="*/ 23812 h 50006"/>
              <a:gd name="connsiteX4" fmla="*/ 500063 w 857250"/>
              <a:gd name="connsiteY4" fmla="*/ 30956 h 50006"/>
              <a:gd name="connsiteX5" fmla="*/ 769144 w 857250"/>
              <a:gd name="connsiteY5" fmla="*/ 26193 h 50006"/>
              <a:gd name="connsiteX6" fmla="*/ 857250 w 857250"/>
              <a:gd name="connsiteY6" fmla="*/ 30956 h 50006"/>
              <a:gd name="connsiteX0" fmla="*/ 0 w 857250"/>
              <a:gd name="connsiteY0" fmla="*/ 0 h 50006"/>
              <a:gd name="connsiteX1" fmla="*/ 50007 w 857250"/>
              <a:gd name="connsiteY1" fmla="*/ 41672 h 50006"/>
              <a:gd name="connsiteX2" fmla="*/ 111919 w 857250"/>
              <a:gd name="connsiteY2" fmla="*/ 50006 h 50006"/>
              <a:gd name="connsiteX3" fmla="*/ 146447 w 857250"/>
              <a:gd name="connsiteY3" fmla="*/ 23812 h 50006"/>
              <a:gd name="connsiteX4" fmla="*/ 500063 w 857250"/>
              <a:gd name="connsiteY4" fmla="*/ 30956 h 50006"/>
              <a:gd name="connsiteX5" fmla="*/ 769144 w 857250"/>
              <a:gd name="connsiteY5" fmla="*/ 26193 h 50006"/>
              <a:gd name="connsiteX6" fmla="*/ 857250 w 857250"/>
              <a:gd name="connsiteY6" fmla="*/ 30956 h 50006"/>
              <a:gd name="connsiteX0" fmla="*/ 0 w 857250"/>
              <a:gd name="connsiteY0" fmla="*/ 0 h 50006"/>
              <a:gd name="connsiteX1" fmla="*/ 50007 w 857250"/>
              <a:gd name="connsiteY1" fmla="*/ 41672 h 50006"/>
              <a:gd name="connsiteX2" fmla="*/ 111919 w 857250"/>
              <a:gd name="connsiteY2" fmla="*/ 50006 h 50006"/>
              <a:gd name="connsiteX3" fmla="*/ 146447 w 857250"/>
              <a:gd name="connsiteY3" fmla="*/ 23812 h 50006"/>
              <a:gd name="connsiteX4" fmla="*/ 500063 w 857250"/>
              <a:gd name="connsiteY4" fmla="*/ 30956 h 50006"/>
              <a:gd name="connsiteX5" fmla="*/ 769144 w 857250"/>
              <a:gd name="connsiteY5" fmla="*/ 26193 h 50006"/>
              <a:gd name="connsiteX6" fmla="*/ 857250 w 857250"/>
              <a:gd name="connsiteY6" fmla="*/ 30956 h 50006"/>
              <a:gd name="connsiteX0" fmla="*/ 0 w 857250"/>
              <a:gd name="connsiteY0" fmla="*/ 0 h 50962"/>
              <a:gd name="connsiteX1" fmla="*/ 50007 w 857250"/>
              <a:gd name="connsiteY1" fmla="*/ 41672 h 50962"/>
              <a:gd name="connsiteX2" fmla="*/ 111919 w 857250"/>
              <a:gd name="connsiteY2" fmla="*/ 50006 h 50962"/>
              <a:gd name="connsiteX3" fmla="*/ 146447 w 857250"/>
              <a:gd name="connsiteY3" fmla="*/ 23812 h 50962"/>
              <a:gd name="connsiteX4" fmla="*/ 500063 w 857250"/>
              <a:gd name="connsiteY4" fmla="*/ 30956 h 50962"/>
              <a:gd name="connsiteX5" fmla="*/ 769144 w 857250"/>
              <a:gd name="connsiteY5" fmla="*/ 26193 h 50962"/>
              <a:gd name="connsiteX6" fmla="*/ 857250 w 857250"/>
              <a:gd name="connsiteY6" fmla="*/ 30956 h 50962"/>
              <a:gd name="connsiteX0" fmla="*/ 0 w 857250"/>
              <a:gd name="connsiteY0" fmla="*/ 0 h 53828"/>
              <a:gd name="connsiteX1" fmla="*/ 50007 w 857250"/>
              <a:gd name="connsiteY1" fmla="*/ 41672 h 53828"/>
              <a:gd name="connsiteX2" fmla="*/ 121444 w 857250"/>
              <a:gd name="connsiteY2" fmla="*/ 53578 h 53828"/>
              <a:gd name="connsiteX3" fmla="*/ 146447 w 857250"/>
              <a:gd name="connsiteY3" fmla="*/ 23812 h 53828"/>
              <a:gd name="connsiteX4" fmla="*/ 500063 w 857250"/>
              <a:gd name="connsiteY4" fmla="*/ 30956 h 53828"/>
              <a:gd name="connsiteX5" fmla="*/ 769144 w 857250"/>
              <a:gd name="connsiteY5" fmla="*/ 26193 h 53828"/>
              <a:gd name="connsiteX6" fmla="*/ 857250 w 857250"/>
              <a:gd name="connsiteY6" fmla="*/ 30956 h 53828"/>
              <a:gd name="connsiteX0" fmla="*/ 0 w 857250"/>
              <a:gd name="connsiteY0" fmla="*/ 0 h 53828"/>
              <a:gd name="connsiteX1" fmla="*/ 50007 w 857250"/>
              <a:gd name="connsiteY1" fmla="*/ 41672 h 53828"/>
              <a:gd name="connsiteX2" fmla="*/ 121444 w 857250"/>
              <a:gd name="connsiteY2" fmla="*/ 53578 h 53828"/>
              <a:gd name="connsiteX3" fmla="*/ 146447 w 857250"/>
              <a:gd name="connsiteY3" fmla="*/ 23812 h 53828"/>
              <a:gd name="connsiteX4" fmla="*/ 500063 w 857250"/>
              <a:gd name="connsiteY4" fmla="*/ 30956 h 53828"/>
              <a:gd name="connsiteX5" fmla="*/ 769144 w 857250"/>
              <a:gd name="connsiteY5" fmla="*/ 26193 h 53828"/>
              <a:gd name="connsiteX6" fmla="*/ 857250 w 857250"/>
              <a:gd name="connsiteY6" fmla="*/ 30956 h 5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250" h="53828">
                <a:moveTo>
                  <a:pt x="0" y="0"/>
                </a:moveTo>
                <a:cubicBezTo>
                  <a:pt x="16669" y="13891"/>
                  <a:pt x="27385" y="32543"/>
                  <a:pt x="50007" y="41672"/>
                </a:cubicBezTo>
                <a:cubicBezTo>
                  <a:pt x="69453" y="53975"/>
                  <a:pt x="100807" y="54371"/>
                  <a:pt x="121444" y="53578"/>
                </a:cubicBezTo>
                <a:lnTo>
                  <a:pt x="146447" y="23812"/>
                </a:lnTo>
                <a:cubicBezTo>
                  <a:pt x="263128" y="30956"/>
                  <a:pt x="382191" y="28575"/>
                  <a:pt x="500063" y="30956"/>
                </a:cubicBezTo>
                <a:lnTo>
                  <a:pt x="769144" y="26193"/>
                </a:lnTo>
                <a:lnTo>
                  <a:pt x="857250" y="30956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C0F1C817-8F17-6AC8-A942-33BB0ED2E3E5}"/>
              </a:ext>
            </a:extLst>
          </p:cNvPr>
          <p:cNvSpPr/>
          <p:nvPr/>
        </p:nvSpPr>
        <p:spPr>
          <a:xfrm>
            <a:off x="2014260" y="3867180"/>
            <a:ext cx="1532335" cy="238644"/>
          </a:xfrm>
          <a:custGeom>
            <a:avLst/>
            <a:gdLst>
              <a:gd name="connsiteX0" fmla="*/ 1532335 w 1532335"/>
              <a:gd name="connsiteY0" fmla="*/ 80963 h 238125"/>
              <a:gd name="connsiteX1" fmla="*/ 832247 w 1532335"/>
              <a:gd name="connsiteY1" fmla="*/ 228600 h 238125"/>
              <a:gd name="connsiteX2" fmla="*/ 685800 w 1532335"/>
              <a:gd name="connsiteY2" fmla="*/ 238125 h 238125"/>
              <a:gd name="connsiteX3" fmla="*/ 517922 w 1532335"/>
              <a:gd name="connsiteY3" fmla="*/ 210741 h 238125"/>
              <a:gd name="connsiteX4" fmla="*/ 326232 w 1532335"/>
              <a:gd name="connsiteY4" fmla="*/ 135732 h 238125"/>
              <a:gd name="connsiteX5" fmla="*/ 205978 w 1532335"/>
              <a:gd name="connsiteY5" fmla="*/ 60722 h 238125"/>
              <a:gd name="connsiteX6" fmla="*/ 125016 w 1532335"/>
              <a:gd name="connsiteY6" fmla="*/ 14288 h 238125"/>
              <a:gd name="connsiteX7" fmla="*/ 83344 w 1532335"/>
              <a:gd name="connsiteY7" fmla="*/ 0 h 238125"/>
              <a:gd name="connsiteX8" fmla="*/ 53578 w 1532335"/>
              <a:gd name="connsiteY8" fmla="*/ 7144 h 238125"/>
              <a:gd name="connsiteX9" fmla="*/ 25003 w 1532335"/>
              <a:gd name="connsiteY9" fmla="*/ 23813 h 238125"/>
              <a:gd name="connsiteX10" fmla="*/ 0 w 1532335"/>
              <a:gd name="connsiteY10" fmla="*/ 54769 h 238125"/>
              <a:gd name="connsiteX11" fmla="*/ 29766 w 1532335"/>
              <a:gd name="connsiteY11" fmla="*/ 104775 h 238125"/>
              <a:gd name="connsiteX0" fmla="*/ 1532335 w 1532335"/>
              <a:gd name="connsiteY0" fmla="*/ 80963 h 238125"/>
              <a:gd name="connsiteX1" fmla="*/ 832247 w 1532335"/>
              <a:gd name="connsiteY1" fmla="*/ 228600 h 238125"/>
              <a:gd name="connsiteX2" fmla="*/ 685800 w 1532335"/>
              <a:gd name="connsiteY2" fmla="*/ 238125 h 238125"/>
              <a:gd name="connsiteX3" fmla="*/ 517922 w 1532335"/>
              <a:gd name="connsiteY3" fmla="*/ 210741 h 238125"/>
              <a:gd name="connsiteX4" fmla="*/ 326232 w 1532335"/>
              <a:gd name="connsiteY4" fmla="*/ 135732 h 238125"/>
              <a:gd name="connsiteX5" fmla="*/ 205978 w 1532335"/>
              <a:gd name="connsiteY5" fmla="*/ 60722 h 238125"/>
              <a:gd name="connsiteX6" fmla="*/ 125016 w 1532335"/>
              <a:gd name="connsiteY6" fmla="*/ 14288 h 238125"/>
              <a:gd name="connsiteX7" fmla="*/ 83344 w 1532335"/>
              <a:gd name="connsiteY7" fmla="*/ 0 h 238125"/>
              <a:gd name="connsiteX8" fmla="*/ 53578 w 1532335"/>
              <a:gd name="connsiteY8" fmla="*/ 7144 h 238125"/>
              <a:gd name="connsiteX9" fmla="*/ 25003 w 1532335"/>
              <a:gd name="connsiteY9" fmla="*/ 23813 h 238125"/>
              <a:gd name="connsiteX10" fmla="*/ 0 w 1532335"/>
              <a:gd name="connsiteY10" fmla="*/ 54769 h 238125"/>
              <a:gd name="connsiteX11" fmla="*/ 29766 w 1532335"/>
              <a:gd name="connsiteY11" fmla="*/ 104775 h 238125"/>
              <a:gd name="connsiteX0" fmla="*/ 1532335 w 1532335"/>
              <a:gd name="connsiteY0" fmla="*/ 80963 h 238644"/>
              <a:gd name="connsiteX1" fmla="*/ 832247 w 1532335"/>
              <a:gd name="connsiteY1" fmla="*/ 228600 h 238644"/>
              <a:gd name="connsiteX2" fmla="*/ 685800 w 1532335"/>
              <a:gd name="connsiteY2" fmla="*/ 238125 h 238644"/>
              <a:gd name="connsiteX3" fmla="*/ 517922 w 1532335"/>
              <a:gd name="connsiteY3" fmla="*/ 210741 h 238644"/>
              <a:gd name="connsiteX4" fmla="*/ 326232 w 1532335"/>
              <a:gd name="connsiteY4" fmla="*/ 135732 h 238644"/>
              <a:gd name="connsiteX5" fmla="*/ 205978 w 1532335"/>
              <a:gd name="connsiteY5" fmla="*/ 60722 h 238644"/>
              <a:gd name="connsiteX6" fmla="*/ 125016 w 1532335"/>
              <a:gd name="connsiteY6" fmla="*/ 14288 h 238644"/>
              <a:gd name="connsiteX7" fmla="*/ 83344 w 1532335"/>
              <a:gd name="connsiteY7" fmla="*/ 0 h 238644"/>
              <a:gd name="connsiteX8" fmla="*/ 53578 w 1532335"/>
              <a:gd name="connsiteY8" fmla="*/ 7144 h 238644"/>
              <a:gd name="connsiteX9" fmla="*/ 25003 w 1532335"/>
              <a:gd name="connsiteY9" fmla="*/ 23813 h 238644"/>
              <a:gd name="connsiteX10" fmla="*/ 0 w 1532335"/>
              <a:gd name="connsiteY10" fmla="*/ 54769 h 238644"/>
              <a:gd name="connsiteX11" fmla="*/ 29766 w 1532335"/>
              <a:gd name="connsiteY11" fmla="*/ 104775 h 238644"/>
              <a:gd name="connsiteX0" fmla="*/ 1532335 w 1532335"/>
              <a:gd name="connsiteY0" fmla="*/ 80963 h 238644"/>
              <a:gd name="connsiteX1" fmla="*/ 832247 w 1532335"/>
              <a:gd name="connsiteY1" fmla="*/ 228600 h 238644"/>
              <a:gd name="connsiteX2" fmla="*/ 685800 w 1532335"/>
              <a:gd name="connsiteY2" fmla="*/ 238125 h 238644"/>
              <a:gd name="connsiteX3" fmla="*/ 517922 w 1532335"/>
              <a:gd name="connsiteY3" fmla="*/ 210741 h 238644"/>
              <a:gd name="connsiteX4" fmla="*/ 326232 w 1532335"/>
              <a:gd name="connsiteY4" fmla="*/ 135732 h 238644"/>
              <a:gd name="connsiteX5" fmla="*/ 205978 w 1532335"/>
              <a:gd name="connsiteY5" fmla="*/ 60722 h 238644"/>
              <a:gd name="connsiteX6" fmla="*/ 125016 w 1532335"/>
              <a:gd name="connsiteY6" fmla="*/ 14288 h 238644"/>
              <a:gd name="connsiteX7" fmla="*/ 83344 w 1532335"/>
              <a:gd name="connsiteY7" fmla="*/ 0 h 238644"/>
              <a:gd name="connsiteX8" fmla="*/ 53578 w 1532335"/>
              <a:gd name="connsiteY8" fmla="*/ 7144 h 238644"/>
              <a:gd name="connsiteX9" fmla="*/ 25003 w 1532335"/>
              <a:gd name="connsiteY9" fmla="*/ 23813 h 238644"/>
              <a:gd name="connsiteX10" fmla="*/ 0 w 1532335"/>
              <a:gd name="connsiteY10" fmla="*/ 54769 h 238644"/>
              <a:gd name="connsiteX11" fmla="*/ 29766 w 1532335"/>
              <a:gd name="connsiteY11" fmla="*/ 104775 h 238644"/>
              <a:gd name="connsiteX0" fmla="*/ 1532335 w 1532335"/>
              <a:gd name="connsiteY0" fmla="*/ 80963 h 238644"/>
              <a:gd name="connsiteX1" fmla="*/ 832247 w 1532335"/>
              <a:gd name="connsiteY1" fmla="*/ 228600 h 238644"/>
              <a:gd name="connsiteX2" fmla="*/ 685800 w 1532335"/>
              <a:gd name="connsiteY2" fmla="*/ 238125 h 238644"/>
              <a:gd name="connsiteX3" fmla="*/ 517922 w 1532335"/>
              <a:gd name="connsiteY3" fmla="*/ 210741 h 238644"/>
              <a:gd name="connsiteX4" fmla="*/ 326232 w 1532335"/>
              <a:gd name="connsiteY4" fmla="*/ 135732 h 238644"/>
              <a:gd name="connsiteX5" fmla="*/ 205978 w 1532335"/>
              <a:gd name="connsiteY5" fmla="*/ 60722 h 238644"/>
              <a:gd name="connsiteX6" fmla="*/ 125016 w 1532335"/>
              <a:gd name="connsiteY6" fmla="*/ 14288 h 238644"/>
              <a:gd name="connsiteX7" fmla="*/ 83344 w 1532335"/>
              <a:gd name="connsiteY7" fmla="*/ 0 h 238644"/>
              <a:gd name="connsiteX8" fmla="*/ 53578 w 1532335"/>
              <a:gd name="connsiteY8" fmla="*/ 7144 h 238644"/>
              <a:gd name="connsiteX9" fmla="*/ 25003 w 1532335"/>
              <a:gd name="connsiteY9" fmla="*/ 23813 h 238644"/>
              <a:gd name="connsiteX10" fmla="*/ 0 w 1532335"/>
              <a:gd name="connsiteY10" fmla="*/ 54769 h 238644"/>
              <a:gd name="connsiteX11" fmla="*/ 29766 w 1532335"/>
              <a:gd name="connsiteY11" fmla="*/ 104775 h 238644"/>
              <a:gd name="connsiteX0" fmla="*/ 1532335 w 1532335"/>
              <a:gd name="connsiteY0" fmla="*/ 80963 h 238644"/>
              <a:gd name="connsiteX1" fmla="*/ 832247 w 1532335"/>
              <a:gd name="connsiteY1" fmla="*/ 228600 h 238644"/>
              <a:gd name="connsiteX2" fmla="*/ 685800 w 1532335"/>
              <a:gd name="connsiteY2" fmla="*/ 238125 h 238644"/>
              <a:gd name="connsiteX3" fmla="*/ 517922 w 1532335"/>
              <a:gd name="connsiteY3" fmla="*/ 210741 h 238644"/>
              <a:gd name="connsiteX4" fmla="*/ 326232 w 1532335"/>
              <a:gd name="connsiteY4" fmla="*/ 135732 h 238644"/>
              <a:gd name="connsiteX5" fmla="*/ 205978 w 1532335"/>
              <a:gd name="connsiteY5" fmla="*/ 60722 h 238644"/>
              <a:gd name="connsiteX6" fmla="*/ 125016 w 1532335"/>
              <a:gd name="connsiteY6" fmla="*/ 14288 h 238644"/>
              <a:gd name="connsiteX7" fmla="*/ 83344 w 1532335"/>
              <a:gd name="connsiteY7" fmla="*/ 0 h 238644"/>
              <a:gd name="connsiteX8" fmla="*/ 53578 w 1532335"/>
              <a:gd name="connsiteY8" fmla="*/ 7144 h 238644"/>
              <a:gd name="connsiteX9" fmla="*/ 25003 w 1532335"/>
              <a:gd name="connsiteY9" fmla="*/ 23813 h 238644"/>
              <a:gd name="connsiteX10" fmla="*/ 0 w 1532335"/>
              <a:gd name="connsiteY10" fmla="*/ 54769 h 238644"/>
              <a:gd name="connsiteX11" fmla="*/ 38100 w 1532335"/>
              <a:gd name="connsiteY11" fmla="*/ 104775 h 23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2335" h="238644">
                <a:moveTo>
                  <a:pt x="1532335" y="80963"/>
                </a:moveTo>
                <a:lnTo>
                  <a:pt x="832247" y="228600"/>
                </a:lnTo>
                <a:cubicBezTo>
                  <a:pt x="783431" y="231775"/>
                  <a:pt x="734616" y="240903"/>
                  <a:pt x="685800" y="238125"/>
                </a:cubicBezTo>
                <a:cubicBezTo>
                  <a:pt x="629841" y="233760"/>
                  <a:pt x="573881" y="219869"/>
                  <a:pt x="517922" y="210741"/>
                </a:cubicBezTo>
                <a:cubicBezTo>
                  <a:pt x="454025" y="185738"/>
                  <a:pt x="386557" y="166688"/>
                  <a:pt x="326232" y="135732"/>
                </a:cubicBezTo>
                <a:cubicBezTo>
                  <a:pt x="279004" y="119063"/>
                  <a:pt x="246063" y="85725"/>
                  <a:pt x="205978" y="60722"/>
                </a:cubicBezTo>
                <a:lnTo>
                  <a:pt x="125016" y="14288"/>
                </a:lnTo>
                <a:lnTo>
                  <a:pt x="83344" y="0"/>
                </a:lnTo>
                <a:lnTo>
                  <a:pt x="53578" y="7144"/>
                </a:lnTo>
                <a:lnTo>
                  <a:pt x="25003" y="23813"/>
                </a:lnTo>
                <a:lnTo>
                  <a:pt x="0" y="54769"/>
                </a:lnTo>
                <a:lnTo>
                  <a:pt x="38100" y="104775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C970862-DEA8-173F-5E8F-8313FB71071C}"/>
              </a:ext>
            </a:extLst>
          </p:cNvPr>
          <p:cNvSpPr/>
          <p:nvPr/>
        </p:nvSpPr>
        <p:spPr>
          <a:xfrm>
            <a:off x="1869889" y="3939807"/>
            <a:ext cx="1585027" cy="633413"/>
          </a:xfrm>
          <a:custGeom>
            <a:avLst/>
            <a:gdLst>
              <a:gd name="connsiteX0" fmla="*/ 1584722 w 1584722"/>
              <a:gd name="connsiteY0" fmla="*/ 194072 h 633413"/>
              <a:gd name="connsiteX1" fmla="*/ 1304925 w 1584722"/>
              <a:gd name="connsiteY1" fmla="*/ 254794 h 633413"/>
              <a:gd name="connsiteX2" fmla="*/ 967978 w 1584722"/>
              <a:gd name="connsiteY2" fmla="*/ 292894 h 633413"/>
              <a:gd name="connsiteX3" fmla="*/ 772715 w 1584722"/>
              <a:gd name="connsiteY3" fmla="*/ 305991 h 633413"/>
              <a:gd name="connsiteX4" fmla="*/ 696515 w 1584722"/>
              <a:gd name="connsiteY4" fmla="*/ 309563 h 633413"/>
              <a:gd name="connsiteX5" fmla="*/ 594122 w 1584722"/>
              <a:gd name="connsiteY5" fmla="*/ 286941 h 633413"/>
              <a:gd name="connsiteX6" fmla="*/ 383381 w 1584722"/>
              <a:gd name="connsiteY6" fmla="*/ 159544 h 633413"/>
              <a:gd name="connsiteX7" fmla="*/ 221456 w 1584722"/>
              <a:gd name="connsiteY7" fmla="*/ 57150 h 633413"/>
              <a:gd name="connsiteX8" fmla="*/ 157162 w 1584722"/>
              <a:gd name="connsiteY8" fmla="*/ 14288 h 633413"/>
              <a:gd name="connsiteX9" fmla="*/ 98822 w 1584722"/>
              <a:gd name="connsiteY9" fmla="*/ 0 h 633413"/>
              <a:gd name="connsiteX10" fmla="*/ 32147 w 1584722"/>
              <a:gd name="connsiteY10" fmla="*/ 25004 h 633413"/>
              <a:gd name="connsiteX11" fmla="*/ 0 w 1584722"/>
              <a:gd name="connsiteY11" fmla="*/ 73819 h 633413"/>
              <a:gd name="connsiteX12" fmla="*/ 4762 w 1584722"/>
              <a:gd name="connsiteY12" fmla="*/ 150019 h 633413"/>
              <a:gd name="connsiteX13" fmla="*/ 27384 w 1584722"/>
              <a:gd name="connsiteY13" fmla="*/ 229791 h 633413"/>
              <a:gd name="connsiteX14" fmla="*/ 69056 w 1584722"/>
              <a:gd name="connsiteY14" fmla="*/ 285750 h 633413"/>
              <a:gd name="connsiteX15" fmla="*/ 257175 w 1584722"/>
              <a:gd name="connsiteY15" fmla="*/ 389335 h 633413"/>
              <a:gd name="connsiteX16" fmla="*/ 389334 w 1584722"/>
              <a:gd name="connsiteY16" fmla="*/ 492919 h 633413"/>
              <a:gd name="connsiteX17" fmla="*/ 528637 w 1584722"/>
              <a:gd name="connsiteY17" fmla="*/ 594122 h 633413"/>
              <a:gd name="connsiteX18" fmla="*/ 635793 w 1584722"/>
              <a:gd name="connsiteY18" fmla="*/ 633413 h 633413"/>
              <a:gd name="connsiteX19" fmla="*/ 719137 w 1584722"/>
              <a:gd name="connsiteY19" fmla="*/ 609600 h 633413"/>
              <a:gd name="connsiteX20" fmla="*/ 794147 w 1584722"/>
              <a:gd name="connsiteY20" fmla="*/ 571500 h 633413"/>
              <a:gd name="connsiteX0" fmla="*/ 1584722 w 1584722"/>
              <a:gd name="connsiteY0" fmla="*/ 194072 h 633413"/>
              <a:gd name="connsiteX1" fmla="*/ 1304925 w 1584722"/>
              <a:gd name="connsiteY1" fmla="*/ 254794 h 633413"/>
              <a:gd name="connsiteX2" fmla="*/ 967978 w 1584722"/>
              <a:gd name="connsiteY2" fmla="*/ 292894 h 633413"/>
              <a:gd name="connsiteX3" fmla="*/ 772715 w 1584722"/>
              <a:gd name="connsiteY3" fmla="*/ 305991 h 633413"/>
              <a:gd name="connsiteX4" fmla="*/ 696515 w 1584722"/>
              <a:gd name="connsiteY4" fmla="*/ 309563 h 633413"/>
              <a:gd name="connsiteX5" fmla="*/ 594122 w 1584722"/>
              <a:gd name="connsiteY5" fmla="*/ 286941 h 633413"/>
              <a:gd name="connsiteX6" fmla="*/ 383381 w 1584722"/>
              <a:gd name="connsiteY6" fmla="*/ 159544 h 633413"/>
              <a:gd name="connsiteX7" fmla="*/ 221456 w 1584722"/>
              <a:gd name="connsiteY7" fmla="*/ 57150 h 633413"/>
              <a:gd name="connsiteX8" fmla="*/ 157162 w 1584722"/>
              <a:gd name="connsiteY8" fmla="*/ 14288 h 633413"/>
              <a:gd name="connsiteX9" fmla="*/ 98822 w 1584722"/>
              <a:gd name="connsiteY9" fmla="*/ 0 h 633413"/>
              <a:gd name="connsiteX10" fmla="*/ 32147 w 1584722"/>
              <a:gd name="connsiteY10" fmla="*/ 25004 h 633413"/>
              <a:gd name="connsiteX11" fmla="*/ 0 w 1584722"/>
              <a:gd name="connsiteY11" fmla="*/ 73819 h 633413"/>
              <a:gd name="connsiteX12" fmla="*/ 4762 w 1584722"/>
              <a:gd name="connsiteY12" fmla="*/ 150019 h 633413"/>
              <a:gd name="connsiteX13" fmla="*/ 27384 w 1584722"/>
              <a:gd name="connsiteY13" fmla="*/ 229791 h 633413"/>
              <a:gd name="connsiteX14" fmla="*/ 69056 w 1584722"/>
              <a:gd name="connsiteY14" fmla="*/ 285750 h 633413"/>
              <a:gd name="connsiteX15" fmla="*/ 257175 w 1584722"/>
              <a:gd name="connsiteY15" fmla="*/ 389335 h 633413"/>
              <a:gd name="connsiteX16" fmla="*/ 389334 w 1584722"/>
              <a:gd name="connsiteY16" fmla="*/ 492919 h 633413"/>
              <a:gd name="connsiteX17" fmla="*/ 528637 w 1584722"/>
              <a:gd name="connsiteY17" fmla="*/ 594122 h 633413"/>
              <a:gd name="connsiteX18" fmla="*/ 635793 w 1584722"/>
              <a:gd name="connsiteY18" fmla="*/ 633413 h 633413"/>
              <a:gd name="connsiteX19" fmla="*/ 719137 w 1584722"/>
              <a:gd name="connsiteY19" fmla="*/ 609600 h 633413"/>
              <a:gd name="connsiteX20" fmla="*/ 794147 w 1584722"/>
              <a:gd name="connsiteY20" fmla="*/ 571500 h 633413"/>
              <a:gd name="connsiteX0" fmla="*/ 1584722 w 1584722"/>
              <a:gd name="connsiteY0" fmla="*/ 194072 h 633413"/>
              <a:gd name="connsiteX1" fmla="*/ 1304925 w 1584722"/>
              <a:gd name="connsiteY1" fmla="*/ 254794 h 633413"/>
              <a:gd name="connsiteX2" fmla="*/ 967978 w 1584722"/>
              <a:gd name="connsiteY2" fmla="*/ 292894 h 633413"/>
              <a:gd name="connsiteX3" fmla="*/ 772715 w 1584722"/>
              <a:gd name="connsiteY3" fmla="*/ 305991 h 633413"/>
              <a:gd name="connsiteX4" fmla="*/ 696515 w 1584722"/>
              <a:gd name="connsiteY4" fmla="*/ 309563 h 633413"/>
              <a:gd name="connsiteX5" fmla="*/ 594122 w 1584722"/>
              <a:gd name="connsiteY5" fmla="*/ 286941 h 633413"/>
              <a:gd name="connsiteX6" fmla="*/ 383381 w 1584722"/>
              <a:gd name="connsiteY6" fmla="*/ 159544 h 633413"/>
              <a:gd name="connsiteX7" fmla="*/ 221456 w 1584722"/>
              <a:gd name="connsiteY7" fmla="*/ 57150 h 633413"/>
              <a:gd name="connsiteX8" fmla="*/ 157162 w 1584722"/>
              <a:gd name="connsiteY8" fmla="*/ 14288 h 633413"/>
              <a:gd name="connsiteX9" fmla="*/ 98822 w 1584722"/>
              <a:gd name="connsiteY9" fmla="*/ 0 h 633413"/>
              <a:gd name="connsiteX10" fmla="*/ 32147 w 1584722"/>
              <a:gd name="connsiteY10" fmla="*/ 25004 h 633413"/>
              <a:gd name="connsiteX11" fmla="*/ 0 w 1584722"/>
              <a:gd name="connsiteY11" fmla="*/ 73819 h 633413"/>
              <a:gd name="connsiteX12" fmla="*/ 4762 w 1584722"/>
              <a:gd name="connsiteY12" fmla="*/ 150019 h 633413"/>
              <a:gd name="connsiteX13" fmla="*/ 27384 w 1584722"/>
              <a:gd name="connsiteY13" fmla="*/ 229791 h 633413"/>
              <a:gd name="connsiteX14" fmla="*/ 69056 w 1584722"/>
              <a:gd name="connsiteY14" fmla="*/ 285750 h 633413"/>
              <a:gd name="connsiteX15" fmla="*/ 257175 w 1584722"/>
              <a:gd name="connsiteY15" fmla="*/ 389335 h 633413"/>
              <a:gd name="connsiteX16" fmla="*/ 389334 w 1584722"/>
              <a:gd name="connsiteY16" fmla="*/ 492919 h 633413"/>
              <a:gd name="connsiteX17" fmla="*/ 528637 w 1584722"/>
              <a:gd name="connsiteY17" fmla="*/ 594122 h 633413"/>
              <a:gd name="connsiteX18" fmla="*/ 635793 w 1584722"/>
              <a:gd name="connsiteY18" fmla="*/ 633413 h 633413"/>
              <a:gd name="connsiteX19" fmla="*/ 719137 w 1584722"/>
              <a:gd name="connsiteY19" fmla="*/ 609600 h 633413"/>
              <a:gd name="connsiteX20" fmla="*/ 794147 w 1584722"/>
              <a:gd name="connsiteY20" fmla="*/ 571500 h 633413"/>
              <a:gd name="connsiteX0" fmla="*/ 1584722 w 1584722"/>
              <a:gd name="connsiteY0" fmla="*/ 194072 h 633413"/>
              <a:gd name="connsiteX1" fmla="*/ 1304925 w 1584722"/>
              <a:gd name="connsiteY1" fmla="*/ 254794 h 633413"/>
              <a:gd name="connsiteX2" fmla="*/ 967978 w 1584722"/>
              <a:gd name="connsiteY2" fmla="*/ 292894 h 633413"/>
              <a:gd name="connsiteX3" fmla="*/ 772715 w 1584722"/>
              <a:gd name="connsiteY3" fmla="*/ 305991 h 633413"/>
              <a:gd name="connsiteX4" fmla="*/ 696515 w 1584722"/>
              <a:gd name="connsiteY4" fmla="*/ 309563 h 633413"/>
              <a:gd name="connsiteX5" fmla="*/ 594122 w 1584722"/>
              <a:gd name="connsiteY5" fmla="*/ 286941 h 633413"/>
              <a:gd name="connsiteX6" fmla="*/ 383381 w 1584722"/>
              <a:gd name="connsiteY6" fmla="*/ 159544 h 633413"/>
              <a:gd name="connsiteX7" fmla="*/ 221456 w 1584722"/>
              <a:gd name="connsiteY7" fmla="*/ 57150 h 633413"/>
              <a:gd name="connsiteX8" fmla="*/ 157162 w 1584722"/>
              <a:gd name="connsiteY8" fmla="*/ 14288 h 633413"/>
              <a:gd name="connsiteX9" fmla="*/ 98822 w 1584722"/>
              <a:gd name="connsiteY9" fmla="*/ 0 h 633413"/>
              <a:gd name="connsiteX10" fmla="*/ 32147 w 1584722"/>
              <a:gd name="connsiteY10" fmla="*/ 25004 h 633413"/>
              <a:gd name="connsiteX11" fmla="*/ 0 w 1584722"/>
              <a:gd name="connsiteY11" fmla="*/ 73819 h 633413"/>
              <a:gd name="connsiteX12" fmla="*/ 4762 w 1584722"/>
              <a:gd name="connsiteY12" fmla="*/ 150019 h 633413"/>
              <a:gd name="connsiteX13" fmla="*/ 27384 w 1584722"/>
              <a:gd name="connsiteY13" fmla="*/ 229791 h 633413"/>
              <a:gd name="connsiteX14" fmla="*/ 69056 w 1584722"/>
              <a:gd name="connsiteY14" fmla="*/ 285750 h 633413"/>
              <a:gd name="connsiteX15" fmla="*/ 257175 w 1584722"/>
              <a:gd name="connsiteY15" fmla="*/ 389335 h 633413"/>
              <a:gd name="connsiteX16" fmla="*/ 389334 w 1584722"/>
              <a:gd name="connsiteY16" fmla="*/ 492919 h 633413"/>
              <a:gd name="connsiteX17" fmla="*/ 528637 w 1584722"/>
              <a:gd name="connsiteY17" fmla="*/ 594122 h 633413"/>
              <a:gd name="connsiteX18" fmla="*/ 635793 w 1584722"/>
              <a:gd name="connsiteY18" fmla="*/ 633413 h 633413"/>
              <a:gd name="connsiteX19" fmla="*/ 719137 w 1584722"/>
              <a:gd name="connsiteY19" fmla="*/ 609600 h 633413"/>
              <a:gd name="connsiteX20" fmla="*/ 794147 w 1584722"/>
              <a:gd name="connsiteY20" fmla="*/ 571500 h 633413"/>
              <a:gd name="connsiteX0" fmla="*/ 1584722 w 1584722"/>
              <a:gd name="connsiteY0" fmla="*/ 194072 h 633413"/>
              <a:gd name="connsiteX1" fmla="*/ 1304925 w 1584722"/>
              <a:gd name="connsiteY1" fmla="*/ 254794 h 633413"/>
              <a:gd name="connsiteX2" fmla="*/ 967978 w 1584722"/>
              <a:gd name="connsiteY2" fmla="*/ 292894 h 633413"/>
              <a:gd name="connsiteX3" fmla="*/ 772715 w 1584722"/>
              <a:gd name="connsiteY3" fmla="*/ 305991 h 633413"/>
              <a:gd name="connsiteX4" fmla="*/ 696515 w 1584722"/>
              <a:gd name="connsiteY4" fmla="*/ 309563 h 633413"/>
              <a:gd name="connsiteX5" fmla="*/ 594122 w 1584722"/>
              <a:gd name="connsiteY5" fmla="*/ 286941 h 633413"/>
              <a:gd name="connsiteX6" fmla="*/ 383381 w 1584722"/>
              <a:gd name="connsiteY6" fmla="*/ 159544 h 633413"/>
              <a:gd name="connsiteX7" fmla="*/ 221456 w 1584722"/>
              <a:gd name="connsiteY7" fmla="*/ 57150 h 633413"/>
              <a:gd name="connsiteX8" fmla="*/ 157162 w 1584722"/>
              <a:gd name="connsiteY8" fmla="*/ 14288 h 633413"/>
              <a:gd name="connsiteX9" fmla="*/ 98822 w 1584722"/>
              <a:gd name="connsiteY9" fmla="*/ 0 h 633413"/>
              <a:gd name="connsiteX10" fmla="*/ 32147 w 1584722"/>
              <a:gd name="connsiteY10" fmla="*/ 25004 h 633413"/>
              <a:gd name="connsiteX11" fmla="*/ 0 w 1584722"/>
              <a:gd name="connsiteY11" fmla="*/ 73819 h 633413"/>
              <a:gd name="connsiteX12" fmla="*/ 4762 w 1584722"/>
              <a:gd name="connsiteY12" fmla="*/ 150019 h 633413"/>
              <a:gd name="connsiteX13" fmla="*/ 27384 w 1584722"/>
              <a:gd name="connsiteY13" fmla="*/ 229791 h 633413"/>
              <a:gd name="connsiteX14" fmla="*/ 69056 w 1584722"/>
              <a:gd name="connsiteY14" fmla="*/ 285750 h 633413"/>
              <a:gd name="connsiteX15" fmla="*/ 257175 w 1584722"/>
              <a:gd name="connsiteY15" fmla="*/ 389335 h 633413"/>
              <a:gd name="connsiteX16" fmla="*/ 389334 w 1584722"/>
              <a:gd name="connsiteY16" fmla="*/ 492919 h 633413"/>
              <a:gd name="connsiteX17" fmla="*/ 528637 w 1584722"/>
              <a:gd name="connsiteY17" fmla="*/ 594122 h 633413"/>
              <a:gd name="connsiteX18" fmla="*/ 635793 w 1584722"/>
              <a:gd name="connsiteY18" fmla="*/ 633413 h 633413"/>
              <a:gd name="connsiteX19" fmla="*/ 719137 w 1584722"/>
              <a:gd name="connsiteY19" fmla="*/ 609600 h 633413"/>
              <a:gd name="connsiteX20" fmla="*/ 794147 w 1584722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5027" h="633413">
                <a:moveTo>
                  <a:pt x="1585027" y="194072"/>
                </a:moveTo>
                <a:cubicBezTo>
                  <a:pt x="1491761" y="214313"/>
                  <a:pt x="1398496" y="236934"/>
                  <a:pt x="1305230" y="254794"/>
                </a:cubicBezTo>
                <a:cubicBezTo>
                  <a:pt x="1188152" y="272256"/>
                  <a:pt x="1080599" y="280194"/>
                  <a:pt x="968283" y="292894"/>
                </a:cubicBezTo>
                <a:lnTo>
                  <a:pt x="773020" y="305991"/>
                </a:lnTo>
                <a:lnTo>
                  <a:pt x="696820" y="309563"/>
                </a:lnTo>
                <a:cubicBezTo>
                  <a:pt x="662689" y="302022"/>
                  <a:pt x="628558" y="302817"/>
                  <a:pt x="594427" y="286941"/>
                </a:cubicBezTo>
                <a:cubicBezTo>
                  <a:pt x="518227" y="248047"/>
                  <a:pt x="453933" y="202010"/>
                  <a:pt x="383686" y="159544"/>
                </a:cubicBezTo>
                <a:lnTo>
                  <a:pt x="221761" y="57150"/>
                </a:lnTo>
                <a:lnTo>
                  <a:pt x="157467" y="14288"/>
                </a:lnTo>
                <a:lnTo>
                  <a:pt x="99127" y="0"/>
                </a:lnTo>
                <a:cubicBezTo>
                  <a:pt x="76902" y="2381"/>
                  <a:pt x="58249" y="9525"/>
                  <a:pt x="32452" y="25004"/>
                </a:cubicBezTo>
                <a:cubicBezTo>
                  <a:pt x="15782" y="40085"/>
                  <a:pt x="11021" y="57547"/>
                  <a:pt x="305" y="73819"/>
                </a:cubicBezTo>
                <a:cubicBezTo>
                  <a:pt x="1892" y="99219"/>
                  <a:pt x="-3664" y="127000"/>
                  <a:pt x="5067" y="150019"/>
                </a:cubicBezTo>
                <a:cubicBezTo>
                  <a:pt x="7846" y="182563"/>
                  <a:pt x="20148" y="203200"/>
                  <a:pt x="27689" y="229791"/>
                </a:cubicBezTo>
                <a:cubicBezTo>
                  <a:pt x="41580" y="248444"/>
                  <a:pt x="49517" y="270669"/>
                  <a:pt x="69361" y="285750"/>
                </a:cubicBezTo>
                <a:cubicBezTo>
                  <a:pt x="132067" y="332184"/>
                  <a:pt x="194774" y="346473"/>
                  <a:pt x="257480" y="389335"/>
                </a:cubicBezTo>
                <a:cubicBezTo>
                  <a:pt x="309867" y="422672"/>
                  <a:pt x="345586" y="458391"/>
                  <a:pt x="389639" y="492919"/>
                </a:cubicBezTo>
                <a:lnTo>
                  <a:pt x="528942" y="594122"/>
                </a:lnTo>
                <a:cubicBezTo>
                  <a:pt x="564661" y="607219"/>
                  <a:pt x="595616" y="625079"/>
                  <a:pt x="636098" y="633413"/>
                </a:cubicBezTo>
                <a:cubicBezTo>
                  <a:pt x="667451" y="631428"/>
                  <a:pt x="691661" y="617538"/>
                  <a:pt x="719442" y="609600"/>
                </a:cubicBezTo>
                <a:lnTo>
                  <a:pt x="794452" y="57150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BCBEA14-6A3B-6A83-5FCA-B35AD1E71F9A}"/>
              </a:ext>
            </a:extLst>
          </p:cNvPr>
          <p:cNvSpPr/>
          <p:nvPr/>
        </p:nvSpPr>
        <p:spPr>
          <a:xfrm>
            <a:off x="1087954" y="2937698"/>
            <a:ext cx="9956800" cy="2337505"/>
          </a:xfrm>
          <a:custGeom>
            <a:avLst/>
            <a:gdLst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7505"/>
              <a:gd name="connsiteX1" fmla="*/ 139700 w 9956800"/>
              <a:gd name="connsiteY1" fmla="*/ 2336800 h 2337505"/>
              <a:gd name="connsiteX2" fmla="*/ 749300 w 9956800"/>
              <a:gd name="connsiteY2" fmla="*/ 2292350 h 2337505"/>
              <a:gd name="connsiteX3" fmla="*/ 2686050 w 9956800"/>
              <a:gd name="connsiteY3" fmla="*/ 1924050 h 2337505"/>
              <a:gd name="connsiteX4" fmla="*/ 3213100 w 9956800"/>
              <a:gd name="connsiteY4" fmla="*/ 1733550 h 2337505"/>
              <a:gd name="connsiteX5" fmla="*/ 3384550 w 9956800"/>
              <a:gd name="connsiteY5" fmla="*/ 1689100 h 2337505"/>
              <a:gd name="connsiteX6" fmla="*/ 3492500 w 9956800"/>
              <a:gd name="connsiteY6" fmla="*/ 1695450 h 2337505"/>
              <a:gd name="connsiteX7" fmla="*/ 4044950 w 9956800"/>
              <a:gd name="connsiteY7" fmla="*/ 1860550 h 2337505"/>
              <a:gd name="connsiteX8" fmla="*/ 5048250 w 9956800"/>
              <a:gd name="connsiteY8" fmla="*/ 2190750 h 2337505"/>
              <a:gd name="connsiteX9" fmla="*/ 5351859 w 9956800"/>
              <a:gd name="connsiteY9" fmla="*/ 2226865 h 2337505"/>
              <a:gd name="connsiteX10" fmla="*/ 5683250 w 9956800"/>
              <a:gd name="connsiteY10" fmla="*/ 2241550 h 2337505"/>
              <a:gd name="connsiteX11" fmla="*/ 6096000 w 9956800"/>
              <a:gd name="connsiteY11" fmla="*/ 2171700 h 2337505"/>
              <a:gd name="connsiteX12" fmla="*/ 6959600 w 9956800"/>
              <a:gd name="connsiteY12" fmla="*/ 1822450 h 2337505"/>
              <a:gd name="connsiteX13" fmla="*/ 9201150 w 9956800"/>
              <a:gd name="connsiteY13" fmla="*/ 482600 h 2337505"/>
              <a:gd name="connsiteX14" fmla="*/ 9956800 w 9956800"/>
              <a:gd name="connsiteY14" fmla="*/ 0 h 233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56800" h="2337505">
                <a:moveTo>
                  <a:pt x="0" y="2279650"/>
                </a:moveTo>
                <a:cubicBezTo>
                  <a:pt x="46567" y="2298700"/>
                  <a:pt x="88370" y="2327275"/>
                  <a:pt x="139700" y="2336800"/>
                </a:cubicBezTo>
                <a:cubicBezTo>
                  <a:pt x="342900" y="2341033"/>
                  <a:pt x="546100" y="2326217"/>
                  <a:pt x="749300" y="2292350"/>
                </a:cubicBezTo>
                <a:cubicBezTo>
                  <a:pt x="1394883" y="2183871"/>
                  <a:pt x="2040467" y="2059914"/>
                  <a:pt x="2686050" y="1924050"/>
                </a:cubicBezTo>
                <a:cubicBezTo>
                  <a:pt x="2861733" y="1871266"/>
                  <a:pt x="3036226" y="1793479"/>
                  <a:pt x="3213100" y="1733550"/>
                </a:cubicBezTo>
                <a:cubicBezTo>
                  <a:pt x="3270250" y="1717542"/>
                  <a:pt x="3325019" y="1699154"/>
                  <a:pt x="3384550" y="1689100"/>
                </a:cubicBezTo>
                <a:cubicBezTo>
                  <a:pt x="3421723" y="1684073"/>
                  <a:pt x="3456517" y="1693333"/>
                  <a:pt x="3492500" y="1695450"/>
                </a:cubicBezTo>
                <a:cubicBezTo>
                  <a:pt x="3676650" y="1745721"/>
                  <a:pt x="3860800" y="1805517"/>
                  <a:pt x="4044950" y="1860550"/>
                </a:cubicBezTo>
                <a:cubicBezTo>
                  <a:pt x="4379383" y="1970617"/>
                  <a:pt x="4704292" y="2086636"/>
                  <a:pt x="5048250" y="2190750"/>
                </a:cubicBezTo>
                <a:cubicBezTo>
                  <a:pt x="5147072" y="2211123"/>
                  <a:pt x="5250656" y="2214827"/>
                  <a:pt x="5351859" y="2226865"/>
                </a:cubicBezTo>
                <a:cubicBezTo>
                  <a:pt x="5461926" y="2235332"/>
                  <a:pt x="5571993" y="2242608"/>
                  <a:pt x="5683250" y="2241550"/>
                </a:cubicBezTo>
                <a:cubicBezTo>
                  <a:pt x="5826786" y="2234936"/>
                  <a:pt x="5958417" y="2206889"/>
                  <a:pt x="6096000" y="2171700"/>
                </a:cubicBezTo>
                <a:cubicBezTo>
                  <a:pt x="6387439" y="2063617"/>
                  <a:pt x="6671733" y="1954345"/>
                  <a:pt x="6959600" y="1822450"/>
                </a:cubicBezTo>
                <a:cubicBezTo>
                  <a:pt x="7716308" y="1394883"/>
                  <a:pt x="8453967" y="929217"/>
                  <a:pt x="9201150" y="482600"/>
                </a:cubicBezTo>
                <a:lnTo>
                  <a:pt x="9956800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B55744D1-5A6F-C197-898B-17C2999F2595}"/>
              </a:ext>
            </a:extLst>
          </p:cNvPr>
          <p:cNvSpPr/>
          <p:nvPr/>
        </p:nvSpPr>
        <p:spPr>
          <a:xfrm>
            <a:off x="1087832" y="3312348"/>
            <a:ext cx="10318872" cy="2628900"/>
          </a:xfrm>
          <a:custGeom>
            <a:avLst/>
            <a:gdLst>
              <a:gd name="connsiteX0" fmla="*/ 3390900 w 10318750"/>
              <a:gd name="connsiteY0" fmla="*/ 1898650 h 2628900"/>
              <a:gd name="connsiteX1" fmla="*/ 44450 w 10318750"/>
              <a:gd name="connsiteY1" fmla="*/ 2482850 h 2628900"/>
              <a:gd name="connsiteX2" fmla="*/ 0 w 10318750"/>
              <a:gd name="connsiteY2" fmla="*/ 2520950 h 2628900"/>
              <a:gd name="connsiteX3" fmla="*/ 19050 w 10318750"/>
              <a:gd name="connsiteY3" fmla="*/ 2590800 h 2628900"/>
              <a:gd name="connsiteX4" fmla="*/ 63500 w 10318750"/>
              <a:gd name="connsiteY4" fmla="*/ 2628900 h 2628900"/>
              <a:gd name="connsiteX5" fmla="*/ 3365500 w 10318750"/>
              <a:gd name="connsiteY5" fmla="*/ 2082800 h 2628900"/>
              <a:gd name="connsiteX6" fmla="*/ 5289550 w 10318750"/>
              <a:gd name="connsiteY6" fmla="*/ 2571750 h 2628900"/>
              <a:gd name="connsiteX7" fmla="*/ 5626100 w 10318750"/>
              <a:gd name="connsiteY7" fmla="*/ 2584450 h 2628900"/>
              <a:gd name="connsiteX8" fmla="*/ 6045200 w 10318750"/>
              <a:gd name="connsiteY8" fmla="*/ 2552700 h 2628900"/>
              <a:gd name="connsiteX9" fmla="*/ 6521450 w 10318750"/>
              <a:gd name="connsiteY9" fmla="*/ 2400300 h 2628900"/>
              <a:gd name="connsiteX10" fmla="*/ 10318750 w 10318750"/>
              <a:gd name="connsiteY10" fmla="*/ 133350 h 2628900"/>
              <a:gd name="connsiteX11" fmla="*/ 10312400 w 10318750"/>
              <a:gd name="connsiteY11" fmla="*/ 12700 h 2628900"/>
              <a:gd name="connsiteX12" fmla="*/ 10248900 w 10318750"/>
              <a:gd name="connsiteY12" fmla="*/ 0 h 2628900"/>
              <a:gd name="connsiteX13" fmla="*/ 6546850 w 10318750"/>
              <a:gd name="connsiteY13" fmla="*/ 2184400 h 2628900"/>
              <a:gd name="connsiteX14" fmla="*/ 6210300 w 10318750"/>
              <a:gd name="connsiteY14" fmla="*/ 2311400 h 2628900"/>
              <a:gd name="connsiteX15" fmla="*/ 5892800 w 10318750"/>
              <a:gd name="connsiteY15" fmla="*/ 2387600 h 2628900"/>
              <a:gd name="connsiteX16" fmla="*/ 5549900 w 10318750"/>
              <a:gd name="connsiteY16" fmla="*/ 2400300 h 2628900"/>
              <a:gd name="connsiteX17" fmla="*/ 5308600 w 10318750"/>
              <a:gd name="connsiteY17" fmla="*/ 2374900 h 2628900"/>
              <a:gd name="connsiteX18" fmla="*/ 3390900 w 10318750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318872" h="2628900">
                <a:moveTo>
                  <a:pt x="3391022" y="1898650"/>
                </a:moveTo>
                <a:lnTo>
                  <a:pt x="44572" y="2482850"/>
                </a:lnTo>
                <a:cubicBezTo>
                  <a:pt x="29755" y="2495550"/>
                  <a:pt x="13352" y="2501900"/>
                  <a:pt x="122" y="2520950"/>
                </a:cubicBezTo>
                <a:cubicBezTo>
                  <a:pt x="-1465" y="2548995"/>
                  <a:pt x="12822" y="2567517"/>
                  <a:pt x="19172" y="2590800"/>
                </a:cubicBezTo>
                <a:cubicBezTo>
                  <a:pt x="33989" y="2603500"/>
                  <a:pt x="47218" y="2620962"/>
                  <a:pt x="63622" y="2628900"/>
                </a:cubicBezTo>
                <a:cubicBezTo>
                  <a:pt x="1170639" y="2465917"/>
                  <a:pt x="2264955" y="2264833"/>
                  <a:pt x="3365622" y="2082800"/>
                </a:cubicBezTo>
                <a:cubicBezTo>
                  <a:pt x="4006972" y="2245783"/>
                  <a:pt x="4643560" y="2430198"/>
                  <a:pt x="5289672" y="2571750"/>
                </a:cubicBezTo>
                <a:cubicBezTo>
                  <a:pt x="5412571" y="2589080"/>
                  <a:pt x="5514039" y="2590933"/>
                  <a:pt x="5626222" y="2584450"/>
                </a:cubicBezTo>
                <a:cubicBezTo>
                  <a:pt x="5765922" y="2583392"/>
                  <a:pt x="5904432" y="2578761"/>
                  <a:pt x="6045322" y="2552700"/>
                </a:cubicBezTo>
                <a:cubicBezTo>
                  <a:pt x="6206453" y="2507854"/>
                  <a:pt x="6364013" y="2464197"/>
                  <a:pt x="6521572" y="2400300"/>
                </a:cubicBezTo>
                <a:lnTo>
                  <a:pt x="10318872" y="133350"/>
                </a:lnTo>
                <a:lnTo>
                  <a:pt x="10312522" y="12700"/>
                </a:lnTo>
                <a:lnTo>
                  <a:pt x="10249022" y="0"/>
                </a:lnTo>
                <a:lnTo>
                  <a:pt x="6546972" y="2184400"/>
                </a:lnTo>
                <a:cubicBezTo>
                  <a:pt x="6430026" y="2242211"/>
                  <a:pt x="6322605" y="2269067"/>
                  <a:pt x="6210422" y="2311400"/>
                </a:cubicBezTo>
                <a:cubicBezTo>
                  <a:pt x="6104589" y="2343943"/>
                  <a:pt x="6004708" y="2375297"/>
                  <a:pt x="5892922" y="2387600"/>
                </a:cubicBezTo>
                <a:cubicBezTo>
                  <a:pt x="5777431" y="2409692"/>
                  <a:pt x="5665513" y="2407973"/>
                  <a:pt x="5550022" y="2400300"/>
                </a:cubicBezTo>
                <a:cubicBezTo>
                  <a:pt x="5463636" y="2398977"/>
                  <a:pt x="5383202" y="2392892"/>
                  <a:pt x="5308722" y="2374900"/>
                </a:cubicBezTo>
                <a:cubicBezTo>
                  <a:pt x="4665917" y="2222103"/>
                  <a:pt x="4030255" y="2057400"/>
                  <a:pt x="3391022" y="1898650"/>
                </a:cubicBezTo>
                <a:close/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9F74893-F7E9-C786-43E2-08662178CCA6}"/>
              </a:ext>
            </a:extLst>
          </p:cNvPr>
          <p:cNvSpPr/>
          <p:nvPr/>
        </p:nvSpPr>
        <p:spPr>
          <a:xfrm>
            <a:off x="11241604" y="3217098"/>
            <a:ext cx="152400" cy="101600"/>
          </a:xfrm>
          <a:custGeom>
            <a:avLst/>
            <a:gdLst>
              <a:gd name="connsiteX0" fmla="*/ 152400 w 152400"/>
              <a:gd name="connsiteY0" fmla="*/ 101600 h 101600"/>
              <a:gd name="connsiteX1" fmla="*/ 139700 w 152400"/>
              <a:gd name="connsiteY1" fmla="*/ 44450 h 101600"/>
              <a:gd name="connsiteX2" fmla="*/ 0 w 152400"/>
              <a:gd name="connsiteY2" fmla="*/ 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01600">
                <a:moveTo>
                  <a:pt x="152400" y="101600"/>
                </a:moveTo>
                <a:lnTo>
                  <a:pt x="139700" y="4445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D540E446-96FB-2895-A439-273A8F5C138D}"/>
              </a:ext>
            </a:extLst>
          </p:cNvPr>
          <p:cNvSpPr/>
          <p:nvPr/>
        </p:nvSpPr>
        <p:spPr>
          <a:xfrm>
            <a:off x="1074858" y="5615017"/>
            <a:ext cx="108346" cy="209550"/>
          </a:xfrm>
          <a:custGeom>
            <a:avLst/>
            <a:gdLst>
              <a:gd name="connsiteX0" fmla="*/ 7144 w 104775"/>
              <a:gd name="connsiteY0" fmla="*/ 209550 h 209550"/>
              <a:gd name="connsiteX1" fmla="*/ 0 w 104775"/>
              <a:gd name="connsiteY1" fmla="*/ 145256 h 209550"/>
              <a:gd name="connsiteX2" fmla="*/ 104775 w 104775"/>
              <a:gd name="connsiteY2" fmla="*/ 0 h 209550"/>
              <a:gd name="connsiteX0" fmla="*/ 7144 w 104775"/>
              <a:gd name="connsiteY0" fmla="*/ 209550 h 209550"/>
              <a:gd name="connsiteX1" fmla="*/ 0 w 104775"/>
              <a:gd name="connsiteY1" fmla="*/ 145256 h 209550"/>
              <a:gd name="connsiteX2" fmla="*/ 104775 w 104775"/>
              <a:gd name="connsiteY2" fmla="*/ 0 h 209550"/>
              <a:gd name="connsiteX0" fmla="*/ 10715 w 108346"/>
              <a:gd name="connsiteY0" fmla="*/ 209550 h 209550"/>
              <a:gd name="connsiteX1" fmla="*/ 3571 w 108346"/>
              <a:gd name="connsiteY1" fmla="*/ 145256 h 209550"/>
              <a:gd name="connsiteX2" fmla="*/ 108346 w 108346"/>
              <a:gd name="connsiteY2" fmla="*/ 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346" h="209550">
                <a:moveTo>
                  <a:pt x="10715" y="209550"/>
                </a:moveTo>
                <a:cubicBezTo>
                  <a:pt x="8334" y="188119"/>
                  <a:pt x="-6748" y="169862"/>
                  <a:pt x="3571" y="145256"/>
                </a:cubicBezTo>
                <a:cubicBezTo>
                  <a:pt x="25796" y="92074"/>
                  <a:pt x="73421" y="48419"/>
                  <a:pt x="108346" y="0"/>
                </a:cubicBez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9D98EF75-4633-5015-25E3-0999DE664391}"/>
              </a:ext>
            </a:extLst>
          </p:cNvPr>
          <p:cNvSpPr/>
          <p:nvPr/>
        </p:nvSpPr>
        <p:spPr>
          <a:xfrm rot="21306176">
            <a:off x="6771291" y="5717874"/>
            <a:ext cx="310332" cy="1701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F37BF028-AA86-0EE5-1EF1-371E02C2AA60}"/>
              </a:ext>
            </a:extLst>
          </p:cNvPr>
          <p:cNvSpPr/>
          <p:nvPr/>
        </p:nvSpPr>
        <p:spPr>
          <a:xfrm rot="20796809">
            <a:off x="7078520" y="5662095"/>
            <a:ext cx="310332" cy="16121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14F0DED0-E788-3B63-10F4-A238CFCF7DB6}"/>
              </a:ext>
            </a:extLst>
          </p:cNvPr>
          <p:cNvSpPr/>
          <p:nvPr/>
        </p:nvSpPr>
        <p:spPr>
          <a:xfrm rot="20377434">
            <a:off x="7373820" y="5567801"/>
            <a:ext cx="310332" cy="16121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F79740B5-F981-2DEE-546C-931D746C5E04}"/>
              </a:ext>
            </a:extLst>
          </p:cNvPr>
          <p:cNvSpPr/>
          <p:nvPr/>
        </p:nvSpPr>
        <p:spPr>
          <a:xfrm rot="19668770">
            <a:off x="7654903" y="5422260"/>
            <a:ext cx="310332" cy="16121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四角形: 角を丸くする 72">
            <a:extLst>
              <a:ext uri="{FF2B5EF4-FFF2-40B4-BE49-F238E27FC236}">
                <a16:creationId xmlns:a16="http://schemas.microsoft.com/office/drawing/2014/main" id="{AA202F1B-8A48-70C8-4C49-1123A5211F9B}"/>
              </a:ext>
            </a:extLst>
          </p:cNvPr>
          <p:cNvSpPr/>
          <p:nvPr/>
        </p:nvSpPr>
        <p:spPr>
          <a:xfrm rot="19668770">
            <a:off x="7914454" y="5257776"/>
            <a:ext cx="310332" cy="16121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00ADECC6-08C5-BB90-2E60-9223BEC4E8B4}"/>
              </a:ext>
            </a:extLst>
          </p:cNvPr>
          <p:cNvSpPr/>
          <p:nvPr/>
        </p:nvSpPr>
        <p:spPr>
          <a:xfrm>
            <a:off x="6459210" y="5724994"/>
            <a:ext cx="310332" cy="1701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EC1238A3-EE30-D496-3BCC-5DEAD995DE98}"/>
              </a:ext>
            </a:extLst>
          </p:cNvPr>
          <p:cNvSpPr/>
          <p:nvPr/>
        </p:nvSpPr>
        <p:spPr>
          <a:xfrm rot="765573">
            <a:off x="6141996" y="5687443"/>
            <a:ext cx="310332" cy="1701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69BDB6F3-B0D4-DBC7-C7BC-705F82E2EFE9}"/>
              </a:ext>
            </a:extLst>
          </p:cNvPr>
          <p:cNvSpPr/>
          <p:nvPr/>
        </p:nvSpPr>
        <p:spPr>
          <a:xfrm rot="765573">
            <a:off x="5833386" y="5611243"/>
            <a:ext cx="310332" cy="1701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026B7D9E-34C5-1A6D-D63F-78CD5B493692}"/>
              </a:ext>
            </a:extLst>
          </p:cNvPr>
          <p:cNvSpPr/>
          <p:nvPr/>
        </p:nvSpPr>
        <p:spPr>
          <a:xfrm rot="765573">
            <a:off x="4478867" y="5270007"/>
            <a:ext cx="310332" cy="1565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E69371A3-320F-ADBE-1341-0B09B787B0F1}"/>
              </a:ext>
            </a:extLst>
          </p:cNvPr>
          <p:cNvSpPr/>
          <p:nvPr/>
        </p:nvSpPr>
        <p:spPr>
          <a:xfrm rot="817865">
            <a:off x="4790331" y="5348961"/>
            <a:ext cx="310332" cy="1565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7E6D709B-B32F-AD34-0693-BBA4D8F0ADF9}"/>
              </a:ext>
            </a:extLst>
          </p:cNvPr>
          <p:cNvSpPr/>
          <p:nvPr/>
        </p:nvSpPr>
        <p:spPr>
          <a:xfrm rot="20960833">
            <a:off x="4146977" y="5252658"/>
            <a:ext cx="310332" cy="1565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753B80A7-94D2-7E06-DCA7-E7BAB87182F7}"/>
              </a:ext>
            </a:extLst>
          </p:cNvPr>
          <p:cNvSpPr/>
          <p:nvPr/>
        </p:nvSpPr>
        <p:spPr>
          <a:xfrm rot="20960833">
            <a:off x="3831189" y="5309606"/>
            <a:ext cx="310332" cy="1565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4D6DEFC2-3B4B-6CF4-42FE-462F56940B2C}"/>
              </a:ext>
            </a:extLst>
          </p:cNvPr>
          <p:cNvSpPr/>
          <p:nvPr/>
        </p:nvSpPr>
        <p:spPr>
          <a:xfrm rot="20960833">
            <a:off x="3519284" y="5365309"/>
            <a:ext cx="310332" cy="1565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D8288CDF-DA31-857B-CBB6-227F0CD0EAAB}"/>
              </a:ext>
            </a:extLst>
          </p:cNvPr>
          <p:cNvSpPr/>
          <p:nvPr/>
        </p:nvSpPr>
        <p:spPr>
          <a:xfrm>
            <a:off x="1881396" y="4053934"/>
            <a:ext cx="75318" cy="83517"/>
          </a:xfrm>
          <a:custGeom>
            <a:avLst/>
            <a:gdLst>
              <a:gd name="connsiteX0" fmla="*/ 11025 w 75318"/>
              <a:gd name="connsiteY0" fmla="*/ 83517 h 83517"/>
              <a:gd name="connsiteX1" fmla="*/ 309 w 75318"/>
              <a:gd name="connsiteY1" fmla="*/ 13270 h 83517"/>
              <a:gd name="connsiteX2" fmla="*/ 21740 w 75318"/>
              <a:gd name="connsiteY2" fmla="*/ 173 h 83517"/>
              <a:gd name="connsiteX3" fmla="*/ 34837 w 75318"/>
              <a:gd name="connsiteY3" fmla="*/ 7317 h 83517"/>
              <a:gd name="connsiteX4" fmla="*/ 56268 w 75318"/>
              <a:gd name="connsiteY4" fmla="*/ 28748 h 83517"/>
              <a:gd name="connsiteX5" fmla="*/ 69365 w 75318"/>
              <a:gd name="connsiteY5" fmla="*/ 58514 h 83517"/>
              <a:gd name="connsiteX6" fmla="*/ 75318 w 75318"/>
              <a:gd name="connsiteY6" fmla="*/ 72802 h 8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318" h="83517">
                <a:moveTo>
                  <a:pt x="11025" y="83517"/>
                </a:moveTo>
                <a:cubicBezTo>
                  <a:pt x="4774" y="55339"/>
                  <a:pt x="-1477" y="27161"/>
                  <a:pt x="309" y="13270"/>
                </a:cubicBezTo>
                <a:cubicBezTo>
                  <a:pt x="2095" y="-621"/>
                  <a:pt x="15985" y="1165"/>
                  <a:pt x="21740" y="173"/>
                </a:cubicBezTo>
                <a:cubicBezTo>
                  <a:pt x="27495" y="-819"/>
                  <a:pt x="29082" y="2554"/>
                  <a:pt x="34837" y="7317"/>
                </a:cubicBezTo>
                <a:cubicBezTo>
                  <a:pt x="40592" y="12079"/>
                  <a:pt x="50513" y="20215"/>
                  <a:pt x="56268" y="28748"/>
                </a:cubicBezTo>
                <a:cubicBezTo>
                  <a:pt x="62023" y="37281"/>
                  <a:pt x="66190" y="51172"/>
                  <a:pt x="69365" y="58514"/>
                </a:cubicBezTo>
                <a:cubicBezTo>
                  <a:pt x="72540" y="65856"/>
                  <a:pt x="73929" y="69329"/>
                  <a:pt x="75318" y="72802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97D1F3A0-F0CB-DD3C-BDF4-4382AF3596E4}"/>
              </a:ext>
            </a:extLst>
          </p:cNvPr>
          <p:cNvSpPr/>
          <p:nvPr/>
        </p:nvSpPr>
        <p:spPr>
          <a:xfrm>
            <a:off x="1867418" y="4003095"/>
            <a:ext cx="117871" cy="65300"/>
          </a:xfrm>
          <a:custGeom>
            <a:avLst/>
            <a:gdLst>
              <a:gd name="connsiteX0" fmla="*/ 0 w 117871"/>
              <a:gd name="connsiteY0" fmla="*/ 48631 h 65300"/>
              <a:gd name="connsiteX1" fmla="*/ 41671 w 117871"/>
              <a:gd name="connsiteY1" fmla="*/ 1006 h 65300"/>
              <a:gd name="connsiteX2" fmla="*/ 92868 w 117871"/>
              <a:gd name="connsiteY2" fmla="*/ 20056 h 65300"/>
              <a:gd name="connsiteX3" fmla="*/ 117871 w 117871"/>
              <a:gd name="connsiteY3" fmla="*/ 65300 h 6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1" h="65300">
                <a:moveTo>
                  <a:pt x="0" y="48631"/>
                </a:moveTo>
                <a:cubicBezTo>
                  <a:pt x="13096" y="27199"/>
                  <a:pt x="26193" y="5768"/>
                  <a:pt x="41671" y="1006"/>
                </a:cubicBezTo>
                <a:cubicBezTo>
                  <a:pt x="57149" y="-3756"/>
                  <a:pt x="80168" y="9340"/>
                  <a:pt x="92868" y="20056"/>
                </a:cubicBezTo>
                <a:cubicBezTo>
                  <a:pt x="105568" y="30772"/>
                  <a:pt x="111719" y="48036"/>
                  <a:pt x="117871" y="65300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4911DF11-7B4D-8E91-167F-A1A0EDA72B18}"/>
              </a:ext>
            </a:extLst>
          </p:cNvPr>
          <p:cNvSpPr/>
          <p:nvPr/>
        </p:nvSpPr>
        <p:spPr>
          <a:xfrm>
            <a:off x="1894802" y="3950157"/>
            <a:ext cx="126206" cy="70616"/>
          </a:xfrm>
          <a:custGeom>
            <a:avLst/>
            <a:gdLst>
              <a:gd name="connsiteX0" fmla="*/ 0 w 126206"/>
              <a:gd name="connsiteY0" fmla="*/ 47994 h 70616"/>
              <a:gd name="connsiteX1" fmla="*/ 52387 w 126206"/>
              <a:gd name="connsiteY1" fmla="*/ 369 h 70616"/>
              <a:gd name="connsiteX2" fmla="*/ 126206 w 126206"/>
              <a:gd name="connsiteY2" fmla="*/ 70616 h 7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06" h="70616">
                <a:moveTo>
                  <a:pt x="0" y="47994"/>
                </a:moveTo>
                <a:cubicBezTo>
                  <a:pt x="15676" y="22296"/>
                  <a:pt x="31353" y="-3401"/>
                  <a:pt x="52387" y="369"/>
                </a:cubicBezTo>
                <a:cubicBezTo>
                  <a:pt x="73421" y="4139"/>
                  <a:pt x="99813" y="37377"/>
                  <a:pt x="126206" y="70616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61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70AAEC52-8EA3-ECFF-9AC2-4F7448E655D9}"/>
              </a:ext>
            </a:extLst>
          </p:cNvPr>
          <p:cNvSpPr/>
          <p:nvPr/>
        </p:nvSpPr>
        <p:spPr>
          <a:xfrm>
            <a:off x="5635625" y="1323975"/>
            <a:ext cx="1098550" cy="2146300"/>
          </a:xfrm>
          <a:custGeom>
            <a:avLst/>
            <a:gdLst>
              <a:gd name="connsiteX0" fmla="*/ 30163 w 1098550"/>
              <a:gd name="connsiteY0" fmla="*/ 0 h 2146300"/>
              <a:gd name="connsiteX1" fmla="*/ 90488 w 1098550"/>
              <a:gd name="connsiteY1" fmla="*/ 33338 h 2146300"/>
              <a:gd name="connsiteX2" fmla="*/ 179388 w 1098550"/>
              <a:gd name="connsiteY2" fmla="*/ 23813 h 2146300"/>
              <a:gd name="connsiteX3" fmla="*/ 511175 w 1098550"/>
              <a:gd name="connsiteY3" fmla="*/ 150813 h 2146300"/>
              <a:gd name="connsiteX4" fmla="*/ 808038 w 1098550"/>
              <a:gd name="connsiteY4" fmla="*/ 290513 h 2146300"/>
              <a:gd name="connsiteX5" fmla="*/ 946150 w 1098550"/>
              <a:gd name="connsiteY5" fmla="*/ 360363 h 2146300"/>
              <a:gd name="connsiteX6" fmla="*/ 1055688 w 1098550"/>
              <a:gd name="connsiteY6" fmla="*/ 552450 h 2146300"/>
              <a:gd name="connsiteX7" fmla="*/ 1098550 w 1098550"/>
              <a:gd name="connsiteY7" fmla="*/ 957263 h 2146300"/>
              <a:gd name="connsiteX8" fmla="*/ 1084263 w 1098550"/>
              <a:gd name="connsiteY8" fmla="*/ 1252538 h 2146300"/>
              <a:gd name="connsiteX9" fmla="*/ 1065213 w 1098550"/>
              <a:gd name="connsiteY9" fmla="*/ 1471613 h 2146300"/>
              <a:gd name="connsiteX10" fmla="*/ 1014413 w 1098550"/>
              <a:gd name="connsiteY10" fmla="*/ 1585913 h 2146300"/>
              <a:gd name="connsiteX11" fmla="*/ 766763 w 1098550"/>
              <a:gd name="connsiteY11" fmla="*/ 1724025 h 2146300"/>
              <a:gd name="connsiteX12" fmla="*/ 577850 w 1098550"/>
              <a:gd name="connsiteY12" fmla="*/ 1855788 h 2146300"/>
              <a:gd name="connsiteX13" fmla="*/ 438150 w 1098550"/>
              <a:gd name="connsiteY13" fmla="*/ 2024063 h 2146300"/>
              <a:gd name="connsiteX14" fmla="*/ 358775 w 1098550"/>
              <a:gd name="connsiteY14" fmla="*/ 2100263 h 2146300"/>
              <a:gd name="connsiteX15" fmla="*/ 201613 w 1098550"/>
              <a:gd name="connsiteY15" fmla="*/ 2146300 h 2146300"/>
              <a:gd name="connsiteX16" fmla="*/ 130175 w 1098550"/>
              <a:gd name="connsiteY16" fmla="*/ 2005013 h 2146300"/>
              <a:gd name="connsiteX17" fmla="*/ 212725 w 1098550"/>
              <a:gd name="connsiteY17" fmla="*/ 2001838 h 2146300"/>
              <a:gd name="connsiteX18" fmla="*/ 309563 w 1098550"/>
              <a:gd name="connsiteY18" fmla="*/ 1862138 h 2146300"/>
              <a:gd name="connsiteX19" fmla="*/ 403225 w 1098550"/>
              <a:gd name="connsiteY19" fmla="*/ 1660525 h 2146300"/>
              <a:gd name="connsiteX20" fmla="*/ 466725 w 1098550"/>
              <a:gd name="connsiteY20" fmla="*/ 1360488 h 2146300"/>
              <a:gd name="connsiteX21" fmla="*/ 457200 w 1098550"/>
              <a:gd name="connsiteY21" fmla="*/ 1092200 h 2146300"/>
              <a:gd name="connsiteX22" fmla="*/ 403225 w 1098550"/>
              <a:gd name="connsiteY22" fmla="*/ 866775 h 2146300"/>
              <a:gd name="connsiteX23" fmla="*/ 279400 w 1098550"/>
              <a:gd name="connsiteY23" fmla="*/ 628650 h 2146300"/>
              <a:gd name="connsiteX24" fmla="*/ 0 w 1098550"/>
              <a:gd name="connsiteY24" fmla="*/ 184150 h 2146300"/>
              <a:gd name="connsiteX25" fmla="*/ 46038 w 1098550"/>
              <a:gd name="connsiteY25" fmla="*/ 142875 h 2146300"/>
              <a:gd name="connsiteX26" fmla="*/ 30163 w 1098550"/>
              <a:gd name="connsiteY26" fmla="*/ 0 h 214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98550" h="2146300">
                <a:moveTo>
                  <a:pt x="30163" y="0"/>
                </a:moveTo>
                <a:lnTo>
                  <a:pt x="90488" y="33338"/>
                </a:lnTo>
                <a:lnTo>
                  <a:pt x="179388" y="23813"/>
                </a:lnTo>
                <a:lnTo>
                  <a:pt x="511175" y="150813"/>
                </a:lnTo>
                <a:lnTo>
                  <a:pt x="808038" y="290513"/>
                </a:lnTo>
                <a:lnTo>
                  <a:pt x="946150" y="360363"/>
                </a:lnTo>
                <a:lnTo>
                  <a:pt x="1055688" y="552450"/>
                </a:lnTo>
                <a:lnTo>
                  <a:pt x="1098550" y="957263"/>
                </a:lnTo>
                <a:lnTo>
                  <a:pt x="1084263" y="1252538"/>
                </a:lnTo>
                <a:lnTo>
                  <a:pt x="1065213" y="1471613"/>
                </a:lnTo>
                <a:lnTo>
                  <a:pt x="1014413" y="1585913"/>
                </a:lnTo>
                <a:lnTo>
                  <a:pt x="766763" y="1724025"/>
                </a:lnTo>
                <a:lnTo>
                  <a:pt x="577850" y="1855788"/>
                </a:lnTo>
                <a:lnTo>
                  <a:pt x="438150" y="2024063"/>
                </a:lnTo>
                <a:lnTo>
                  <a:pt x="358775" y="2100263"/>
                </a:lnTo>
                <a:lnTo>
                  <a:pt x="201613" y="2146300"/>
                </a:lnTo>
                <a:lnTo>
                  <a:pt x="130175" y="2005013"/>
                </a:lnTo>
                <a:lnTo>
                  <a:pt x="212725" y="2001838"/>
                </a:lnTo>
                <a:lnTo>
                  <a:pt x="309563" y="1862138"/>
                </a:lnTo>
                <a:lnTo>
                  <a:pt x="403225" y="1660525"/>
                </a:lnTo>
                <a:lnTo>
                  <a:pt x="466725" y="1360488"/>
                </a:lnTo>
                <a:lnTo>
                  <a:pt x="457200" y="1092200"/>
                </a:lnTo>
                <a:lnTo>
                  <a:pt x="403225" y="866775"/>
                </a:lnTo>
                <a:lnTo>
                  <a:pt x="279400" y="628650"/>
                </a:lnTo>
                <a:lnTo>
                  <a:pt x="0" y="184150"/>
                </a:lnTo>
                <a:lnTo>
                  <a:pt x="46038" y="142875"/>
                </a:lnTo>
                <a:lnTo>
                  <a:pt x="30163" y="0"/>
                </a:lnTo>
                <a:close/>
              </a:path>
            </a:pathLst>
          </a:custGeom>
          <a:solidFill>
            <a:srgbClr val="F8DAD9"/>
          </a:solidFill>
          <a:ln>
            <a:solidFill>
              <a:srgbClr val="F8DA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F7F85D60-62A2-DBF5-7A8A-BD3C1CB7D26A}"/>
              </a:ext>
            </a:extLst>
          </p:cNvPr>
          <p:cNvSpPr/>
          <p:nvPr/>
        </p:nvSpPr>
        <p:spPr>
          <a:xfrm>
            <a:off x="5062538" y="1778000"/>
            <a:ext cx="909637" cy="1571625"/>
          </a:xfrm>
          <a:custGeom>
            <a:avLst/>
            <a:gdLst>
              <a:gd name="connsiteX0" fmla="*/ 146050 w 909637"/>
              <a:gd name="connsiteY0" fmla="*/ 0 h 1571625"/>
              <a:gd name="connsiteX1" fmla="*/ 207962 w 909637"/>
              <a:gd name="connsiteY1" fmla="*/ 44450 h 1571625"/>
              <a:gd name="connsiteX2" fmla="*/ 433387 w 909637"/>
              <a:gd name="connsiteY2" fmla="*/ 55563 h 1571625"/>
              <a:gd name="connsiteX3" fmla="*/ 279400 w 909637"/>
              <a:gd name="connsiteY3" fmla="*/ 146050 h 1571625"/>
              <a:gd name="connsiteX4" fmla="*/ 430212 w 909637"/>
              <a:gd name="connsiteY4" fmla="*/ 193675 h 1571625"/>
              <a:gd name="connsiteX5" fmla="*/ 552450 w 909637"/>
              <a:gd name="connsiteY5" fmla="*/ 241300 h 1571625"/>
              <a:gd name="connsiteX6" fmla="*/ 619125 w 909637"/>
              <a:gd name="connsiteY6" fmla="*/ 285750 h 1571625"/>
              <a:gd name="connsiteX7" fmla="*/ 811212 w 909637"/>
              <a:gd name="connsiteY7" fmla="*/ 515938 h 1571625"/>
              <a:gd name="connsiteX8" fmla="*/ 889000 w 909637"/>
              <a:gd name="connsiteY8" fmla="*/ 695325 h 1571625"/>
              <a:gd name="connsiteX9" fmla="*/ 909637 w 909637"/>
              <a:gd name="connsiteY9" fmla="*/ 889000 h 1571625"/>
              <a:gd name="connsiteX10" fmla="*/ 876300 w 909637"/>
              <a:gd name="connsiteY10" fmla="*/ 1111250 h 1571625"/>
              <a:gd name="connsiteX11" fmla="*/ 766762 w 909637"/>
              <a:gd name="connsiteY11" fmla="*/ 1339850 h 1571625"/>
              <a:gd name="connsiteX12" fmla="*/ 677862 w 909637"/>
              <a:gd name="connsiteY12" fmla="*/ 1457325 h 1571625"/>
              <a:gd name="connsiteX13" fmla="*/ 679450 w 909637"/>
              <a:gd name="connsiteY13" fmla="*/ 1571625 h 1571625"/>
              <a:gd name="connsiteX14" fmla="*/ 558800 w 909637"/>
              <a:gd name="connsiteY14" fmla="*/ 1401763 h 1571625"/>
              <a:gd name="connsiteX15" fmla="*/ 674687 w 909637"/>
              <a:gd name="connsiteY15" fmla="*/ 1239838 h 1571625"/>
              <a:gd name="connsiteX16" fmla="*/ 755650 w 909637"/>
              <a:gd name="connsiteY16" fmla="*/ 1025525 h 1571625"/>
              <a:gd name="connsiteX17" fmla="*/ 771525 w 909637"/>
              <a:gd name="connsiteY17" fmla="*/ 750888 h 1571625"/>
              <a:gd name="connsiteX18" fmla="*/ 693737 w 909637"/>
              <a:gd name="connsiteY18" fmla="*/ 534988 h 1571625"/>
              <a:gd name="connsiteX19" fmla="*/ 600075 w 909637"/>
              <a:gd name="connsiteY19" fmla="*/ 422275 h 1571625"/>
              <a:gd name="connsiteX20" fmla="*/ 431800 w 909637"/>
              <a:gd name="connsiteY20" fmla="*/ 301625 h 1571625"/>
              <a:gd name="connsiteX21" fmla="*/ 333375 w 909637"/>
              <a:gd name="connsiteY21" fmla="*/ 271463 h 1571625"/>
              <a:gd name="connsiteX22" fmla="*/ 173037 w 909637"/>
              <a:gd name="connsiteY22" fmla="*/ 317500 h 1571625"/>
              <a:gd name="connsiteX23" fmla="*/ 104775 w 909637"/>
              <a:gd name="connsiteY23" fmla="*/ 433388 h 1571625"/>
              <a:gd name="connsiteX24" fmla="*/ 96837 w 909637"/>
              <a:gd name="connsiteY24" fmla="*/ 287338 h 1571625"/>
              <a:gd name="connsiteX25" fmla="*/ 250825 w 909637"/>
              <a:gd name="connsiteY25" fmla="*/ 203200 h 1571625"/>
              <a:gd name="connsiteX26" fmla="*/ 153987 w 909637"/>
              <a:gd name="connsiteY26" fmla="*/ 163513 h 1571625"/>
              <a:gd name="connsiteX27" fmla="*/ 55562 w 909637"/>
              <a:gd name="connsiteY27" fmla="*/ 174625 h 1571625"/>
              <a:gd name="connsiteX28" fmla="*/ 0 w 909637"/>
              <a:gd name="connsiteY28" fmla="*/ 158750 h 1571625"/>
              <a:gd name="connsiteX29" fmla="*/ 112712 w 909637"/>
              <a:gd name="connsiteY29" fmla="*/ 109538 h 1571625"/>
              <a:gd name="connsiteX30" fmla="*/ 141287 w 909637"/>
              <a:gd name="connsiteY30" fmla="*/ 77788 h 1571625"/>
              <a:gd name="connsiteX31" fmla="*/ 146050 w 909637"/>
              <a:gd name="connsiteY31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09637" h="1571625">
                <a:moveTo>
                  <a:pt x="146050" y="0"/>
                </a:moveTo>
                <a:lnTo>
                  <a:pt x="207962" y="44450"/>
                </a:lnTo>
                <a:lnTo>
                  <a:pt x="433387" y="55563"/>
                </a:lnTo>
                <a:lnTo>
                  <a:pt x="279400" y="146050"/>
                </a:lnTo>
                <a:lnTo>
                  <a:pt x="430212" y="193675"/>
                </a:lnTo>
                <a:lnTo>
                  <a:pt x="552450" y="241300"/>
                </a:lnTo>
                <a:lnTo>
                  <a:pt x="619125" y="285750"/>
                </a:lnTo>
                <a:lnTo>
                  <a:pt x="811212" y="515938"/>
                </a:lnTo>
                <a:lnTo>
                  <a:pt x="889000" y="695325"/>
                </a:lnTo>
                <a:lnTo>
                  <a:pt x="909637" y="889000"/>
                </a:lnTo>
                <a:lnTo>
                  <a:pt x="876300" y="1111250"/>
                </a:lnTo>
                <a:lnTo>
                  <a:pt x="766762" y="1339850"/>
                </a:lnTo>
                <a:lnTo>
                  <a:pt x="677862" y="1457325"/>
                </a:lnTo>
                <a:cubicBezTo>
                  <a:pt x="678391" y="1495425"/>
                  <a:pt x="678921" y="1533525"/>
                  <a:pt x="679450" y="1571625"/>
                </a:cubicBezTo>
                <a:lnTo>
                  <a:pt x="558800" y="1401763"/>
                </a:lnTo>
                <a:lnTo>
                  <a:pt x="674687" y="1239838"/>
                </a:lnTo>
                <a:lnTo>
                  <a:pt x="755650" y="1025525"/>
                </a:lnTo>
                <a:lnTo>
                  <a:pt x="771525" y="750888"/>
                </a:lnTo>
                <a:lnTo>
                  <a:pt x="693737" y="534988"/>
                </a:lnTo>
                <a:lnTo>
                  <a:pt x="600075" y="422275"/>
                </a:lnTo>
                <a:lnTo>
                  <a:pt x="431800" y="301625"/>
                </a:lnTo>
                <a:lnTo>
                  <a:pt x="333375" y="271463"/>
                </a:lnTo>
                <a:lnTo>
                  <a:pt x="173037" y="317500"/>
                </a:lnTo>
                <a:lnTo>
                  <a:pt x="104775" y="433388"/>
                </a:lnTo>
                <a:lnTo>
                  <a:pt x="96837" y="287338"/>
                </a:lnTo>
                <a:lnTo>
                  <a:pt x="250825" y="203200"/>
                </a:lnTo>
                <a:lnTo>
                  <a:pt x="153987" y="163513"/>
                </a:lnTo>
                <a:lnTo>
                  <a:pt x="55562" y="174625"/>
                </a:lnTo>
                <a:lnTo>
                  <a:pt x="0" y="158750"/>
                </a:lnTo>
                <a:lnTo>
                  <a:pt x="112712" y="109538"/>
                </a:lnTo>
                <a:lnTo>
                  <a:pt x="141287" y="77788"/>
                </a:lnTo>
                <a:lnTo>
                  <a:pt x="146050" y="0"/>
                </a:lnTo>
                <a:close/>
              </a:path>
            </a:pathLst>
          </a:custGeom>
          <a:solidFill>
            <a:srgbClr val="F8DAD9"/>
          </a:solidFill>
          <a:ln>
            <a:solidFill>
              <a:srgbClr val="F8DA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03CC3083-D8B5-95A4-CD66-C529D0FCA524}"/>
              </a:ext>
            </a:extLst>
          </p:cNvPr>
          <p:cNvSpPr/>
          <p:nvPr/>
        </p:nvSpPr>
        <p:spPr>
          <a:xfrm>
            <a:off x="3065463" y="3170238"/>
            <a:ext cx="2805112" cy="1719262"/>
          </a:xfrm>
          <a:custGeom>
            <a:avLst/>
            <a:gdLst>
              <a:gd name="connsiteX0" fmla="*/ 0 w 2805112"/>
              <a:gd name="connsiteY0" fmla="*/ 1158875 h 1719262"/>
              <a:gd name="connsiteX1" fmla="*/ 509587 w 2805112"/>
              <a:gd name="connsiteY1" fmla="*/ 846137 h 1719262"/>
              <a:gd name="connsiteX2" fmla="*/ 917575 w 2805112"/>
              <a:gd name="connsiteY2" fmla="*/ 536575 h 1719262"/>
              <a:gd name="connsiteX3" fmla="*/ 1136650 w 2805112"/>
              <a:gd name="connsiteY3" fmla="*/ 411162 h 1719262"/>
              <a:gd name="connsiteX4" fmla="*/ 1328737 w 2805112"/>
              <a:gd name="connsiteY4" fmla="*/ 358775 h 1719262"/>
              <a:gd name="connsiteX5" fmla="*/ 1538287 w 2805112"/>
              <a:gd name="connsiteY5" fmla="*/ 385762 h 1719262"/>
              <a:gd name="connsiteX6" fmla="*/ 1838325 w 2805112"/>
              <a:gd name="connsiteY6" fmla="*/ 377825 h 1719262"/>
              <a:gd name="connsiteX7" fmla="*/ 2117725 w 2805112"/>
              <a:gd name="connsiteY7" fmla="*/ 314325 h 1719262"/>
              <a:gd name="connsiteX8" fmla="*/ 2138362 w 2805112"/>
              <a:gd name="connsiteY8" fmla="*/ 274637 h 1719262"/>
              <a:gd name="connsiteX9" fmla="*/ 2057400 w 2805112"/>
              <a:gd name="connsiteY9" fmla="*/ 246062 h 1719262"/>
              <a:gd name="connsiteX10" fmla="*/ 1919287 w 2805112"/>
              <a:gd name="connsiteY10" fmla="*/ 249237 h 1719262"/>
              <a:gd name="connsiteX11" fmla="*/ 1851025 w 2805112"/>
              <a:gd name="connsiteY11" fmla="*/ 242887 h 1719262"/>
              <a:gd name="connsiteX12" fmla="*/ 1792287 w 2805112"/>
              <a:gd name="connsiteY12" fmla="*/ 195262 h 1719262"/>
              <a:gd name="connsiteX13" fmla="*/ 1789112 w 2805112"/>
              <a:gd name="connsiteY13" fmla="*/ 147637 h 1719262"/>
              <a:gd name="connsiteX14" fmla="*/ 1831975 w 2805112"/>
              <a:gd name="connsiteY14" fmla="*/ 147637 h 1719262"/>
              <a:gd name="connsiteX15" fmla="*/ 1939925 w 2805112"/>
              <a:gd name="connsiteY15" fmla="*/ 203200 h 1719262"/>
              <a:gd name="connsiteX16" fmla="*/ 2101850 w 2805112"/>
              <a:gd name="connsiteY16" fmla="*/ 211137 h 1719262"/>
              <a:gd name="connsiteX17" fmla="*/ 2247900 w 2805112"/>
              <a:gd name="connsiteY17" fmla="*/ 196850 h 1719262"/>
              <a:gd name="connsiteX18" fmla="*/ 2392362 w 2805112"/>
              <a:gd name="connsiteY18" fmla="*/ 122237 h 1719262"/>
              <a:gd name="connsiteX19" fmla="*/ 2571750 w 2805112"/>
              <a:gd name="connsiteY19" fmla="*/ 0 h 1719262"/>
              <a:gd name="connsiteX20" fmla="*/ 2805112 w 2805112"/>
              <a:gd name="connsiteY20" fmla="*/ 300037 h 1719262"/>
              <a:gd name="connsiteX21" fmla="*/ 2435225 w 2805112"/>
              <a:gd name="connsiteY21" fmla="*/ 352425 h 1719262"/>
              <a:gd name="connsiteX22" fmla="*/ 2236787 w 2805112"/>
              <a:gd name="connsiteY22" fmla="*/ 414337 h 1719262"/>
              <a:gd name="connsiteX23" fmla="*/ 2000250 w 2805112"/>
              <a:gd name="connsiteY23" fmla="*/ 546100 h 1719262"/>
              <a:gd name="connsiteX24" fmla="*/ 1562100 w 2805112"/>
              <a:gd name="connsiteY24" fmla="*/ 841375 h 1719262"/>
              <a:gd name="connsiteX25" fmla="*/ 1352550 w 2805112"/>
              <a:gd name="connsiteY25" fmla="*/ 1003300 h 1719262"/>
              <a:gd name="connsiteX26" fmla="*/ 1092200 w 2805112"/>
              <a:gd name="connsiteY26" fmla="*/ 1201737 h 1719262"/>
              <a:gd name="connsiteX27" fmla="*/ 808037 w 2805112"/>
              <a:gd name="connsiteY27" fmla="*/ 1390650 h 1719262"/>
              <a:gd name="connsiteX28" fmla="*/ 268287 w 2805112"/>
              <a:gd name="connsiteY28" fmla="*/ 1719262 h 1719262"/>
              <a:gd name="connsiteX29" fmla="*/ 239712 w 2805112"/>
              <a:gd name="connsiteY29" fmla="*/ 1649412 h 1719262"/>
              <a:gd name="connsiteX30" fmla="*/ 755650 w 2805112"/>
              <a:gd name="connsiteY30" fmla="*/ 1352550 h 1719262"/>
              <a:gd name="connsiteX31" fmla="*/ 981075 w 2805112"/>
              <a:gd name="connsiteY31" fmla="*/ 1214437 h 1719262"/>
              <a:gd name="connsiteX32" fmla="*/ 1258887 w 2805112"/>
              <a:gd name="connsiteY32" fmla="*/ 1025525 h 1719262"/>
              <a:gd name="connsiteX33" fmla="*/ 1474787 w 2805112"/>
              <a:gd name="connsiteY33" fmla="*/ 852487 h 1719262"/>
              <a:gd name="connsiteX34" fmla="*/ 1519237 w 2805112"/>
              <a:gd name="connsiteY34" fmla="*/ 788987 h 1719262"/>
              <a:gd name="connsiteX35" fmla="*/ 1506537 w 2805112"/>
              <a:gd name="connsiteY35" fmla="*/ 760412 h 1719262"/>
              <a:gd name="connsiteX36" fmla="*/ 1425575 w 2805112"/>
              <a:gd name="connsiteY36" fmla="*/ 750887 h 1719262"/>
              <a:gd name="connsiteX37" fmla="*/ 1258887 w 2805112"/>
              <a:gd name="connsiteY37" fmla="*/ 876300 h 1719262"/>
              <a:gd name="connsiteX38" fmla="*/ 930275 w 2805112"/>
              <a:gd name="connsiteY38" fmla="*/ 1101725 h 1719262"/>
              <a:gd name="connsiteX39" fmla="*/ 690562 w 2805112"/>
              <a:gd name="connsiteY39" fmla="*/ 1268412 h 1719262"/>
              <a:gd name="connsiteX40" fmla="*/ 342900 w 2805112"/>
              <a:gd name="connsiteY40" fmla="*/ 1450975 h 1719262"/>
              <a:gd name="connsiteX41" fmla="*/ 166687 w 2805112"/>
              <a:gd name="connsiteY41" fmla="*/ 1536700 h 1719262"/>
              <a:gd name="connsiteX42" fmla="*/ 150812 w 2805112"/>
              <a:gd name="connsiteY42" fmla="*/ 1516062 h 1719262"/>
              <a:gd name="connsiteX43" fmla="*/ 0 w 2805112"/>
              <a:gd name="connsiteY43" fmla="*/ 1158875 h 171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805112" h="1719262">
                <a:moveTo>
                  <a:pt x="0" y="1158875"/>
                </a:moveTo>
                <a:lnTo>
                  <a:pt x="509587" y="846137"/>
                </a:lnTo>
                <a:lnTo>
                  <a:pt x="917575" y="536575"/>
                </a:lnTo>
                <a:lnTo>
                  <a:pt x="1136650" y="411162"/>
                </a:lnTo>
                <a:lnTo>
                  <a:pt x="1328737" y="358775"/>
                </a:lnTo>
                <a:lnTo>
                  <a:pt x="1538287" y="385762"/>
                </a:lnTo>
                <a:lnTo>
                  <a:pt x="1838325" y="377825"/>
                </a:lnTo>
                <a:lnTo>
                  <a:pt x="2117725" y="314325"/>
                </a:lnTo>
                <a:lnTo>
                  <a:pt x="2138362" y="274637"/>
                </a:lnTo>
                <a:lnTo>
                  <a:pt x="2057400" y="246062"/>
                </a:lnTo>
                <a:lnTo>
                  <a:pt x="1919287" y="249237"/>
                </a:lnTo>
                <a:lnTo>
                  <a:pt x="1851025" y="242887"/>
                </a:lnTo>
                <a:lnTo>
                  <a:pt x="1792287" y="195262"/>
                </a:lnTo>
                <a:lnTo>
                  <a:pt x="1789112" y="147637"/>
                </a:lnTo>
                <a:lnTo>
                  <a:pt x="1831975" y="147637"/>
                </a:lnTo>
                <a:lnTo>
                  <a:pt x="1939925" y="203200"/>
                </a:lnTo>
                <a:lnTo>
                  <a:pt x="2101850" y="211137"/>
                </a:lnTo>
                <a:lnTo>
                  <a:pt x="2247900" y="196850"/>
                </a:lnTo>
                <a:lnTo>
                  <a:pt x="2392362" y="122237"/>
                </a:lnTo>
                <a:lnTo>
                  <a:pt x="2571750" y="0"/>
                </a:lnTo>
                <a:lnTo>
                  <a:pt x="2805112" y="300037"/>
                </a:lnTo>
                <a:lnTo>
                  <a:pt x="2435225" y="352425"/>
                </a:lnTo>
                <a:lnTo>
                  <a:pt x="2236787" y="414337"/>
                </a:lnTo>
                <a:lnTo>
                  <a:pt x="2000250" y="546100"/>
                </a:lnTo>
                <a:lnTo>
                  <a:pt x="1562100" y="841375"/>
                </a:lnTo>
                <a:lnTo>
                  <a:pt x="1352550" y="1003300"/>
                </a:lnTo>
                <a:lnTo>
                  <a:pt x="1092200" y="1201737"/>
                </a:lnTo>
                <a:lnTo>
                  <a:pt x="808037" y="1390650"/>
                </a:lnTo>
                <a:lnTo>
                  <a:pt x="268287" y="1719262"/>
                </a:lnTo>
                <a:lnTo>
                  <a:pt x="239712" y="1649412"/>
                </a:lnTo>
                <a:lnTo>
                  <a:pt x="755650" y="1352550"/>
                </a:lnTo>
                <a:lnTo>
                  <a:pt x="981075" y="1214437"/>
                </a:lnTo>
                <a:lnTo>
                  <a:pt x="1258887" y="1025525"/>
                </a:lnTo>
                <a:lnTo>
                  <a:pt x="1474787" y="852487"/>
                </a:lnTo>
                <a:lnTo>
                  <a:pt x="1519237" y="788987"/>
                </a:lnTo>
                <a:lnTo>
                  <a:pt x="1506537" y="760412"/>
                </a:lnTo>
                <a:lnTo>
                  <a:pt x="1425575" y="750887"/>
                </a:lnTo>
                <a:lnTo>
                  <a:pt x="1258887" y="876300"/>
                </a:lnTo>
                <a:lnTo>
                  <a:pt x="930275" y="1101725"/>
                </a:lnTo>
                <a:lnTo>
                  <a:pt x="690562" y="1268412"/>
                </a:lnTo>
                <a:lnTo>
                  <a:pt x="342900" y="1450975"/>
                </a:lnTo>
                <a:lnTo>
                  <a:pt x="166687" y="1536700"/>
                </a:lnTo>
                <a:lnTo>
                  <a:pt x="150812" y="1516062"/>
                </a:lnTo>
                <a:lnTo>
                  <a:pt x="0" y="1158875"/>
                </a:lnTo>
                <a:close/>
              </a:path>
            </a:pathLst>
          </a:custGeom>
          <a:solidFill>
            <a:srgbClr val="F8DAD9"/>
          </a:solidFill>
          <a:ln>
            <a:solidFill>
              <a:srgbClr val="F8DA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0962F6F8-63BD-81AC-35DD-B12466824E56}"/>
              </a:ext>
            </a:extLst>
          </p:cNvPr>
          <p:cNvSpPr/>
          <p:nvPr/>
        </p:nvSpPr>
        <p:spPr>
          <a:xfrm>
            <a:off x="5635625" y="1130300"/>
            <a:ext cx="3476625" cy="1406525"/>
          </a:xfrm>
          <a:custGeom>
            <a:avLst/>
            <a:gdLst>
              <a:gd name="connsiteX0" fmla="*/ 1095375 w 3476625"/>
              <a:gd name="connsiteY0" fmla="*/ 1404938 h 1406525"/>
              <a:gd name="connsiteX1" fmla="*/ 1112838 w 3476625"/>
              <a:gd name="connsiteY1" fmla="*/ 1182688 h 1406525"/>
              <a:gd name="connsiteX2" fmla="*/ 1077913 w 3476625"/>
              <a:gd name="connsiteY2" fmla="*/ 885825 h 1406525"/>
              <a:gd name="connsiteX3" fmla="*/ 1046163 w 3476625"/>
              <a:gd name="connsiteY3" fmla="*/ 725488 h 1406525"/>
              <a:gd name="connsiteX4" fmla="*/ 960438 w 3476625"/>
              <a:gd name="connsiteY4" fmla="*/ 571500 h 1406525"/>
              <a:gd name="connsiteX5" fmla="*/ 882650 w 3476625"/>
              <a:gd name="connsiteY5" fmla="*/ 509588 h 1406525"/>
              <a:gd name="connsiteX6" fmla="*/ 604838 w 3476625"/>
              <a:gd name="connsiteY6" fmla="*/ 377825 h 1406525"/>
              <a:gd name="connsiteX7" fmla="*/ 341313 w 3476625"/>
              <a:gd name="connsiteY7" fmla="*/ 260350 h 1406525"/>
              <a:gd name="connsiteX8" fmla="*/ 180975 w 3476625"/>
              <a:gd name="connsiteY8" fmla="*/ 203200 h 1406525"/>
              <a:gd name="connsiteX9" fmla="*/ 115888 w 3476625"/>
              <a:gd name="connsiteY9" fmla="*/ 215900 h 1406525"/>
              <a:gd name="connsiteX10" fmla="*/ 69850 w 3476625"/>
              <a:gd name="connsiteY10" fmla="*/ 209550 h 1406525"/>
              <a:gd name="connsiteX11" fmla="*/ 11113 w 3476625"/>
              <a:gd name="connsiteY11" fmla="*/ 152400 h 1406525"/>
              <a:gd name="connsiteX12" fmla="*/ 0 w 3476625"/>
              <a:gd name="connsiteY12" fmla="*/ 71438 h 1406525"/>
              <a:gd name="connsiteX13" fmla="*/ 73025 w 3476625"/>
              <a:gd name="connsiteY13" fmla="*/ 1588 h 1406525"/>
              <a:gd name="connsiteX14" fmla="*/ 158750 w 3476625"/>
              <a:gd name="connsiteY14" fmla="*/ 0 h 1406525"/>
              <a:gd name="connsiteX15" fmla="*/ 442913 w 3476625"/>
              <a:gd name="connsiteY15" fmla="*/ 96838 h 1406525"/>
              <a:gd name="connsiteX16" fmla="*/ 792163 w 3476625"/>
              <a:gd name="connsiteY16" fmla="*/ 211138 h 1406525"/>
              <a:gd name="connsiteX17" fmla="*/ 992188 w 3476625"/>
              <a:gd name="connsiteY17" fmla="*/ 282575 h 1406525"/>
              <a:gd name="connsiteX18" fmla="*/ 1184275 w 3476625"/>
              <a:gd name="connsiteY18" fmla="*/ 315913 h 1406525"/>
              <a:gd name="connsiteX19" fmla="*/ 1331913 w 3476625"/>
              <a:gd name="connsiteY19" fmla="*/ 284163 h 1406525"/>
              <a:gd name="connsiteX20" fmla="*/ 1420813 w 3476625"/>
              <a:gd name="connsiteY20" fmla="*/ 241300 h 1406525"/>
              <a:gd name="connsiteX21" fmla="*/ 1500188 w 3476625"/>
              <a:gd name="connsiteY21" fmla="*/ 177800 h 1406525"/>
              <a:gd name="connsiteX22" fmla="*/ 1798638 w 3476625"/>
              <a:gd name="connsiteY22" fmla="*/ 87313 h 1406525"/>
              <a:gd name="connsiteX23" fmla="*/ 2112963 w 3476625"/>
              <a:gd name="connsiteY23" fmla="*/ 57150 h 1406525"/>
              <a:gd name="connsiteX24" fmla="*/ 2384425 w 3476625"/>
              <a:gd name="connsiteY24" fmla="*/ 101600 h 1406525"/>
              <a:gd name="connsiteX25" fmla="*/ 2635250 w 3476625"/>
              <a:gd name="connsiteY25" fmla="*/ 195263 h 1406525"/>
              <a:gd name="connsiteX26" fmla="*/ 2932113 w 3476625"/>
              <a:gd name="connsiteY26" fmla="*/ 427038 h 1406525"/>
              <a:gd name="connsiteX27" fmla="*/ 3186113 w 3476625"/>
              <a:gd name="connsiteY27" fmla="*/ 736600 h 1406525"/>
              <a:gd name="connsiteX28" fmla="*/ 3316288 w 3476625"/>
              <a:gd name="connsiteY28" fmla="*/ 954088 h 1406525"/>
              <a:gd name="connsiteX29" fmla="*/ 3402013 w 3476625"/>
              <a:gd name="connsiteY29" fmla="*/ 1157288 h 1406525"/>
              <a:gd name="connsiteX30" fmla="*/ 3476625 w 3476625"/>
              <a:gd name="connsiteY30" fmla="*/ 1406525 h 1406525"/>
              <a:gd name="connsiteX31" fmla="*/ 1095375 w 3476625"/>
              <a:gd name="connsiteY31" fmla="*/ 1404938 h 140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76625" h="1406525">
                <a:moveTo>
                  <a:pt x="1095375" y="1404938"/>
                </a:moveTo>
                <a:lnTo>
                  <a:pt x="1112838" y="1182688"/>
                </a:lnTo>
                <a:lnTo>
                  <a:pt x="1077913" y="885825"/>
                </a:lnTo>
                <a:lnTo>
                  <a:pt x="1046163" y="725488"/>
                </a:lnTo>
                <a:lnTo>
                  <a:pt x="960438" y="571500"/>
                </a:lnTo>
                <a:lnTo>
                  <a:pt x="882650" y="509588"/>
                </a:lnTo>
                <a:lnTo>
                  <a:pt x="604838" y="377825"/>
                </a:lnTo>
                <a:lnTo>
                  <a:pt x="341313" y="260350"/>
                </a:lnTo>
                <a:lnTo>
                  <a:pt x="180975" y="203200"/>
                </a:lnTo>
                <a:lnTo>
                  <a:pt x="115888" y="215900"/>
                </a:lnTo>
                <a:lnTo>
                  <a:pt x="69850" y="209550"/>
                </a:lnTo>
                <a:lnTo>
                  <a:pt x="11113" y="152400"/>
                </a:lnTo>
                <a:lnTo>
                  <a:pt x="0" y="71438"/>
                </a:lnTo>
                <a:lnTo>
                  <a:pt x="73025" y="1588"/>
                </a:lnTo>
                <a:lnTo>
                  <a:pt x="158750" y="0"/>
                </a:lnTo>
                <a:lnTo>
                  <a:pt x="442913" y="96838"/>
                </a:lnTo>
                <a:lnTo>
                  <a:pt x="792163" y="211138"/>
                </a:lnTo>
                <a:lnTo>
                  <a:pt x="992188" y="282575"/>
                </a:lnTo>
                <a:lnTo>
                  <a:pt x="1184275" y="315913"/>
                </a:lnTo>
                <a:lnTo>
                  <a:pt x="1331913" y="284163"/>
                </a:lnTo>
                <a:lnTo>
                  <a:pt x="1420813" y="241300"/>
                </a:lnTo>
                <a:lnTo>
                  <a:pt x="1500188" y="177800"/>
                </a:lnTo>
                <a:lnTo>
                  <a:pt x="1798638" y="87313"/>
                </a:lnTo>
                <a:lnTo>
                  <a:pt x="2112963" y="57150"/>
                </a:lnTo>
                <a:lnTo>
                  <a:pt x="2384425" y="101600"/>
                </a:lnTo>
                <a:lnTo>
                  <a:pt x="2635250" y="195263"/>
                </a:lnTo>
                <a:lnTo>
                  <a:pt x="2932113" y="427038"/>
                </a:lnTo>
                <a:lnTo>
                  <a:pt x="3186113" y="736600"/>
                </a:lnTo>
                <a:lnTo>
                  <a:pt x="3316288" y="954088"/>
                </a:lnTo>
                <a:lnTo>
                  <a:pt x="3402013" y="1157288"/>
                </a:lnTo>
                <a:lnTo>
                  <a:pt x="3476625" y="1406525"/>
                </a:lnTo>
                <a:lnTo>
                  <a:pt x="1095375" y="1404938"/>
                </a:lnTo>
                <a:close/>
              </a:path>
            </a:pathLst>
          </a:custGeom>
          <a:solidFill>
            <a:srgbClr val="FBECE1"/>
          </a:solidFill>
          <a:ln>
            <a:solidFill>
              <a:srgbClr val="FBEC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0EEBAEDE-73D1-7F32-9A2E-C4280C274984}"/>
              </a:ext>
            </a:extLst>
          </p:cNvPr>
          <p:cNvSpPr/>
          <p:nvPr/>
        </p:nvSpPr>
        <p:spPr>
          <a:xfrm>
            <a:off x="3345656" y="2486025"/>
            <a:ext cx="5919788" cy="3190875"/>
          </a:xfrm>
          <a:custGeom>
            <a:avLst/>
            <a:gdLst>
              <a:gd name="connsiteX0" fmla="*/ 0 w 5919788"/>
              <a:gd name="connsiteY0" fmla="*/ 2409825 h 3190875"/>
              <a:gd name="connsiteX1" fmla="*/ 583407 w 5919788"/>
              <a:gd name="connsiteY1" fmla="*/ 2057400 h 3190875"/>
              <a:gd name="connsiteX2" fmla="*/ 871538 w 5919788"/>
              <a:gd name="connsiteY2" fmla="*/ 1866900 h 3190875"/>
              <a:gd name="connsiteX3" fmla="*/ 1326357 w 5919788"/>
              <a:gd name="connsiteY3" fmla="*/ 1507331 h 3190875"/>
              <a:gd name="connsiteX4" fmla="*/ 1776413 w 5919788"/>
              <a:gd name="connsiteY4" fmla="*/ 1202531 h 3190875"/>
              <a:gd name="connsiteX5" fmla="*/ 1983582 w 5919788"/>
              <a:gd name="connsiteY5" fmla="*/ 1085850 h 3190875"/>
              <a:gd name="connsiteX6" fmla="*/ 2316957 w 5919788"/>
              <a:gd name="connsiteY6" fmla="*/ 1023938 h 3190875"/>
              <a:gd name="connsiteX7" fmla="*/ 2621757 w 5919788"/>
              <a:gd name="connsiteY7" fmla="*/ 954881 h 3190875"/>
              <a:gd name="connsiteX8" fmla="*/ 2702719 w 5919788"/>
              <a:gd name="connsiteY8" fmla="*/ 900113 h 3190875"/>
              <a:gd name="connsiteX9" fmla="*/ 2895600 w 5919788"/>
              <a:gd name="connsiteY9" fmla="*/ 692944 h 3190875"/>
              <a:gd name="connsiteX10" fmla="*/ 2983707 w 5919788"/>
              <a:gd name="connsiteY10" fmla="*/ 633413 h 3190875"/>
              <a:gd name="connsiteX11" fmla="*/ 3217069 w 5919788"/>
              <a:gd name="connsiteY11" fmla="*/ 492919 h 3190875"/>
              <a:gd name="connsiteX12" fmla="*/ 3331369 w 5919788"/>
              <a:gd name="connsiteY12" fmla="*/ 414338 h 3190875"/>
              <a:gd name="connsiteX13" fmla="*/ 3378994 w 5919788"/>
              <a:gd name="connsiteY13" fmla="*/ 254794 h 3190875"/>
              <a:gd name="connsiteX14" fmla="*/ 3400425 w 5919788"/>
              <a:gd name="connsiteY14" fmla="*/ 0 h 3190875"/>
              <a:gd name="connsiteX15" fmla="*/ 5757863 w 5919788"/>
              <a:gd name="connsiteY15" fmla="*/ 21431 h 3190875"/>
              <a:gd name="connsiteX16" fmla="*/ 5879307 w 5919788"/>
              <a:gd name="connsiteY16" fmla="*/ 566738 h 3190875"/>
              <a:gd name="connsiteX17" fmla="*/ 5919788 w 5919788"/>
              <a:gd name="connsiteY17" fmla="*/ 773906 h 3190875"/>
              <a:gd name="connsiteX18" fmla="*/ 5857875 w 5919788"/>
              <a:gd name="connsiteY18" fmla="*/ 1207294 h 3190875"/>
              <a:gd name="connsiteX19" fmla="*/ 5760244 w 5919788"/>
              <a:gd name="connsiteY19" fmla="*/ 1564481 h 3190875"/>
              <a:gd name="connsiteX20" fmla="*/ 5462588 w 5919788"/>
              <a:gd name="connsiteY20" fmla="*/ 2002631 h 3190875"/>
              <a:gd name="connsiteX21" fmla="*/ 5172075 w 5919788"/>
              <a:gd name="connsiteY21" fmla="*/ 2286000 h 3190875"/>
              <a:gd name="connsiteX22" fmla="*/ 5053013 w 5919788"/>
              <a:gd name="connsiteY22" fmla="*/ 2359819 h 3190875"/>
              <a:gd name="connsiteX23" fmla="*/ 4698207 w 5919788"/>
              <a:gd name="connsiteY23" fmla="*/ 2486025 h 3190875"/>
              <a:gd name="connsiteX24" fmla="*/ 4176713 w 5919788"/>
              <a:gd name="connsiteY24" fmla="*/ 2612231 h 3190875"/>
              <a:gd name="connsiteX25" fmla="*/ 3993357 w 5919788"/>
              <a:gd name="connsiteY25" fmla="*/ 2657475 h 3190875"/>
              <a:gd name="connsiteX26" fmla="*/ 3679032 w 5919788"/>
              <a:gd name="connsiteY26" fmla="*/ 2640806 h 3190875"/>
              <a:gd name="connsiteX27" fmla="*/ 3326607 w 5919788"/>
              <a:gd name="connsiteY27" fmla="*/ 2571750 h 3190875"/>
              <a:gd name="connsiteX28" fmla="*/ 2995613 w 5919788"/>
              <a:gd name="connsiteY28" fmla="*/ 2478881 h 3190875"/>
              <a:gd name="connsiteX29" fmla="*/ 2664619 w 5919788"/>
              <a:gd name="connsiteY29" fmla="*/ 2386013 h 3190875"/>
              <a:gd name="connsiteX30" fmla="*/ 2302669 w 5919788"/>
              <a:gd name="connsiteY30" fmla="*/ 2316956 h 3190875"/>
              <a:gd name="connsiteX31" fmla="*/ 1978819 w 5919788"/>
              <a:gd name="connsiteY31" fmla="*/ 2369344 h 3190875"/>
              <a:gd name="connsiteX32" fmla="*/ 1559719 w 5919788"/>
              <a:gd name="connsiteY32" fmla="*/ 2538413 h 3190875"/>
              <a:gd name="connsiteX33" fmla="*/ 914400 w 5919788"/>
              <a:gd name="connsiteY33" fmla="*/ 2909888 h 3190875"/>
              <a:gd name="connsiteX34" fmla="*/ 438150 w 5919788"/>
              <a:gd name="connsiteY34" fmla="*/ 3190875 h 3190875"/>
              <a:gd name="connsiteX35" fmla="*/ 0 w 5919788"/>
              <a:gd name="connsiteY35" fmla="*/ 2409825 h 319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919788" h="3190875">
                <a:moveTo>
                  <a:pt x="0" y="2409825"/>
                </a:moveTo>
                <a:lnTo>
                  <a:pt x="583407" y="2057400"/>
                </a:lnTo>
                <a:lnTo>
                  <a:pt x="871538" y="1866900"/>
                </a:lnTo>
                <a:lnTo>
                  <a:pt x="1326357" y="1507331"/>
                </a:lnTo>
                <a:lnTo>
                  <a:pt x="1776413" y="1202531"/>
                </a:lnTo>
                <a:lnTo>
                  <a:pt x="1983582" y="1085850"/>
                </a:lnTo>
                <a:lnTo>
                  <a:pt x="2316957" y="1023938"/>
                </a:lnTo>
                <a:lnTo>
                  <a:pt x="2621757" y="954881"/>
                </a:lnTo>
                <a:lnTo>
                  <a:pt x="2702719" y="900113"/>
                </a:lnTo>
                <a:lnTo>
                  <a:pt x="2895600" y="692944"/>
                </a:lnTo>
                <a:lnTo>
                  <a:pt x="2983707" y="633413"/>
                </a:lnTo>
                <a:lnTo>
                  <a:pt x="3217069" y="492919"/>
                </a:lnTo>
                <a:lnTo>
                  <a:pt x="3331369" y="414338"/>
                </a:lnTo>
                <a:lnTo>
                  <a:pt x="3378994" y="254794"/>
                </a:lnTo>
                <a:lnTo>
                  <a:pt x="3400425" y="0"/>
                </a:lnTo>
                <a:lnTo>
                  <a:pt x="5757863" y="21431"/>
                </a:lnTo>
                <a:lnTo>
                  <a:pt x="5879307" y="566738"/>
                </a:lnTo>
                <a:lnTo>
                  <a:pt x="5919788" y="773906"/>
                </a:lnTo>
                <a:lnTo>
                  <a:pt x="5857875" y="1207294"/>
                </a:lnTo>
                <a:lnTo>
                  <a:pt x="5760244" y="1564481"/>
                </a:lnTo>
                <a:lnTo>
                  <a:pt x="5462588" y="2002631"/>
                </a:lnTo>
                <a:lnTo>
                  <a:pt x="5172075" y="2286000"/>
                </a:lnTo>
                <a:lnTo>
                  <a:pt x="5053013" y="2359819"/>
                </a:lnTo>
                <a:lnTo>
                  <a:pt x="4698207" y="2486025"/>
                </a:lnTo>
                <a:lnTo>
                  <a:pt x="4176713" y="2612231"/>
                </a:lnTo>
                <a:lnTo>
                  <a:pt x="3993357" y="2657475"/>
                </a:lnTo>
                <a:lnTo>
                  <a:pt x="3679032" y="2640806"/>
                </a:lnTo>
                <a:lnTo>
                  <a:pt x="3326607" y="2571750"/>
                </a:lnTo>
                <a:lnTo>
                  <a:pt x="2995613" y="2478881"/>
                </a:lnTo>
                <a:lnTo>
                  <a:pt x="2664619" y="2386013"/>
                </a:lnTo>
                <a:lnTo>
                  <a:pt x="2302669" y="2316956"/>
                </a:lnTo>
                <a:lnTo>
                  <a:pt x="1978819" y="2369344"/>
                </a:lnTo>
                <a:lnTo>
                  <a:pt x="1559719" y="2538413"/>
                </a:lnTo>
                <a:lnTo>
                  <a:pt x="914400" y="2909888"/>
                </a:lnTo>
                <a:lnTo>
                  <a:pt x="438150" y="3190875"/>
                </a:lnTo>
                <a:lnTo>
                  <a:pt x="0" y="2409825"/>
                </a:lnTo>
                <a:close/>
              </a:path>
            </a:pathLst>
          </a:custGeom>
          <a:solidFill>
            <a:srgbClr val="FBECE1"/>
          </a:solidFill>
          <a:ln>
            <a:solidFill>
              <a:srgbClr val="FBEC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8E50AAFD-08AC-4155-037F-EE217A9C21C9}"/>
              </a:ext>
            </a:extLst>
          </p:cNvPr>
          <p:cNvSpPr/>
          <p:nvPr/>
        </p:nvSpPr>
        <p:spPr>
          <a:xfrm>
            <a:off x="3221038" y="3925888"/>
            <a:ext cx="1357312" cy="893762"/>
          </a:xfrm>
          <a:custGeom>
            <a:avLst/>
            <a:gdLst>
              <a:gd name="connsiteX0" fmla="*/ 79375 w 1357312"/>
              <a:gd name="connsiteY0" fmla="*/ 893762 h 893762"/>
              <a:gd name="connsiteX1" fmla="*/ 460375 w 1357312"/>
              <a:gd name="connsiteY1" fmla="*/ 681037 h 893762"/>
              <a:gd name="connsiteX2" fmla="*/ 774700 w 1357312"/>
              <a:gd name="connsiteY2" fmla="*/ 481012 h 893762"/>
              <a:gd name="connsiteX3" fmla="*/ 1084262 w 1357312"/>
              <a:gd name="connsiteY3" fmla="*/ 266700 h 893762"/>
              <a:gd name="connsiteX4" fmla="*/ 1257300 w 1357312"/>
              <a:gd name="connsiteY4" fmla="*/ 136525 h 893762"/>
              <a:gd name="connsiteX5" fmla="*/ 1357312 w 1357312"/>
              <a:gd name="connsiteY5" fmla="*/ 42862 h 893762"/>
              <a:gd name="connsiteX6" fmla="*/ 1335087 w 1357312"/>
              <a:gd name="connsiteY6" fmla="*/ 0 h 893762"/>
              <a:gd name="connsiteX7" fmla="*/ 1274762 w 1357312"/>
              <a:gd name="connsiteY7" fmla="*/ 0 h 893762"/>
              <a:gd name="connsiteX8" fmla="*/ 1076325 w 1357312"/>
              <a:gd name="connsiteY8" fmla="*/ 149225 h 893762"/>
              <a:gd name="connsiteX9" fmla="*/ 873125 w 1357312"/>
              <a:gd name="connsiteY9" fmla="*/ 300037 h 893762"/>
              <a:gd name="connsiteX10" fmla="*/ 525462 w 1357312"/>
              <a:gd name="connsiteY10" fmla="*/ 533400 h 893762"/>
              <a:gd name="connsiteX11" fmla="*/ 319087 w 1357312"/>
              <a:gd name="connsiteY11" fmla="*/ 633412 h 893762"/>
              <a:gd name="connsiteX12" fmla="*/ 0 w 1357312"/>
              <a:gd name="connsiteY12" fmla="*/ 808037 h 893762"/>
              <a:gd name="connsiteX13" fmla="*/ 79375 w 1357312"/>
              <a:gd name="connsiteY13" fmla="*/ 893762 h 89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57312" h="893762">
                <a:moveTo>
                  <a:pt x="79375" y="893762"/>
                </a:moveTo>
                <a:lnTo>
                  <a:pt x="460375" y="681037"/>
                </a:lnTo>
                <a:lnTo>
                  <a:pt x="774700" y="481012"/>
                </a:lnTo>
                <a:lnTo>
                  <a:pt x="1084262" y="266700"/>
                </a:lnTo>
                <a:lnTo>
                  <a:pt x="1257300" y="136525"/>
                </a:lnTo>
                <a:lnTo>
                  <a:pt x="1357312" y="42862"/>
                </a:lnTo>
                <a:lnTo>
                  <a:pt x="1335087" y="0"/>
                </a:lnTo>
                <a:lnTo>
                  <a:pt x="1274762" y="0"/>
                </a:lnTo>
                <a:lnTo>
                  <a:pt x="1076325" y="149225"/>
                </a:lnTo>
                <a:lnTo>
                  <a:pt x="873125" y="300037"/>
                </a:lnTo>
                <a:lnTo>
                  <a:pt x="525462" y="533400"/>
                </a:lnTo>
                <a:lnTo>
                  <a:pt x="319087" y="633412"/>
                </a:lnTo>
                <a:lnTo>
                  <a:pt x="0" y="808037"/>
                </a:lnTo>
                <a:lnTo>
                  <a:pt x="79375" y="893762"/>
                </a:lnTo>
                <a:close/>
              </a:path>
            </a:pathLst>
          </a:custGeom>
          <a:solidFill>
            <a:srgbClr val="FBECE1"/>
          </a:solidFill>
          <a:ln>
            <a:solidFill>
              <a:srgbClr val="FBEC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8884657C-BBCC-B7EB-6559-734D3C12440D}"/>
              </a:ext>
            </a:extLst>
          </p:cNvPr>
          <p:cNvSpPr/>
          <p:nvPr/>
        </p:nvSpPr>
        <p:spPr>
          <a:xfrm>
            <a:off x="3069431" y="1707356"/>
            <a:ext cx="2757488" cy="2619375"/>
          </a:xfrm>
          <a:custGeom>
            <a:avLst/>
            <a:gdLst>
              <a:gd name="connsiteX0" fmla="*/ 16669 w 2757488"/>
              <a:gd name="connsiteY0" fmla="*/ 2183607 h 2619375"/>
              <a:gd name="connsiteX1" fmla="*/ 407194 w 2757488"/>
              <a:gd name="connsiteY1" fmla="*/ 1900238 h 2619375"/>
              <a:gd name="connsiteX2" fmla="*/ 642938 w 2757488"/>
              <a:gd name="connsiteY2" fmla="*/ 1733550 h 2619375"/>
              <a:gd name="connsiteX3" fmla="*/ 878682 w 2757488"/>
              <a:gd name="connsiteY3" fmla="*/ 1628775 h 2619375"/>
              <a:gd name="connsiteX4" fmla="*/ 1190625 w 2757488"/>
              <a:gd name="connsiteY4" fmla="*/ 1526382 h 2619375"/>
              <a:gd name="connsiteX5" fmla="*/ 1302544 w 2757488"/>
              <a:gd name="connsiteY5" fmla="*/ 1447800 h 2619375"/>
              <a:gd name="connsiteX6" fmla="*/ 1350169 w 2757488"/>
              <a:gd name="connsiteY6" fmla="*/ 1383507 h 2619375"/>
              <a:gd name="connsiteX7" fmla="*/ 1433513 w 2757488"/>
              <a:gd name="connsiteY7" fmla="*/ 1145382 h 2619375"/>
              <a:gd name="connsiteX8" fmla="*/ 1426369 w 2757488"/>
              <a:gd name="connsiteY8" fmla="*/ 835819 h 2619375"/>
              <a:gd name="connsiteX9" fmla="*/ 1402557 w 2757488"/>
              <a:gd name="connsiteY9" fmla="*/ 707232 h 2619375"/>
              <a:gd name="connsiteX10" fmla="*/ 1347788 w 2757488"/>
              <a:gd name="connsiteY10" fmla="*/ 559594 h 2619375"/>
              <a:gd name="connsiteX11" fmla="*/ 1333500 w 2757488"/>
              <a:gd name="connsiteY11" fmla="*/ 330994 h 2619375"/>
              <a:gd name="connsiteX12" fmla="*/ 1357313 w 2757488"/>
              <a:gd name="connsiteY12" fmla="*/ 154782 h 2619375"/>
              <a:gd name="connsiteX13" fmla="*/ 1421607 w 2757488"/>
              <a:gd name="connsiteY13" fmla="*/ 95250 h 2619375"/>
              <a:gd name="connsiteX14" fmla="*/ 1697832 w 2757488"/>
              <a:gd name="connsiteY14" fmla="*/ 80963 h 2619375"/>
              <a:gd name="connsiteX15" fmla="*/ 1797844 w 2757488"/>
              <a:gd name="connsiteY15" fmla="*/ 88107 h 2619375"/>
              <a:gd name="connsiteX16" fmla="*/ 1959769 w 2757488"/>
              <a:gd name="connsiteY16" fmla="*/ 33338 h 2619375"/>
              <a:gd name="connsiteX17" fmla="*/ 2088357 w 2757488"/>
              <a:gd name="connsiteY17" fmla="*/ 0 h 2619375"/>
              <a:gd name="connsiteX18" fmla="*/ 2126457 w 2757488"/>
              <a:gd name="connsiteY18" fmla="*/ 42863 h 2619375"/>
              <a:gd name="connsiteX19" fmla="*/ 2121694 w 2757488"/>
              <a:gd name="connsiteY19" fmla="*/ 161925 h 2619375"/>
              <a:gd name="connsiteX20" fmla="*/ 1947863 w 2757488"/>
              <a:gd name="connsiteY20" fmla="*/ 235744 h 2619375"/>
              <a:gd name="connsiteX21" fmla="*/ 2140744 w 2757488"/>
              <a:gd name="connsiteY21" fmla="*/ 257175 h 2619375"/>
              <a:gd name="connsiteX22" fmla="*/ 2221707 w 2757488"/>
              <a:gd name="connsiteY22" fmla="*/ 271463 h 2619375"/>
              <a:gd name="connsiteX23" fmla="*/ 2078832 w 2757488"/>
              <a:gd name="connsiteY23" fmla="*/ 354807 h 2619375"/>
              <a:gd name="connsiteX24" fmla="*/ 2076450 w 2757488"/>
              <a:gd name="connsiteY24" fmla="*/ 461963 h 2619375"/>
              <a:gd name="connsiteX25" fmla="*/ 2095500 w 2757488"/>
              <a:gd name="connsiteY25" fmla="*/ 516732 h 2619375"/>
              <a:gd name="connsiteX26" fmla="*/ 2138363 w 2757488"/>
              <a:gd name="connsiteY26" fmla="*/ 423863 h 2619375"/>
              <a:gd name="connsiteX27" fmla="*/ 2250282 w 2757488"/>
              <a:gd name="connsiteY27" fmla="*/ 357188 h 2619375"/>
              <a:gd name="connsiteX28" fmla="*/ 2400300 w 2757488"/>
              <a:gd name="connsiteY28" fmla="*/ 369094 h 2619375"/>
              <a:gd name="connsiteX29" fmla="*/ 2583657 w 2757488"/>
              <a:gd name="connsiteY29" fmla="*/ 483394 h 2619375"/>
              <a:gd name="connsiteX30" fmla="*/ 2702719 w 2757488"/>
              <a:gd name="connsiteY30" fmla="*/ 661988 h 2619375"/>
              <a:gd name="connsiteX31" fmla="*/ 2757488 w 2757488"/>
              <a:gd name="connsiteY31" fmla="*/ 852488 h 2619375"/>
              <a:gd name="connsiteX32" fmla="*/ 2726532 w 2757488"/>
              <a:gd name="connsiteY32" fmla="*/ 1135857 h 2619375"/>
              <a:gd name="connsiteX33" fmla="*/ 2609850 w 2757488"/>
              <a:gd name="connsiteY33" fmla="*/ 1369219 h 2619375"/>
              <a:gd name="connsiteX34" fmla="*/ 2533650 w 2757488"/>
              <a:gd name="connsiteY34" fmla="*/ 1476375 h 2619375"/>
              <a:gd name="connsiteX35" fmla="*/ 2331244 w 2757488"/>
              <a:gd name="connsiteY35" fmla="*/ 1602582 h 2619375"/>
              <a:gd name="connsiteX36" fmla="*/ 2126457 w 2757488"/>
              <a:gd name="connsiteY36" fmla="*/ 1666875 h 2619375"/>
              <a:gd name="connsiteX37" fmla="*/ 1995488 w 2757488"/>
              <a:gd name="connsiteY37" fmla="*/ 1666875 h 2619375"/>
              <a:gd name="connsiteX38" fmla="*/ 1826419 w 2757488"/>
              <a:gd name="connsiteY38" fmla="*/ 1604963 h 2619375"/>
              <a:gd name="connsiteX39" fmla="*/ 1778794 w 2757488"/>
              <a:gd name="connsiteY39" fmla="*/ 1604963 h 2619375"/>
              <a:gd name="connsiteX40" fmla="*/ 1778794 w 2757488"/>
              <a:gd name="connsiteY40" fmla="*/ 1643063 h 2619375"/>
              <a:gd name="connsiteX41" fmla="*/ 1843088 w 2757488"/>
              <a:gd name="connsiteY41" fmla="*/ 1712119 h 2619375"/>
              <a:gd name="connsiteX42" fmla="*/ 2007394 w 2757488"/>
              <a:gd name="connsiteY42" fmla="*/ 1712119 h 2619375"/>
              <a:gd name="connsiteX43" fmla="*/ 2128838 w 2757488"/>
              <a:gd name="connsiteY43" fmla="*/ 1728788 h 2619375"/>
              <a:gd name="connsiteX44" fmla="*/ 2119313 w 2757488"/>
              <a:gd name="connsiteY44" fmla="*/ 1769269 h 2619375"/>
              <a:gd name="connsiteX45" fmla="*/ 1997869 w 2757488"/>
              <a:gd name="connsiteY45" fmla="*/ 1797844 h 2619375"/>
              <a:gd name="connsiteX46" fmla="*/ 1743075 w 2757488"/>
              <a:gd name="connsiteY46" fmla="*/ 1833563 h 2619375"/>
              <a:gd name="connsiteX47" fmla="*/ 1526382 w 2757488"/>
              <a:gd name="connsiteY47" fmla="*/ 1835944 h 2619375"/>
              <a:gd name="connsiteX48" fmla="*/ 1307307 w 2757488"/>
              <a:gd name="connsiteY48" fmla="*/ 1831182 h 2619375"/>
              <a:gd name="connsiteX49" fmla="*/ 1085850 w 2757488"/>
              <a:gd name="connsiteY49" fmla="*/ 1878807 h 2619375"/>
              <a:gd name="connsiteX50" fmla="*/ 804863 w 2757488"/>
              <a:gd name="connsiteY50" fmla="*/ 2059782 h 2619375"/>
              <a:gd name="connsiteX51" fmla="*/ 459582 w 2757488"/>
              <a:gd name="connsiteY51" fmla="*/ 2316957 h 2619375"/>
              <a:gd name="connsiteX52" fmla="*/ 0 w 2757488"/>
              <a:gd name="connsiteY52" fmla="*/ 2619375 h 2619375"/>
              <a:gd name="connsiteX53" fmla="*/ 16669 w 2757488"/>
              <a:gd name="connsiteY53" fmla="*/ 2183607 h 261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57488" h="2619375">
                <a:moveTo>
                  <a:pt x="16669" y="2183607"/>
                </a:moveTo>
                <a:lnTo>
                  <a:pt x="407194" y="1900238"/>
                </a:lnTo>
                <a:lnTo>
                  <a:pt x="642938" y="1733550"/>
                </a:lnTo>
                <a:lnTo>
                  <a:pt x="878682" y="1628775"/>
                </a:lnTo>
                <a:lnTo>
                  <a:pt x="1190625" y="1526382"/>
                </a:lnTo>
                <a:lnTo>
                  <a:pt x="1302544" y="1447800"/>
                </a:lnTo>
                <a:lnTo>
                  <a:pt x="1350169" y="1383507"/>
                </a:lnTo>
                <a:lnTo>
                  <a:pt x="1433513" y="1145382"/>
                </a:lnTo>
                <a:lnTo>
                  <a:pt x="1426369" y="835819"/>
                </a:lnTo>
                <a:lnTo>
                  <a:pt x="1402557" y="707232"/>
                </a:lnTo>
                <a:lnTo>
                  <a:pt x="1347788" y="559594"/>
                </a:lnTo>
                <a:lnTo>
                  <a:pt x="1333500" y="330994"/>
                </a:lnTo>
                <a:lnTo>
                  <a:pt x="1357313" y="154782"/>
                </a:lnTo>
                <a:lnTo>
                  <a:pt x="1421607" y="95250"/>
                </a:lnTo>
                <a:lnTo>
                  <a:pt x="1697832" y="80963"/>
                </a:lnTo>
                <a:lnTo>
                  <a:pt x="1797844" y="88107"/>
                </a:lnTo>
                <a:lnTo>
                  <a:pt x="1959769" y="33338"/>
                </a:lnTo>
                <a:lnTo>
                  <a:pt x="2088357" y="0"/>
                </a:lnTo>
                <a:lnTo>
                  <a:pt x="2126457" y="42863"/>
                </a:lnTo>
                <a:lnTo>
                  <a:pt x="2121694" y="161925"/>
                </a:lnTo>
                <a:lnTo>
                  <a:pt x="1947863" y="235744"/>
                </a:lnTo>
                <a:lnTo>
                  <a:pt x="2140744" y="257175"/>
                </a:lnTo>
                <a:lnTo>
                  <a:pt x="2221707" y="271463"/>
                </a:lnTo>
                <a:lnTo>
                  <a:pt x="2078832" y="354807"/>
                </a:lnTo>
                <a:lnTo>
                  <a:pt x="2076450" y="461963"/>
                </a:lnTo>
                <a:lnTo>
                  <a:pt x="2095500" y="516732"/>
                </a:lnTo>
                <a:lnTo>
                  <a:pt x="2138363" y="423863"/>
                </a:lnTo>
                <a:lnTo>
                  <a:pt x="2250282" y="357188"/>
                </a:lnTo>
                <a:lnTo>
                  <a:pt x="2400300" y="369094"/>
                </a:lnTo>
                <a:lnTo>
                  <a:pt x="2583657" y="483394"/>
                </a:lnTo>
                <a:lnTo>
                  <a:pt x="2702719" y="661988"/>
                </a:lnTo>
                <a:lnTo>
                  <a:pt x="2757488" y="852488"/>
                </a:lnTo>
                <a:lnTo>
                  <a:pt x="2726532" y="1135857"/>
                </a:lnTo>
                <a:lnTo>
                  <a:pt x="2609850" y="1369219"/>
                </a:lnTo>
                <a:lnTo>
                  <a:pt x="2533650" y="1476375"/>
                </a:lnTo>
                <a:lnTo>
                  <a:pt x="2331244" y="1602582"/>
                </a:lnTo>
                <a:lnTo>
                  <a:pt x="2126457" y="1666875"/>
                </a:lnTo>
                <a:lnTo>
                  <a:pt x="1995488" y="1666875"/>
                </a:lnTo>
                <a:lnTo>
                  <a:pt x="1826419" y="1604963"/>
                </a:lnTo>
                <a:lnTo>
                  <a:pt x="1778794" y="1604963"/>
                </a:lnTo>
                <a:lnTo>
                  <a:pt x="1778794" y="1643063"/>
                </a:lnTo>
                <a:lnTo>
                  <a:pt x="1843088" y="1712119"/>
                </a:lnTo>
                <a:lnTo>
                  <a:pt x="2007394" y="1712119"/>
                </a:lnTo>
                <a:lnTo>
                  <a:pt x="2128838" y="1728788"/>
                </a:lnTo>
                <a:lnTo>
                  <a:pt x="2119313" y="1769269"/>
                </a:lnTo>
                <a:lnTo>
                  <a:pt x="1997869" y="1797844"/>
                </a:lnTo>
                <a:lnTo>
                  <a:pt x="1743075" y="1833563"/>
                </a:lnTo>
                <a:lnTo>
                  <a:pt x="1526382" y="1835944"/>
                </a:lnTo>
                <a:lnTo>
                  <a:pt x="1307307" y="1831182"/>
                </a:lnTo>
                <a:lnTo>
                  <a:pt x="1085850" y="1878807"/>
                </a:lnTo>
                <a:lnTo>
                  <a:pt x="804863" y="2059782"/>
                </a:lnTo>
                <a:lnTo>
                  <a:pt x="459582" y="2316957"/>
                </a:lnTo>
                <a:lnTo>
                  <a:pt x="0" y="2619375"/>
                </a:lnTo>
                <a:lnTo>
                  <a:pt x="16669" y="2183607"/>
                </a:lnTo>
                <a:close/>
              </a:path>
            </a:pathLst>
          </a:custGeom>
          <a:solidFill>
            <a:srgbClr val="FBECE1"/>
          </a:solidFill>
          <a:ln>
            <a:solidFill>
              <a:srgbClr val="FBEC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0AC18B7-AD82-D4B1-F6EA-D9078EE0FCC7}"/>
              </a:ext>
            </a:extLst>
          </p:cNvPr>
          <p:cNvSpPr/>
          <p:nvPr/>
        </p:nvSpPr>
        <p:spPr>
          <a:xfrm>
            <a:off x="5224463" y="1512888"/>
            <a:ext cx="866775" cy="1809750"/>
          </a:xfrm>
          <a:custGeom>
            <a:avLst/>
            <a:gdLst>
              <a:gd name="connsiteX0" fmla="*/ 406400 w 866775"/>
              <a:gd name="connsiteY0" fmla="*/ 0 h 1809750"/>
              <a:gd name="connsiteX1" fmla="*/ 631825 w 866775"/>
              <a:gd name="connsiteY1" fmla="*/ 366712 h 1809750"/>
              <a:gd name="connsiteX2" fmla="*/ 774700 w 866775"/>
              <a:gd name="connsiteY2" fmla="*/ 617537 h 1809750"/>
              <a:gd name="connsiteX3" fmla="*/ 852487 w 866775"/>
              <a:gd name="connsiteY3" fmla="*/ 846137 h 1809750"/>
              <a:gd name="connsiteX4" fmla="*/ 866775 w 866775"/>
              <a:gd name="connsiteY4" fmla="*/ 1085850 h 1809750"/>
              <a:gd name="connsiteX5" fmla="*/ 831850 w 866775"/>
              <a:gd name="connsiteY5" fmla="*/ 1338262 h 1809750"/>
              <a:gd name="connsiteX6" fmla="*/ 744537 w 866775"/>
              <a:gd name="connsiteY6" fmla="*/ 1614487 h 1809750"/>
              <a:gd name="connsiteX7" fmla="*/ 625475 w 866775"/>
              <a:gd name="connsiteY7" fmla="*/ 1790700 h 1809750"/>
              <a:gd name="connsiteX8" fmla="*/ 561975 w 866775"/>
              <a:gd name="connsiteY8" fmla="*/ 1809750 h 1809750"/>
              <a:gd name="connsiteX9" fmla="*/ 520700 w 866775"/>
              <a:gd name="connsiteY9" fmla="*/ 1744662 h 1809750"/>
              <a:gd name="connsiteX10" fmla="*/ 587375 w 866775"/>
              <a:gd name="connsiteY10" fmla="*/ 1638300 h 1809750"/>
              <a:gd name="connsiteX11" fmla="*/ 715962 w 866775"/>
              <a:gd name="connsiteY11" fmla="*/ 1382712 h 1809750"/>
              <a:gd name="connsiteX12" fmla="*/ 750887 w 866775"/>
              <a:gd name="connsiteY12" fmla="*/ 1155700 h 1809750"/>
              <a:gd name="connsiteX13" fmla="*/ 731837 w 866775"/>
              <a:gd name="connsiteY13" fmla="*/ 936625 h 1809750"/>
              <a:gd name="connsiteX14" fmla="*/ 612775 w 866775"/>
              <a:gd name="connsiteY14" fmla="*/ 720725 h 1809750"/>
              <a:gd name="connsiteX15" fmla="*/ 466725 w 866775"/>
              <a:gd name="connsiteY15" fmla="*/ 546100 h 1809750"/>
              <a:gd name="connsiteX16" fmla="*/ 292100 w 866775"/>
              <a:gd name="connsiteY16" fmla="*/ 452437 h 1809750"/>
              <a:gd name="connsiteX17" fmla="*/ 111125 w 866775"/>
              <a:gd name="connsiteY17" fmla="*/ 404812 h 1809750"/>
              <a:gd name="connsiteX18" fmla="*/ 293687 w 866775"/>
              <a:gd name="connsiteY18" fmla="*/ 315912 h 1809750"/>
              <a:gd name="connsiteX19" fmla="*/ 115887 w 866775"/>
              <a:gd name="connsiteY19" fmla="*/ 311150 h 1809750"/>
              <a:gd name="connsiteX20" fmla="*/ 4762 w 866775"/>
              <a:gd name="connsiteY20" fmla="*/ 285750 h 1809750"/>
              <a:gd name="connsiteX21" fmla="*/ 0 w 866775"/>
              <a:gd name="connsiteY21" fmla="*/ 184150 h 1809750"/>
              <a:gd name="connsiteX22" fmla="*/ 73025 w 866775"/>
              <a:gd name="connsiteY22" fmla="*/ 117475 h 1809750"/>
              <a:gd name="connsiteX23" fmla="*/ 233362 w 866775"/>
              <a:gd name="connsiteY23" fmla="*/ 93662 h 1809750"/>
              <a:gd name="connsiteX24" fmla="*/ 288925 w 866775"/>
              <a:gd name="connsiteY24" fmla="*/ 92075 h 1809750"/>
              <a:gd name="connsiteX25" fmla="*/ 406400 w 866775"/>
              <a:gd name="connsiteY25" fmla="*/ 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66775" h="1809750">
                <a:moveTo>
                  <a:pt x="406400" y="0"/>
                </a:moveTo>
                <a:lnTo>
                  <a:pt x="631825" y="366712"/>
                </a:lnTo>
                <a:lnTo>
                  <a:pt x="774700" y="617537"/>
                </a:lnTo>
                <a:lnTo>
                  <a:pt x="852487" y="846137"/>
                </a:lnTo>
                <a:lnTo>
                  <a:pt x="866775" y="1085850"/>
                </a:lnTo>
                <a:lnTo>
                  <a:pt x="831850" y="1338262"/>
                </a:lnTo>
                <a:lnTo>
                  <a:pt x="744537" y="1614487"/>
                </a:lnTo>
                <a:lnTo>
                  <a:pt x="625475" y="1790700"/>
                </a:lnTo>
                <a:lnTo>
                  <a:pt x="561975" y="1809750"/>
                </a:lnTo>
                <a:lnTo>
                  <a:pt x="520700" y="1744662"/>
                </a:lnTo>
                <a:lnTo>
                  <a:pt x="587375" y="1638300"/>
                </a:lnTo>
                <a:lnTo>
                  <a:pt x="715962" y="1382712"/>
                </a:lnTo>
                <a:lnTo>
                  <a:pt x="750887" y="1155700"/>
                </a:lnTo>
                <a:lnTo>
                  <a:pt x="731837" y="936625"/>
                </a:lnTo>
                <a:lnTo>
                  <a:pt x="612775" y="720725"/>
                </a:lnTo>
                <a:lnTo>
                  <a:pt x="466725" y="546100"/>
                </a:lnTo>
                <a:lnTo>
                  <a:pt x="292100" y="452437"/>
                </a:lnTo>
                <a:lnTo>
                  <a:pt x="111125" y="404812"/>
                </a:lnTo>
                <a:lnTo>
                  <a:pt x="293687" y="315912"/>
                </a:lnTo>
                <a:lnTo>
                  <a:pt x="115887" y="311150"/>
                </a:lnTo>
                <a:lnTo>
                  <a:pt x="4762" y="285750"/>
                </a:lnTo>
                <a:lnTo>
                  <a:pt x="0" y="184150"/>
                </a:lnTo>
                <a:lnTo>
                  <a:pt x="73025" y="117475"/>
                </a:lnTo>
                <a:lnTo>
                  <a:pt x="233362" y="93662"/>
                </a:lnTo>
                <a:lnTo>
                  <a:pt x="288925" y="92075"/>
                </a:lnTo>
                <a:lnTo>
                  <a:pt x="406400" y="0"/>
                </a:lnTo>
                <a:close/>
              </a:path>
            </a:pathLst>
          </a:custGeom>
          <a:solidFill>
            <a:srgbClr val="FBECE1"/>
          </a:solidFill>
          <a:ln>
            <a:solidFill>
              <a:srgbClr val="FBEC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F4A98BA-7AA5-3100-5BFC-8938EF9D4CFC}"/>
              </a:ext>
            </a:extLst>
          </p:cNvPr>
          <p:cNvSpPr/>
          <p:nvPr/>
        </p:nvSpPr>
        <p:spPr>
          <a:xfrm>
            <a:off x="3227784" y="3924530"/>
            <a:ext cx="1347788" cy="898691"/>
          </a:xfrm>
          <a:custGeom>
            <a:avLst/>
            <a:gdLst>
              <a:gd name="connsiteX0" fmla="*/ 0 w 1347788"/>
              <a:gd name="connsiteY0" fmla="*/ 789384 h 891778"/>
              <a:gd name="connsiteX1" fmla="*/ 410766 w 1347788"/>
              <a:gd name="connsiteY1" fmla="*/ 578644 h 891778"/>
              <a:gd name="connsiteX2" fmla="*/ 673894 w 1347788"/>
              <a:gd name="connsiteY2" fmla="*/ 416719 h 891778"/>
              <a:gd name="connsiteX3" fmla="*/ 933450 w 1347788"/>
              <a:gd name="connsiteY3" fmla="*/ 241697 h 891778"/>
              <a:gd name="connsiteX4" fmla="*/ 1121569 w 1347788"/>
              <a:gd name="connsiteY4" fmla="*/ 101203 h 891778"/>
              <a:gd name="connsiteX5" fmla="*/ 1260872 w 1347788"/>
              <a:gd name="connsiteY5" fmla="*/ 0 h 891778"/>
              <a:gd name="connsiteX6" fmla="*/ 1339454 w 1347788"/>
              <a:gd name="connsiteY6" fmla="*/ 0 h 891778"/>
              <a:gd name="connsiteX7" fmla="*/ 1347788 w 1347788"/>
              <a:gd name="connsiteY7" fmla="*/ 39290 h 891778"/>
              <a:gd name="connsiteX8" fmla="*/ 1247775 w 1347788"/>
              <a:gd name="connsiteY8" fmla="*/ 135731 h 891778"/>
              <a:gd name="connsiteX9" fmla="*/ 1008460 w 1347788"/>
              <a:gd name="connsiteY9" fmla="*/ 317897 h 891778"/>
              <a:gd name="connsiteX10" fmla="*/ 684610 w 1347788"/>
              <a:gd name="connsiteY10" fmla="*/ 535781 h 891778"/>
              <a:gd name="connsiteX11" fmla="*/ 377429 w 1347788"/>
              <a:gd name="connsiteY11" fmla="*/ 715565 h 891778"/>
              <a:gd name="connsiteX12" fmla="*/ 75010 w 1347788"/>
              <a:gd name="connsiteY12" fmla="*/ 891778 h 891778"/>
              <a:gd name="connsiteX0" fmla="*/ 0 w 1347788"/>
              <a:gd name="connsiteY0" fmla="*/ 789384 h 891778"/>
              <a:gd name="connsiteX1" fmla="*/ 410766 w 1347788"/>
              <a:gd name="connsiteY1" fmla="*/ 578644 h 891778"/>
              <a:gd name="connsiteX2" fmla="*/ 673894 w 1347788"/>
              <a:gd name="connsiteY2" fmla="*/ 416719 h 891778"/>
              <a:gd name="connsiteX3" fmla="*/ 933450 w 1347788"/>
              <a:gd name="connsiteY3" fmla="*/ 241697 h 891778"/>
              <a:gd name="connsiteX4" fmla="*/ 1121569 w 1347788"/>
              <a:gd name="connsiteY4" fmla="*/ 101203 h 891778"/>
              <a:gd name="connsiteX5" fmla="*/ 1260872 w 1347788"/>
              <a:gd name="connsiteY5" fmla="*/ 0 h 891778"/>
              <a:gd name="connsiteX6" fmla="*/ 1339454 w 1347788"/>
              <a:gd name="connsiteY6" fmla="*/ 0 h 891778"/>
              <a:gd name="connsiteX7" fmla="*/ 1347788 w 1347788"/>
              <a:gd name="connsiteY7" fmla="*/ 39290 h 891778"/>
              <a:gd name="connsiteX8" fmla="*/ 1247775 w 1347788"/>
              <a:gd name="connsiteY8" fmla="*/ 135731 h 891778"/>
              <a:gd name="connsiteX9" fmla="*/ 1008460 w 1347788"/>
              <a:gd name="connsiteY9" fmla="*/ 317897 h 891778"/>
              <a:gd name="connsiteX10" fmla="*/ 684610 w 1347788"/>
              <a:gd name="connsiteY10" fmla="*/ 535781 h 891778"/>
              <a:gd name="connsiteX11" fmla="*/ 377429 w 1347788"/>
              <a:gd name="connsiteY11" fmla="*/ 715565 h 891778"/>
              <a:gd name="connsiteX12" fmla="*/ 75010 w 1347788"/>
              <a:gd name="connsiteY12" fmla="*/ 891778 h 891778"/>
              <a:gd name="connsiteX0" fmla="*/ 0 w 1347788"/>
              <a:gd name="connsiteY0" fmla="*/ 795734 h 898128"/>
              <a:gd name="connsiteX1" fmla="*/ 410766 w 1347788"/>
              <a:gd name="connsiteY1" fmla="*/ 584994 h 898128"/>
              <a:gd name="connsiteX2" fmla="*/ 673894 w 1347788"/>
              <a:gd name="connsiteY2" fmla="*/ 423069 h 898128"/>
              <a:gd name="connsiteX3" fmla="*/ 933450 w 1347788"/>
              <a:gd name="connsiteY3" fmla="*/ 248047 h 898128"/>
              <a:gd name="connsiteX4" fmla="*/ 1121569 w 1347788"/>
              <a:gd name="connsiteY4" fmla="*/ 107553 h 898128"/>
              <a:gd name="connsiteX5" fmla="*/ 1260872 w 1347788"/>
              <a:gd name="connsiteY5" fmla="*/ 6350 h 898128"/>
              <a:gd name="connsiteX6" fmla="*/ 1339454 w 1347788"/>
              <a:gd name="connsiteY6" fmla="*/ 6350 h 898128"/>
              <a:gd name="connsiteX7" fmla="*/ 1347788 w 1347788"/>
              <a:gd name="connsiteY7" fmla="*/ 45640 h 898128"/>
              <a:gd name="connsiteX8" fmla="*/ 1247775 w 1347788"/>
              <a:gd name="connsiteY8" fmla="*/ 142081 h 898128"/>
              <a:gd name="connsiteX9" fmla="*/ 1008460 w 1347788"/>
              <a:gd name="connsiteY9" fmla="*/ 324247 h 898128"/>
              <a:gd name="connsiteX10" fmla="*/ 684610 w 1347788"/>
              <a:gd name="connsiteY10" fmla="*/ 542131 h 898128"/>
              <a:gd name="connsiteX11" fmla="*/ 377429 w 1347788"/>
              <a:gd name="connsiteY11" fmla="*/ 721915 h 898128"/>
              <a:gd name="connsiteX12" fmla="*/ 75010 w 1347788"/>
              <a:gd name="connsiteY12" fmla="*/ 898128 h 898128"/>
              <a:gd name="connsiteX0" fmla="*/ 0 w 1347788"/>
              <a:gd name="connsiteY0" fmla="*/ 796297 h 898691"/>
              <a:gd name="connsiteX1" fmla="*/ 410766 w 1347788"/>
              <a:gd name="connsiteY1" fmla="*/ 585557 h 898691"/>
              <a:gd name="connsiteX2" fmla="*/ 673894 w 1347788"/>
              <a:gd name="connsiteY2" fmla="*/ 423632 h 898691"/>
              <a:gd name="connsiteX3" fmla="*/ 933450 w 1347788"/>
              <a:gd name="connsiteY3" fmla="*/ 248610 h 898691"/>
              <a:gd name="connsiteX4" fmla="*/ 1121569 w 1347788"/>
              <a:gd name="connsiteY4" fmla="*/ 108116 h 898691"/>
              <a:gd name="connsiteX5" fmla="*/ 1260872 w 1347788"/>
              <a:gd name="connsiteY5" fmla="*/ 6913 h 898691"/>
              <a:gd name="connsiteX6" fmla="*/ 1339454 w 1347788"/>
              <a:gd name="connsiteY6" fmla="*/ 6913 h 898691"/>
              <a:gd name="connsiteX7" fmla="*/ 1347788 w 1347788"/>
              <a:gd name="connsiteY7" fmla="*/ 46203 h 898691"/>
              <a:gd name="connsiteX8" fmla="*/ 1247775 w 1347788"/>
              <a:gd name="connsiteY8" fmla="*/ 142644 h 898691"/>
              <a:gd name="connsiteX9" fmla="*/ 1008460 w 1347788"/>
              <a:gd name="connsiteY9" fmla="*/ 324810 h 898691"/>
              <a:gd name="connsiteX10" fmla="*/ 684610 w 1347788"/>
              <a:gd name="connsiteY10" fmla="*/ 542694 h 898691"/>
              <a:gd name="connsiteX11" fmla="*/ 377429 w 1347788"/>
              <a:gd name="connsiteY11" fmla="*/ 722478 h 898691"/>
              <a:gd name="connsiteX12" fmla="*/ 75010 w 1347788"/>
              <a:gd name="connsiteY12" fmla="*/ 898691 h 898691"/>
              <a:gd name="connsiteX0" fmla="*/ 0 w 1347788"/>
              <a:gd name="connsiteY0" fmla="*/ 796297 h 898691"/>
              <a:gd name="connsiteX1" fmla="*/ 410766 w 1347788"/>
              <a:gd name="connsiteY1" fmla="*/ 585557 h 898691"/>
              <a:gd name="connsiteX2" fmla="*/ 673894 w 1347788"/>
              <a:gd name="connsiteY2" fmla="*/ 423632 h 898691"/>
              <a:gd name="connsiteX3" fmla="*/ 933450 w 1347788"/>
              <a:gd name="connsiteY3" fmla="*/ 248610 h 898691"/>
              <a:gd name="connsiteX4" fmla="*/ 1121569 w 1347788"/>
              <a:gd name="connsiteY4" fmla="*/ 108116 h 898691"/>
              <a:gd name="connsiteX5" fmla="*/ 1260872 w 1347788"/>
              <a:gd name="connsiteY5" fmla="*/ 6913 h 898691"/>
              <a:gd name="connsiteX6" fmla="*/ 1339454 w 1347788"/>
              <a:gd name="connsiteY6" fmla="*/ 6913 h 898691"/>
              <a:gd name="connsiteX7" fmla="*/ 1347788 w 1347788"/>
              <a:gd name="connsiteY7" fmla="*/ 46203 h 898691"/>
              <a:gd name="connsiteX8" fmla="*/ 1247775 w 1347788"/>
              <a:gd name="connsiteY8" fmla="*/ 142644 h 898691"/>
              <a:gd name="connsiteX9" fmla="*/ 1008460 w 1347788"/>
              <a:gd name="connsiteY9" fmla="*/ 324810 h 898691"/>
              <a:gd name="connsiteX10" fmla="*/ 684610 w 1347788"/>
              <a:gd name="connsiteY10" fmla="*/ 542694 h 898691"/>
              <a:gd name="connsiteX11" fmla="*/ 377429 w 1347788"/>
              <a:gd name="connsiteY11" fmla="*/ 722478 h 898691"/>
              <a:gd name="connsiteX12" fmla="*/ 75010 w 1347788"/>
              <a:gd name="connsiteY12" fmla="*/ 898691 h 898691"/>
              <a:gd name="connsiteX0" fmla="*/ 0 w 1347788"/>
              <a:gd name="connsiteY0" fmla="*/ 796297 h 898691"/>
              <a:gd name="connsiteX1" fmla="*/ 410766 w 1347788"/>
              <a:gd name="connsiteY1" fmla="*/ 585557 h 898691"/>
              <a:gd name="connsiteX2" fmla="*/ 673894 w 1347788"/>
              <a:gd name="connsiteY2" fmla="*/ 423632 h 898691"/>
              <a:gd name="connsiteX3" fmla="*/ 933450 w 1347788"/>
              <a:gd name="connsiteY3" fmla="*/ 248610 h 898691"/>
              <a:gd name="connsiteX4" fmla="*/ 1121569 w 1347788"/>
              <a:gd name="connsiteY4" fmla="*/ 108116 h 898691"/>
              <a:gd name="connsiteX5" fmla="*/ 1260872 w 1347788"/>
              <a:gd name="connsiteY5" fmla="*/ 6913 h 898691"/>
              <a:gd name="connsiteX6" fmla="*/ 1339454 w 1347788"/>
              <a:gd name="connsiteY6" fmla="*/ 6913 h 898691"/>
              <a:gd name="connsiteX7" fmla="*/ 1347788 w 1347788"/>
              <a:gd name="connsiteY7" fmla="*/ 46203 h 898691"/>
              <a:gd name="connsiteX8" fmla="*/ 1247775 w 1347788"/>
              <a:gd name="connsiteY8" fmla="*/ 142644 h 898691"/>
              <a:gd name="connsiteX9" fmla="*/ 1008460 w 1347788"/>
              <a:gd name="connsiteY9" fmla="*/ 324810 h 898691"/>
              <a:gd name="connsiteX10" fmla="*/ 684610 w 1347788"/>
              <a:gd name="connsiteY10" fmla="*/ 542694 h 898691"/>
              <a:gd name="connsiteX11" fmla="*/ 377429 w 1347788"/>
              <a:gd name="connsiteY11" fmla="*/ 722478 h 898691"/>
              <a:gd name="connsiteX12" fmla="*/ 75010 w 1347788"/>
              <a:gd name="connsiteY12" fmla="*/ 898691 h 898691"/>
              <a:gd name="connsiteX0" fmla="*/ 0 w 1347788"/>
              <a:gd name="connsiteY0" fmla="*/ 796297 h 898691"/>
              <a:gd name="connsiteX1" fmla="*/ 410766 w 1347788"/>
              <a:gd name="connsiteY1" fmla="*/ 585557 h 898691"/>
              <a:gd name="connsiteX2" fmla="*/ 673894 w 1347788"/>
              <a:gd name="connsiteY2" fmla="*/ 423632 h 898691"/>
              <a:gd name="connsiteX3" fmla="*/ 933450 w 1347788"/>
              <a:gd name="connsiteY3" fmla="*/ 248610 h 898691"/>
              <a:gd name="connsiteX4" fmla="*/ 1121569 w 1347788"/>
              <a:gd name="connsiteY4" fmla="*/ 108116 h 898691"/>
              <a:gd name="connsiteX5" fmla="*/ 1260872 w 1347788"/>
              <a:gd name="connsiteY5" fmla="*/ 6913 h 898691"/>
              <a:gd name="connsiteX6" fmla="*/ 1339454 w 1347788"/>
              <a:gd name="connsiteY6" fmla="*/ 6913 h 898691"/>
              <a:gd name="connsiteX7" fmla="*/ 1347788 w 1347788"/>
              <a:gd name="connsiteY7" fmla="*/ 46203 h 898691"/>
              <a:gd name="connsiteX8" fmla="*/ 1247775 w 1347788"/>
              <a:gd name="connsiteY8" fmla="*/ 142644 h 898691"/>
              <a:gd name="connsiteX9" fmla="*/ 1008460 w 1347788"/>
              <a:gd name="connsiteY9" fmla="*/ 324810 h 898691"/>
              <a:gd name="connsiteX10" fmla="*/ 684610 w 1347788"/>
              <a:gd name="connsiteY10" fmla="*/ 542694 h 898691"/>
              <a:gd name="connsiteX11" fmla="*/ 377429 w 1347788"/>
              <a:gd name="connsiteY11" fmla="*/ 722478 h 898691"/>
              <a:gd name="connsiteX12" fmla="*/ 75010 w 1347788"/>
              <a:gd name="connsiteY12" fmla="*/ 898691 h 898691"/>
              <a:gd name="connsiteX0" fmla="*/ 0 w 1347788"/>
              <a:gd name="connsiteY0" fmla="*/ 796297 h 898691"/>
              <a:gd name="connsiteX1" fmla="*/ 410766 w 1347788"/>
              <a:gd name="connsiteY1" fmla="*/ 585557 h 898691"/>
              <a:gd name="connsiteX2" fmla="*/ 673894 w 1347788"/>
              <a:gd name="connsiteY2" fmla="*/ 423632 h 898691"/>
              <a:gd name="connsiteX3" fmla="*/ 933450 w 1347788"/>
              <a:gd name="connsiteY3" fmla="*/ 248610 h 898691"/>
              <a:gd name="connsiteX4" fmla="*/ 1121569 w 1347788"/>
              <a:gd name="connsiteY4" fmla="*/ 108116 h 898691"/>
              <a:gd name="connsiteX5" fmla="*/ 1260872 w 1347788"/>
              <a:gd name="connsiteY5" fmla="*/ 6913 h 898691"/>
              <a:gd name="connsiteX6" fmla="*/ 1339454 w 1347788"/>
              <a:gd name="connsiteY6" fmla="*/ 6913 h 898691"/>
              <a:gd name="connsiteX7" fmla="*/ 1347788 w 1347788"/>
              <a:gd name="connsiteY7" fmla="*/ 46203 h 898691"/>
              <a:gd name="connsiteX8" fmla="*/ 1247775 w 1347788"/>
              <a:gd name="connsiteY8" fmla="*/ 142644 h 898691"/>
              <a:gd name="connsiteX9" fmla="*/ 1008460 w 1347788"/>
              <a:gd name="connsiteY9" fmla="*/ 324810 h 898691"/>
              <a:gd name="connsiteX10" fmla="*/ 684610 w 1347788"/>
              <a:gd name="connsiteY10" fmla="*/ 542694 h 898691"/>
              <a:gd name="connsiteX11" fmla="*/ 377429 w 1347788"/>
              <a:gd name="connsiteY11" fmla="*/ 722478 h 898691"/>
              <a:gd name="connsiteX12" fmla="*/ 75010 w 1347788"/>
              <a:gd name="connsiteY12" fmla="*/ 898691 h 898691"/>
              <a:gd name="connsiteX0" fmla="*/ 0 w 1347788"/>
              <a:gd name="connsiteY0" fmla="*/ 796297 h 898691"/>
              <a:gd name="connsiteX1" fmla="*/ 410766 w 1347788"/>
              <a:gd name="connsiteY1" fmla="*/ 585557 h 898691"/>
              <a:gd name="connsiteX2" fmla="*/ 673894 w 1347788"/>
              <a:gd name="connsiteY2" fmla="*/ 423632 h 898691"/>
              <a:gd name="connsiteX3" fmla="*/ 933450 w 1347788"/>
              <a:gd name="connsiteY3" fmla="*/ 248610 h 898691"/>
              <a:gd name="connsiteX4" fmla="*/ 1121569 w 1347788"/>
              <a:gd name="connsiteY4" fmla="*/ 108116 h 898691"/>
              <a:gd name="connsiteX5" fmla="*/ 1260872 w 1347788"/>
              <a:gd name="connsiteY5" fmla="*/ 6913 h 898691"/>
              <a:gd name="connsiteX6" fmla="*/ 1339454 w 1347788"/>
              <a:gd name="connsiteY6" fmla="*/ 6913 h 898691"/>
              <a:gd name="connsiteX7" fmla="*/ 1347788 w 1347788"/>
              <a:gd name="connsiteY7" fmla="*/ 46203 h 898691"/>
              <a:gd name="connsiteX8" fmla="*/ 1247775 w 1347788"/>
              <a:gd name="connsiteY8" fmla="*/ 142644 h 898691"/>
              <a:gd name="connsiteX9" fmla="*/ 1008460 w 1347788"/>
              <a:gd name="connsiteY9" fmla="*/ 324810 h 898691"/>
              <a:gd name="connsiteX10" fmla="*/ 684610 w 1347788"/>
              <a:gd name="connsiteY10" fmla="*/ 542694 h 898691"/>
              <a:gd name="connsiteX11" fmla="*/ 377429 w 1347788"/>
              <a:gd name="connsiteY11" fmla="*/ 722478 h 898691"/>
              <a:gd name="connsiteX12" fmla="*/ 75010 w 1347788"/>
              <a:gd name="connsiteY12" fmla="*/ 898691 h 89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47788" h="898691">
                <a:moveTo>
                  <a:pt x="0" y="796297"/>
                </a:moveTo>
                <a:cubicBezTo>
                  <a:pt x="136922" y="726050"/>
                  <a:pt x="273844" y="662948"/>
                  <a:pt x="410766" y="585557"/>
                </a:cubicBezTo>
                <a:cubicBezTo>
                  <a:pt x="503237" y="538726"/>
                  <a:pt x="586185" y="477607"/>
                  <a:pt x="673894" y="423632"/>
                </a:cubicBezTo>
                <a:lnTo>
                  <a:pt x="933450" y="248610"/>
                </a:lnTo>
                <a:lnTo>
                  <a:pt x="1121569" y="108116"/>
                </a:lnTo>
                <a:cubicBezTo>
                  <a:pt x="1168003" y="74382"/>
                  <a:pt x="1212057" y="33503"/>
                  <a:pt x="1260872" y="6913"/>
                </a:cubicBezTo>
                <a:cubicBezTo>
                  <a:pt x="1287066" y="-7375"/>
                  <a:pt x="1313260" y="4531"/>
                  <a:pt x="1339454" y="6913"/>
                </a:cubicBezTo>
                <a:cubicBezTo>
                  <a:pt x="1346995" y="20010"/>
                  <a:pt x="1345010" y="33106"/>
                  <a:pt x="1347788" y="46203"/>
                </a:cubicBezTo>
                <a:cubicBezTo>
                  <a:pt x="1314450" y="78350"/>
                  <a:pt x="1281113" y="117640"/>
                  <a:pt x="1247775" y="142644"/>
                </a:cubicBezTo>
                <a:cubicBezTo>
                  <a:pt x="1170385" y="208129"/>
                  <a:pt x="1088232" y="264088"/>
                  <a:pt x="1008460" y="324810"/>
                </a:cubicBezTo>
                <a:lnTo>
                  <a:pt x="684610" y="542694"/>
                </a:lnTo>
                <a:lnTo>
                  <a:pt x="377429" y="722478"/>
                </a:lnTo>
                <a:lnTo>
                  <a:pt x="75010" y="898691"/>
                </a:ln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45BFDD1-25AC-3A52-F69D-97EA90AF363B}"/>
              </a:ext>
            </a:extLst>
          </p:cNvPr>
          <p:cNvSpPr/>
          <p:nvPr/>
        </p:nvSpPr>
        <p:spPr>
          <a:xfrm>
            <a:off x="3058965" y="1707099"/>
            <a:ext cx="2773540" cy="2621500"/>
          </a:xfrm>
          <a:custGeom>
            <a:avLst/>
            <a:gdLst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2803"/>
              <a:gd name="connsiteY0" fmla="*/ 2621500 h 2621500"/>
              <a:gd name="connsiteX1" fmla="*/ 499960 w 2772803"/>
              <a:gd name="connsiteY1" fmla="*/ 2305736 h 2621500"/>
              <a:gd name="connsiteX2" fmla="*/ 911111 w 2772803"/>
              <a:gd name="connsiteY2" fmla="*/ 1999839 h 2621500"/>
              <a:gd name="connsiteX3" fmla="*/ 1131488 w 2772803"/>
              <a:gd name="connsiteY3" fmla="*/ 1874849 h 2621500"/>
              <a:gd name="connsiteX4" fmla="*/ 1332130 w 2772803"/>
              <a:gd name="connsiteY4" fmla="*/ 1825511 h 2621500"/>
              <a:gd name="connsiteX5" fmla="*/ 1605134 w 2772803"/>
              <a:gd name="connsiteY5" fmla="*/ 1845246 h 2621500"/>
              <a:gd name="connsiteX6" fmla="*/ 1855114 w 2772803"/>
              <a:gd name="connsiteY6" fmla="*/ 1828800 h 2621500"/>
              <a:gd name="connsiteX7" fmla="*/ 2062334 w 2772803"/>
              <a:gd name="connsiteY7" fmla="*/ 1792619 h 2621500"/>
              <a:gd name="connsiteX8" fmla="*/ 2131407 w 2772803"/>
              <a:gd name="connsiteY8" fmla="*/ 1766305 h 2621500"/>
              <a:gd name="connsiteX9" fmla="*/ 2141275 w 2772803"/>
              <a:gd name="connsiteY9" fmla="*/ 1733413 h 2621500"/>
              <a:gd name="connsiteX10" fmla="*/ 2085358 w 2772803"/>
              <a:gd name="connsiteY10" fmla="*/ 1716967 h 2621500"/>
              <a:gd name="connsiteX11" fmla="*/ 1950501 w 2772803"/>
              <a:gd name="connsiteY11" fmla="*/ 1716967 h 2621500"/>
              <a:gd name="connsiteX12" fmla="*/ 1855114 w 2772803"/>
              <a:gd name="connsiteY12" fmla="*/ 1710389 h 2621500"/>
              <a:gd name="connsiteX13" fmla="*/ 1799197 w 2772803"/>
              <a:gd name="connsiteY13" fmla="*/ 1661051 h 2621500"/>
              <a:gd name="connsiteX14" fmla="*/ 1786040 w 2772803"/>
              <a:gd name="connsiteY14" fmla="*/ 1631448 h 2621500"/>
              <a:gd name="connsiteX15" fmla="*/ 1795908 w 2772803"/>
              <a:gd name="connsiteY15" fmla="*/ 1611713 h 2621500"/>
              <a:gd name="connsiteX16" fmla="*/ 1828800 w 2772803"/>
              <a:gd name="connsiteY16" fmla="*/ 1611713 h 2621500"/>
              <a:gd name="connsiteX17" fmla="*/ 1891295 w 2772803"/>
              <a:gd name="connsiteY17" fmla="*/ 1634737 h 2621500"/>
              <a:gd name="connsiteX18" fmla="*/ 1976814 w 2772803"/>
              <a:gd name="connsiteY18" fmla="*/ 1664340 h 2621500"/>
              <a:gd name="connsiteX19" fmla="*/ 2121540 w 2772803"/>
              <a:gd name="connsiteY19" fmla="*/ 1674207 h 2621500"/>
              <a:gd name="connsiteX20" fmla="*/ 2289289 w 2772803"/>
              <a:gd name="connsiteY20" fmla="*/ 1638026 h 2621500"/>
              <a:gd name="connsiteX21" fmla="*/ 2463617 w 2772803"/>
              <a:gd name="connsiteY21" fmla="*/ 1539350 h 2621500"/>
              <a:gd name="connsiteX22" fmla="*/ 2618210 w 2772803"/>
              <a:gd name="connsiteY22" fmla="*/ 1397914 h 2621500"/>
              <a:gd name="connsiteX23" fmla="*/ 2749778 w 2772803"/>
              <a:gd name="connsiteY23" fmla="*/ 1095307 h 2621500"/>
              <a:gd name="connsiteX24" fmla="*/ 2772803 w 2772803"/>
              <a:gd name="connsiteY24" fmla="*/ 848616 h 2621500"/>
              <a:gd name="connsiteX25" fmla="*/ 2713597 w 2772803"/>
              <a:gd name="connsiteY25" fmla="*/ 654553 h 2621500"/>
              <a:gd name="connsiteX26" fmla="*/ 2631367 w 2772803"/>
              <a:gd name="connsiteY26" fmla="*/ 526274 h 2621500"/>
              <a:gd name="connsiteX27" fmla="*/ 2463617 w 2772803"/>
              <a:gd name="connsiteY27" fmla="*/ 391416 h 2621500"/>
              <a:gd name="connsiteX28" fmla="*/ 2335338 w 2772803"/>
              <a:gd name="connsiteY28" fmla="*/ 351946 h 2621500"/>
              <a:gd name="connsiteX29" fmla="*/ 2200481 w 2772803"/>
              <a:gd name="connsiteY29" fmla="*/ 384838 h 2621500"/>
              <a:gd name="connsiteX30" fmla="*/ 2141275 w 2772803"/>
              <a:gd name="connsiteY30" fmla="*/ 444043 h 2621500"/>
              <a:gd name="connsiteX31" fmla="*/ 2108383 w 2772803"/>
              <a:gd name="connsiteY31" fmla="*/ 529563 h 2621500"/>
              <a:gd name="connsiteX32" fmla="*/ 2105094 w 2772803"/>
              <a:gd name="connsiteY32" fmla="*/ 496671 h 2621500"/>
              <a:gd name="connsiteX33" fmla="*/ 2091937 w 2772803"/>
              <a:gd name="connsiteY33" fmla="*/ 437465 h 2621500"/>
              <a:gd name="connsiteX34" fmla="*/ 2095226 w 2772803"/>
              <a:gd name="connsiteY34" fmla="*/ 358524 h 2621500"/>
              <a:gd name="connsiteX35" fmla="*/ 2249819 w 2772803"/>
              <a:gd name="connsiteY35" fmla="*/ 273005 h 2621500"/>
              <a:gd name="connsiteX36" fmla="*/ 2170878 w 2772803"/>
              <a:gd name="connsiteY36" fmla="*/ 249980 h 2621500"/>
              <a:gd name="connsiteX37" fmla="*/ 2072201 w 2772803"/>
              <a:gd name="connsiteY37" fmla="*/ 249980 h 2621500"/>
              <a:gd name="connsiteX38" fmla="*/ 1973525 w 2772803"/>
              <a:gd name="connsiteY38" fmla="*/ 236823 h 2621500"/>
              <a:gd name="connsiteX39" fmla="*/ 2032731 w 2772803"/>
              <a:gd name="connsiteY39" fmla="*/ 207220 h 2621500"/>
              <a:gd name="connsiteX40" fmla="*/ 2124829 w 2772803"/>
              <a:gd name="connsiteY40" fmla="*/ 167750 h 2621500"/>
              <a:gd name="connsiteX41" fmla="*/ 2147853 w 2772803"/>
              <a:gd name="connsiteY41" fmla="*/ 98677 h 2621500"/>
              <a:gd name="connsiteX42" fmla="*/ 2131407 w 2772803"/>
              <a:gd name="connsiteY42" fmla="*/ 36182 h 2621500"/>
              <a:gd name="connsiteX43" fmla="*/ 2085358 w 2772803"/>
              <a:gd name="connsiteY43" fmla="*/ 0 h 2621500"/>
              <a:gd name="connsiteX44" fmla="*/ 1976814 w 2772803"/>
              <a:gd name="connsiteY44" fmla="*/ 26314 h 2621500"/>
              <a:gd name="connsiteX45" fmla="*/ 1822222 w 2772803"/>
              <a:gd name="connsiteY45" fmla="*/ 82230 h 2621500"/>
              <a:gd name="connsiteX46" fmla="*/ 1657761 w 2772803"/>
              <a:gd name="connsiteY46" fmla="*/ 88809 h 2621500"/>
              <a:gd name="connsiteX47" fmla="*/ 1542639 w 2772803"/>
              <a:gd name="connsiteY47" fmla="*/ 88809 h 2621500"/>
              <a:gd name="connsiteX48" fmla="*/ 1414360 w 2772803"/>
              <a:gd name="connsiteY48" fmla="*/ 108544 h 2621500"/>
              <a:gd name="connsiteX49" fmla="*/ 1365022 w 2772803"/>
              <a:gd name="connsiteY49" fmla="*/ 180907 h 2621500"/>
              <a:gd name="connsiteX50" fmla="*/ 1335419 w 2772803"/>
              <a:gd name="connsiteY50" fmla="*/ 421019 h 2621500"/>
              <a:gd name="connsiteX51" fmla="*/ 1365022 w 2772803"/>
              <a:gd name="connsiteY51" fmla="*/ 608504 h 2621500"/>
              <a:gd name="connsiteX52" fmla="*/ 1434095 w 2772803"/>
              <a:gd name="connsiteY52" fmla="*/ 809146 h 2621500"/>
              <a:gd name="connsiteX53" fmla="*/ 1437384 w 2772803"/>
              <a:gd name="connsiteY53" fmla="*/ 1141356 h 2621500"/>
              <a:gd name="connsiteX54" fmla="*/ 1348576 w 2772803"/>
              <a:gd name="connsiteY54" fmla="*/ 1401203 h 2621500"/>
              <a:gd name="connsiteX55" fmla="*/ 1197272 w 2772803"/>
              <a:gd name="connsiteY55" fmla="*/ 1522904 h 2621500"/>
              <a:gd name="connsiteX56" fmla="*/ 815724 w 2772803"/>
              <a:gd name="connsiteY56" fmla="*/ 1657761 h 2621500"/>
              <a:gd name="connsiteX57" fmla="*/ 552587 w 2772803"/>
              <a:gd name="connsiteY57" fmla="*/ 1799197 h 2621500"/>
              <a:gd name="connsiteX58" fmla="*/ 184196 w 2772803"/>
              <a:gd name="connsiteY58" fmla="*/ 2062334 h 2621500"/>
              <a:gd name="connsiteX59" fmla="*/ 16446 w 2772803"/>
              <a:gd name="connsiteY59" fmla="*/ 2187324 h 2621500"/>
              <a:gd name="connsiteX0" fmla="*/ 0 w 2773395"/>
              <a:gd name="connsiteY0" fmla="*/ 2621500 h 2621500"/>
              <a:gd name="connsiteX1" fmla="*/ 499960 w 2773395"/>
              <a:gd name="connsiteY1" fmla="*/ 2305736 h 2621500"/>
              <a:gd name="connsiteX2" fmla="*/ 911111 w 2773395"/>
              <a:gd name="connsiteY2" fmla="*/ 1999839 h 2621500"/>
              <a:gd name="connsiteX3" fmla="*/ 1131488 w 2773395"/>
              <a:gd name="connsiteY3" fmla="*/ 1874849 h 2621500"/>
              <a:gd name="connsiteX4" fmla="*/ 1332130 w 2773395"/>
              <a:gd name="connsiteY4" fmla="*/ 1825511 h 2621500"/>
              <a:gd name="connsiteX5" fmla="*/ 1605134 w 2773395"/>
              <a:gd name="connsiteY5" fmla="*/ 1845246 h 2621500"/>
              <a:gd name="connsiteX6" fmla="*/ 1855114 w 2773395"/>
              <a:gd name="connsiteY6" fmla="*/ 1828800 h 2621500"/>
              <a:gd name="connsiteX7" fmla="*/ 2062334 w 2773395"/>
              <a:gd name="connsiteY7" fmla="*/ 1792619 h 2621500"/>
              <a:gd name="connsiteX8" fmla="*/ 2131407 w 2773395"/>
              <a:gd name="connsiteY8" fmla="*/ 1766305 h 2621500"/>
              <a:gd name="connsiteX9" fmla="*/ 2141275 w 2773395"/>
              <a:gd name="connsiteY9" fmla="*/ 1733413 h 2621500"/>
              <a:gd name="connsiteX10" fmla="*/ 2085358 w 2773395"/>
              <a:gd name="connsiteY10" fmla="*/ 1716967 h 2621500"/>
              <a:gd name="connsiteX11" fmla="*/ 1950501 w 2773395"/>
              <a:gd name="connsiteY11" fmla="*/ 1716967 h 2621500"/>
              <a:gd name="connsiteX12" fmla="*/ 1855114 w 2773395"/>
              <a:gd name="connsiteY12" fmla="*/ 1710389 h 2621500"/>
              <a:gd name="connsiteX13" fmla="*/ 1799197 w 2773395"/>
              <a:gd name="connsiteY13" fmla="*/ 1661051 h 2621500"/>
              <a:gd name="connsiteX14" fmla="*/ 1786040 w 2773395"/>
              <a:gd name="connsiteY14" fmla="*/ 1631448 h 2621500"/>
              <a:gd name="connsiteX15" fmla="*/ 1795908 w 2773395"/>
              <a:gd name="connsiteY15" fmla="*/ 1611713 h 2621500"/>
              <a:gd name="connsiteX16" fmla="*/ 1828800 w 2773395"/>
              <a:gd name="connsiteY16" fmla="*/ 1611713 h 2621500"/>
              <a:gd name="connsiteX17" fmla="*/ 1891295 w 2773395"/>
              <a:gd name="connsiteY17" fmla="*/ 1634737 h 2621500"/>
              <a:gd name="connsiteX18" fmla="*/ 1976814 w 2773395"/>
              <a:gd name="connsiteY18" fmla="*/ 1664340 h 2621500"/>
              <a:gd name="connsiteX19" fmla="*/ 2121540 w 2773395"/>
              <a:gd name="connsiteY19" fmla="*/ 1674207 h 2621500"/>
              <a:gd name="connsiteX20" fmla="*/ 2289289 w 2773395"/>
              <a:gd name="connsiteY20" fmla="*/ 1638026 h 2621500"/>
              <a:gd name="connsiteX21" fmla="*/ 2463617 w 2773395"/>
              <a:gd name="connsiteY21" fmla="*/ 1539350 h 2621500"/>
              <a:gd name="connsiteX22" fmla="*/ 2618210 w 2773395"/>
              <a:gd name="connsiteY22" fmla="*/ 1397914 h 2621500"/>
              <a:gd name="connsiteX23" fmla="*/ 2749778 w 2773395"/>
              <a:gd name="connsiteY23" fmla="*/ 1095307 h 2621500"/>
              <a:gd name="connsiteX24" fmla="*/ 2772803 w 2773395"/>
              <a:gd name="connsiteY24" fmla="*/ 848616 h 2621500"/>
              <a:gd name="connsiteX25" fmla="*/ 2713597 w 2773395"/>
              <a:gd name="connsiteY25" fmla="*/ 654553 h 2621500"/>
              <a:gd name="connsiteX26" fmla="*/ 2631367 w 2773395"/>
              <a:gd name="connsiteY26" fmla="*/ 526274 h 2621500"/>
              <a:gd name="connsiteX27" fmla="*/ 2463617 w 2773395"/>
              <a:gd name="connsiteY27" fmla="*/ 391416 h 2621500"/>
              <a:gd name="connsiteX28" fmla="*/ 2335338 w 2773395"/>
              <a:gd name="connsiteY28" fmla="*/ 351946 h 2621500"/>
              <a:gd name="connsiteX29" fmla="*/ 2200481 w 2773395"/>
              <a:gd name="connsiteY29" fmla="*/ 384838 h 2621500"/>
              <a:gd name="connsiteX30" fmla="*/ 2141275 w 2773395"/>
              <a:gd name="connsiteY30" fmla="*/ 444043 h 2621500"/>
              <a:gd name="connsiteX31" fmla="*/ 2108383 w 2773395"/>
              <a:gd name="connsiteY31" fmla="*/ 529563 h 2621500"/>
              <a:gd name="connsiteX32" fmla="*/ 2105094 w 2773395"/>
              <a:gd name="connsiteY32" fmla="*/ 496671 h 2621500"/>
              <a:gd name="connsiteX33" fmla="*/ 2091937 w 2773395"/>
              <a:gd name="connsiteY33" fmla="*/ 437465 h 2621500"/>
              <a:gd name="connsiteX34" fmla="*/ 2095226 w 2773395"/>
              <a:gd name="connsiteY34" fmla="*/ 358524 h 2621500"/>
              <a:gd name="connsiteX35" fmla="*/ 2249819 w 2773395"/>
              <a:gd name="connsiteY35" fmla="*/ 273005 h 2621500"/>
              <a:gd name="connsiteX36" fmla="*/ 2170878 w 2773395"/>
              <a:gd name="connsiteY36" fmla="*/ 249980 h 2621500"/>
              <a:gd name="connsiteX37" fmla="*/ 2072201 w 2773395"/>
              <a:gd name="connsiteY37" fmla="*/ 249980 h 2621500"/>
              <a:gd name="connsiteX38" fmla="*/ 1973525 w 2773395"/>
              <a:gd name="connsiteY38" fmla="*/ 236823 h 2621500"/>
              <a:gd name="connsiteX39" fmla="*/ 2032731 w 2773395"/>
              <a:gd name="connsiteY39" fmla="*/ 207220 h 2621500"/>
              <a:gd name="connsiteX40" fmla="*/ 2124829 w 2773395"/>
              <a:gd name="connsiteY40" fmla="*/ 167750 h 2621500"/>
              <a:gd name="connsiteX41" fmla="*/ 2147853 w 2773395"/>
              <a:gd name="connsiteY41" fmla="*/ 98677 h 2621500"/>
              <a:gd name="connsiteX42" fmla="*/ 2131407 w 2773395"/>
              <a:gd name="connsiteY42" fmla="*/ 36182 h 2621500"/>
              <a:gd name="connsiteX43" fmla="*/ 2085358 w 2773395"/>
              <a:gd name="connsiteY43" fmla="*/ 0 h 2621500"/>
              <a:gd name="connsiteX44" fmla="*/ 1976814 w 2773395"/>
              <a:gd name="connsiteY44" fmla="*/ 26314 h 2621500"/>
              <a:gd name="connsiteX45" fmla="*/ 1822222 w 2773395"/>
              <a:gd name="connsiteY45" fmla="*/ 82230 h 2621500"/>
              <a:gd name="connsiteX46" fmla="*/ 1657761 w 2773395"/>
              <a:gd name="connsiteY46" fmla="*/ 88809 h 2621500"/>
              <a:gd name="connsiteX47" fmla="*/ 1542639 w 2773395"/>
              <a:gd name="connsiteY47" fmla="*/ 88809 h 2621500"/>
              <a:gd name="connsiteX48" fmla="*/ 1414360 w 2773395"/>
              <a:gd name="connsiteY48" fmla="*/ 108544 h 2621500"/>
              <a:gd name="connsiteX49" fmla="*/ 1365022 w 2773395"/>
              <a:gd name="connsiteY49" fmla="*/ 180907 h 2621500"/>
              <a:gd name="connsiteX50" fmla="*/ 1335419 w 2773395"/>
              <a:gd name="connsiteY50" fmla="*/ 421019 h 2621500"/>
              <a:gd name="connsiteX51" fmla="*/ 1365022 w 2773395"/>
              <a:gd name="connsiteY51" fmla="*/ 608504 h 2621500"/>
              <a:gd name="connsiteX52" fmla="*/ 1434095 w 2773395"/>
              <a:gd name="connsiteY52" fmla="*/ 809146 h 2621500"/>
              <a:gd name="connsiteX53" fmla="*/ 1437384 w 2773395"/>
              <a:gd name="connsiteY53" fmla="*/ 1141356 h 2621500"/>
              <a:gd name="connsiteX54" fmla="*/ 1348576 w 2773395"/>
              <a:gd name="connsiteY54" fmla="*/ 1401203 h 2621500"/>
              <a:gd name="connsiteX55" fmla="*/ 1197272 w 2773395"/>
              <a:gd name="connsiteY55" fmla="*/ 1522904 h 2621500"/>
              <a:gd name="connsiteX56" fmla="*/ 815724 w 2773395"/>
              <a:gd name="connsiteY56" fmla="*/ 1657761 h 2621500"/>
              <a:gd name="connsiteX57" fmla="*/ 552587 w 2773395"/>
              <a:gd name="connsiteY57" fmla="*/ 1799197 h 2621500"/>
              <a:gd name="connsiteX58" fmla="*/ 184196 w 2773395"/>
              <a:gd name="connsiteY58" fmla="*/ 2062334 h 2621500"/>
              <a:gd name="connsiteX59" fmla="*/ 16446 w 2773395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1407 w 2773540"/>
              <a:gd name="connsiteY42" fmla="*/ 36182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8800 w 2773540"/>
              <a:gd name="connsiteY16" fmla="*/ 1611713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  <a:gd name="connsiteX0" fmla="*/ 0 w 2773540"/>
              <a:gd name="connsiteY0" fmla="*/ 2621500 h 2621500"/>
              <a:gd name="connsiteX1" fmla="*/ 499960 w 2773540"/>
              <a:gd name="connsiteY1" fmla="*/ 2305736 h 2621500"/>
              <a:gd name="connsiteX2" fmla="*/ 911111 w 2773540"/>
              <a:gd name="connsiteY2" fmla="*/ 1999839 h 2621500"/>
              <a:gd name="connsiteX3" fmla="*/ 1131488 w 2773540"/>
              <a:gd name="connsiteY3" fmla="*/ 1874849 h 2621500"/>
              <a:gd name="connsiteX4" fmla="*/ 1332130 w 2773540"/>
              <a:gd name="connsiteY4" fmla="*/ 1825511 h 2621500"/>
              <a:gd name="connsiteX5" fmla="*/ 1605134 w 2773540"/>
              <a:gd name="connsiteY5" fmla="*/ 1845246 h 2621500"/>
              <a:gd name="connsiteX6" fmla="*/ 1855114 w 2773540"/>
              <a:gd name="connsiteY6" fmla="*/ 1828800 h 2621500"/>
              <a:gd name="connsiteX7" fmla="*/ 2062334 w 2773540"/>
              <a:gd name="connsiteY7" fmla="*/ 1792619 h 2621500"/>
              <a:gd name="connsiteX8" fmla="*/ 2131407 w 2773540"/>
              <a:gd name="connsiteY8" fmla="*/ 1766305 h 2621500"/>
              <a:gd name="connsiteX9" fmla="*/ 2141275 w 2773540"/>
              <a:gd name="connsiteY9" fmla="*/ 1733413 h 2621500"/>
              <a:gd name="connsiteX10" fmla="*/ 2085358 w 2773540"/>
              <a:gd name="connsiteY10" fmla="*/ 1716967 h 2621500"/>
              <a:gd name="connsiteX11" fmla="*/ 1950501 w 2773540"/>
              <a:gd name="connsiteY11" fmla="*/ 1716967 h 2621500"/>
              <a:gd name="connsiteX12" fmla="*/ 1855114 w 2773540"/>
              <a:gd name="connsiteY12" fmla="*/ 1710389 h 2621500"/>
              <a:gd name="connsiteX13" fmla="*/ 1799197 w 2773540"/>
              <a:gd name="connsiteY13" fmla="*/ 1661051 h 2621500"/>
              <a:gd name="connsiteX14" fmla="*/ 1786040 w 2773540"/>
              <a:gd name="connsiteY14" fmla="*/ 1631448 h 2621500"/>
              <a:gd name="connsiteX15" fmla="*/ 1795908 w 2773540"/>
              <a:gd name="connsiteY15" fmla="*/ 1611713 h 2621500"/>
              <a:gd name="connsiteX16" fmla="*/ 1821656 w 2773540"/>
              <a:gd name="connsiteY16" fmla="*/ 1609331 h 2621500"/>
              <a:gd name="connsiteX17" fmla="*/ 1891295 w 2773540"/>
              <a:gd name="connsiteY17" fmla="*/ 1634737 h 2621500"/>
              <a:gd name="connsiteX18" fmla="*/ 1976814 w 2773540"/>
              <a:gd name="connsiteY18" fmla="*/ 1664340 h 2621500"/>
              <a:gd name="connsiteX19" fmla="*/ 2121540 w 2773540"/>
              <a:gd name="connsiteY19" fmla="*/ 1674207 h 2621500"/>
              <a:gd name="connsiteX20" fmla="*/ 2289289 w 2773540"/>
              <a:gd name="connsiteY20" fmla="*/ 1638026 h 2621500"/>
              <a:gd name="connsiteX21" fmla="*/ 2463617 w 2773540"/>
              <a:gd name="connsiteY21" fmla="*/ 1539350 h 2621500"/>
              <a:gd name="connsiteX22" fmla="*/ 2618210 w 2773540"/>
              <a:gd name="connsiteY22" fmla="*/ 1397914 h 2621500"/>
              <a:gd name="connsiteX23" fmla="*/ 2749778 w 2773540"/>
              <a:gd name="connsiteY23" fmla="*/ 1095307 h 2621500"/>
              <a:gd name="connsiteX24" fmla="*/ 2772803 w 2773540"/>
              <a:gd name="connsiteY24" fmla="*/ 848616 h 2621500"/>
              <a:gd name="connsiteX25" fmla="*/ 2713597 w 2773540"/>
              <a:gd name="connsiteY25" fmla="*/ 654553 h 2621500"/>
              <a:gd name="connsiteX26" fmla="*/ 2631367 w 2773540"/>
              <a:gd name="connsiteY26" fmla="*/ 526274 h 2621500"/>
              <a:gd name="connsiteX27" fmla="*/ 2463617 w 2773540"/>
              <a:gd name="connsiteY27" fmla="*/ 391416 h 2621500"/>
              <a:gd name="connsiteX28" fmla="*/ 2335338 w 2773540"/>
              <a:gd name="connsiteY28" fmla="*/ 351946 h 2621500"/>
              <a:gd name="connsiteX29" fmla="*/ 2200481 w 2773540"/>
              <a:gd name="connsiteY29" fmla="*/ 384838 h 2621500"/>
              <a:gd name="connsiteX30" fmla="*/ 2141275 w 2773540"/>
              <a:gd name="connsiteY30" fmla="*/ 444043 h 2621500"/>
              <a:gd name="connsiteX31" fmla="*/ 2108383 w 2773540"/>
              <a:gd name="connsiteY31" fmla="*/ 529563 h 2621500"/>
              <a:gd name="connsiteX32" fmla="*/ 2105094 w 2773540"/>
              <a:gd name="connsiteY32" fmla="*/ 496671 h 2621500"/>
              <a:gd name="connsiteX33" fmla="*/ 2091937 w 2773540"/>
              <a:gd name="connsiteY33" fmla="*/ 437465 h 2621500"/>
              <a:gd name="connsiteX34" fmla="*/ 2095226 w 2773540"/>
              <a:gd name="connsiteY34" fmla="*/ 358524 h 2621500"/>
              <a:gd name="connsiteX35" fmla="*/ 2249819 w 2773540"/>
              <a:gd name="connsiteY35" fmla="*/ 273005 h 2621500"/>
              <a:gd name="connsiteX36" fmla="*/ 2170878 w 2773540"/>
              <a:gd name="connsiteY36" fmla="*/ 249980 h 2621500"/>
              <a:gd name="connsiteX37" fmla="*/ 2072201 w 2773540"/>
              <a:gd name="connsiteY37" fmla="*/ 249980 h 2621500"/>
              <a:gd name="connsiteX38" fmla="*/ 1973525 w 2773540"/>
              <a:gd name="connsiteY38" fmla="*/ 236823 h 2621500"/>
              <a:gd name="connsiteX39" fmla="*/ 2032731 w 2773540"/>
              <a:gd name="connsiteY39" fmla="*/ 207220 h 2621500"/>
              <a:gd name="connsiteX40" fmla="*/ 2124829 w 2773540"/>
              <a:gd name="connsiteY40" fmla="*/ 167750 h 2621500"/>
              <a:gd name="connsiteX41" fmla="*/ 2147853 w 2773540"/>
              <a:gd name="connsiteY41" fmla="*/ 98677 h 2621500"/>
              <a:gd name="connsiteX42" fmla="*/ 2133789 w 2773540"/>
              <a:gd name="connsiteY42" fmla="*/ 24275 h 2621500"/>
              <a:gd name="connsiteX43" fmla="*/ 2085358 w 2773540"/>
              <a:gd name="connsiteY43" fmla="*/ 0 h 2621500"/>
              <a:gd name="connsiteX44" fmla="*/ 1976814 w 2773540"/>
              <a:gd name="connsiteY44" fmla="*/ 26314 h 2621500"/>
              <a:gd name="connsiteX45" fmla="*/ 1822222 w 2773540"/>
              <a:gd name="connsiteY45" fmla="*/ 82230 h 2621500"/>
              <a:gd name="connsiteX46" fmla="*/ 1657761 w 2773540"/>
              <a:gd name="connsiteY46" fmla="*/ 88809 h 2621500"/>
              <a:gd name="connsiteX47" fmla="*/ 1542639 w 2773540"/>
              <a:gd name="connsiteY47" fmla="*/ 88809 h 2621500"/>
              <a:gd name="connsiteX48" fmla="*/ 1414360 w 2773540"/>
              <a:gd name="connsiteY48" fmla="*/ 108544 h 2621500"/>
              <a:gd name="connsiteX49" fmla="*/ 1365022 w 2773540"/>
              <a:gd name="connsiteY49" fmla="*/ 180907 h 2621500"/>
              <a:gd name="connsiteX50" fmla="*/ 1335419 w 2773540"/>
              <a:gd name="connsiteY50" fmla="*/ 421019 h 2621500"/>
              <a:gd name="connsiteX51" fmla="*/ 1365022 w 2773540"/>
              <a:gd name="connsiteY51" fmla="*/ 608504 h 2621500"/>
              <a:gd name="connsiteX52" fmla="*/ 1434095 w 2773540"/>
              <a:gd name="connsiteY52" fmla="*/ 809146 h 2621500"/>
              <a:gd name="connsiteX53" fmla="*/ 1437384 w 2773540"/>
              <a:gd name="connsiteY53" fmla="*/ 1141356 h 2621500"/>
              <a:gd name="connsiteX54" fmla="*/ 1348576 w 2773540"/>
              <a:gd name="connsiteY54" fmla="*/ 1401203 h 2621500"/>
              <a:gd name="connsiteX55" fmla="*/ 1197272 w 2773540"/>
              <a:gd name="connsiteY55" fmla="*/ 1522904 h 2621500"/>
              <a:gd name="connsiteX56" fmla="*/ 815724 w 2773540"/>
              <a:gd name="connsiteY56" fmla="*/ 1657761 h 2621500"/>
              <a:gd name="connsiteX57" fmla="*/ 552587 w 2773540"/>
              <a:gd name="connsiteY57" fmla="*/ 1799197 h 2621500"/>
              <a:gd name="connsiteX58" fmla="*/ 184196 w 2773540"/>
              <a:gd name="connsiteY58" fmla="*/ 2062334 h 2621500"/>
              <a:gd name="connsiteX59" fmla="*/ 16446 w 2773540"/>
              <a:gd name="connsiteY59" fmla="*/ 2187324 h 262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773540" h="2621500">
                <a:moveTo>
                  <a:pt x="0" y="2621500"/>
                </a:moveTo>
                <a:lnTo>
                  <a:pt x="499960" y="2305736"/>
                </a:lnTo>
                <a:lnTo>
                  <a:pt x="911111" y="1999839"/>
                </a:lnTo>
                <a:cubicBezTo>
                  <a:pt x="984570" y="1958176"/>
                  <a:pt x="1055648" y="1906987"/>
                  <a:pt x="1131488" y="1874849"/>
                </a:cubicBezTo>
                <a:cubicBezTo>
                  <a:pt x="1198369" y="1848878"/>
                  <a:pt x="1265249" y="1834813"/>
                  <a:pt x="1332130" y="1825511"/>
                </a:cubicBezTo>
                <a:cubicBezTo>
                  <a:pt x="1432656" y="1829708"/>
                  <a:pt x="1514133" y="1850574"/>
                  <a:pt x="1605134" y="1845246"/>
                </a:cubicBezTo>
                <a:cubicBezTo>
                  <a:pt x="1693224" y="1846908"/>
                  <a:pt x="1771787" y="1834282"/>
                  <a:pt x="1855114" y="1828800"/>
                </a:cubicBezTo>
                <a:lnTo>
                  <a:pt x="2062334" y="1792619"/>
                </a:lnTo>
                <a:lnTo>
                  <a:pt x="2131407" y="1766305"/>
                </a:lnTo>
                <a:lnTo>
                  <a:pt x="2141275" y="1733413"/>
                </a:lnTo>
                <a:cubicBezTo>
                  <a:pt x="2122636" y="1727931"/>
                  <a:pt x="2106379" y="1715305"/>
                  <a:pt x="2085358" y="1716967"/>
                </a:cubicBezTo>
                <a:cubicBezTo>
                  <a:pt x="2040406" y="1709823"/>
                  <a:pt x="1995453" y="1716967"/>
                  <a:pt x="1950501" y="1716967"/>
                </a:cubicBezTo>
                <a:cubicBezTo>
                  <a:pt x="1918705" y="1714774"/>
                  <a:pt x="1886910" y="1719726"/>
                  <a:pt x="1855114" y="1710389"/>
                </a:cubicBezTo>
                <a:cubicBezTo>
                  <a:pt x="1826950" y="1693943"/>
                  <a:pt x="1817836" y="1677497"/>
                  <a:pt x="1799197" y="1661051"/>
                </a:cubicBezTo>
                <a:lnTo>
                  <a:pt x="1786040" y="1631448"/>
                </a:lnTo>
                <a:lnTo>
                  <a:pt x="1795908" y="1611713"/>
                </a:lnTo>
                <a:lnTo>
                  <a:pt x="1821656" y="1609331"/>
                </a:lnTo>
                <a:cubicBezTo>
                  <a:pt x="1847251" y="1614625"/>
                  <a:pt x="1870463" y="1627062"/>
                  <a:pt x="1891295" y="1634737"/>
                </a:cubicBezTo>
                <a:cubicBezTo>
                  <a:pt x="1919801" y="1644605"/>
                  <a:pt x="1943546" y="1661616"/>
                  <a:pt x="1976814" y="1664340"/>
                </a:cubicBezTo>
                <a:cubicBezTo>
                  <a:pt x="2027437" y="1674772"/>
                  <a:pt x="2073298" y="1670918"/>
                  <a:pt x="2121540" y="1674207"/>
                </a:cubicBezTo>
                <a:cubicBezTo>
                  <a:pt x="2177456" y="1662147"/>
                  <a:pt x="2233373" y="1657229"/>
                  <a:pt x="2289289" y="1638026"/>
                </a:cubicBezTo>
                <a:cubicBezTo>
                  <a:pt x="2352161" y="1609896"/>
                  <a:pt x="2405508" y="1577004"/>
                  <a:pt x="2463617" y="1539350"/>
                </a:cubicBezTo>
                <a:cubicBezTo>
                  <a:pt x="2524673" y="1494586"/>
                  <a:pt x="2571442" y="1464109"/>
                  <a:pt x="2618210" y="1397914"/>
                </a:cubicBezTo>
                <a:cubicBezTo>
                  <a:pt x="2688260" y="1285138"/>
                  <a:pt x="2717828" y="1210464"/>
                  <a:pt x="2749778" y="1095307"/>
                </a:cubicBezTo>
                <a:cubicBezTo>
                  <a:pt x="2762215" y="1013077"/>
                  <a:pt x="2777035" y="930846"/>
                  <a:pt x="2772803" y="848616"/>
                </a:cubicBezTo>
                <a:cubicBezTo>
                  <a:pt x="2757831" y="783928"/>
                  <a:pt x="2745238" y="719241"/>
                  <a:pt x="2713597" y="654553"/>
                </a:cubicBezTo>
                <a:cubicBezTo>
                  <a:pt x="2693331" y="607031"/>
                  <a:pt x="2670683" y="566653"/>
                  <a:pt x="2631367" y="526274"/>
                </a:cubicBezTo>
                <a:cubicBezTo>
                  <a:pt x="2582594" y="478940"/>
                  <a:pt x="2526677" y="433988"/>
                  <a:pt x="2463617" y="391416"/>
                </a:cubicBezTo>
                <a:cubicBezTo>
                  <a:pt x="2420857" y="371116"/>
                  <a:pt x="2387623" y="357959"/>
                  <a:pt x="2335338" y="351946"/>
                </a:cubicBezTo>
                <a:cubicBezTo>
                  <a:pt x="2280861" y="351004"/>
                  <a:pt x="2245433" y="366731"/>
                  <a:pt x="2200481" y="384838"/>
                </a:cubicBezTo>
                <a:cubicBezTo>
                  <a:pt x="2175984" y="397429"/>
                  <a:pt x="2156247" y="419545"/>
                  <a:pt x="2141275" y="444043"/>
                </a:cubicBezTo>
                <a:cubicBezTo>
                  <a:pt x="2135074" y="470169"/>
                  <a:pt x="2119347" y="501056"/>
                  <a:pt x="2108383" y="529563"/>
                </a:cubicBezTo>
                <a:lnTo>
                  <a:pt x="2105094" y="496671"/>
                </a:lnTo>
                <a:lnTo>
                  <a:pt x="2091937" y="437465"/>
                </a:lnTo>
                <a:lnTo>
                  <a:pt x="2095226" y="358524"/>
                </a:lnTo>
                <a:lnTo>
                  <a:pt x="2249819" y="273005"/>
                </a:lnTo>
                <a:cubicBezTo>
                  <a:pt x="2223505" y="265330"/>
                  <a:pt x="2204336" y="250511"/>
                  <a:pt x="2170878" y="249980"/>
                </a:cubicBezTo>
                <a:cubicBezTo>
                  <a:pt x="2137986" y="242836"/>
                  <a:pt x="2105093" y="249980"/>
                  <a:pt x="2072201" y="249980"/>
                </a:cubicBezTo>
                <a:lnTo>
                  <a:pt x="1973525" y="236823"/>
                </a:lnTo>
                <a:lnTo>
                  <a:pt x="2032731" y="207220"/>
                </a:lnTo>
                <a:cubicBezTo>
                  <a:pt x="2063430" y="194063"/>
                  <a:pt x="2094130" y="190432"/>
                  <a:pt x="2124829" y="167750"/>
                </a:cubicBezTo>
                <a:cubicBezTo>
                  <a:pt x="2139648" y="144726"/>
                  <a:pt x="2144941" y="124082"/>
                  <a:pt x="2147853" y="98677"/>
                </a:cubicBezTo>
                <a:cubicBezTo>
                  <a:pt x="2147133" y="77845"/>
                  <a:pt x="2146415" y="45107"/>
                  <a:pt x="2133789" y="24275"/>
                </a:cubicBezTo>
                <a:cubicBezTo>
                  <a:pt x="2118439" y="9833"/>
                  <a:pt x="2110233" y="9680"/>
                  <a:pt x="2085358" y="0"/>
                </a:cubicBezTo>
                <a:cubicBezTo>
                  <a:pt x="2049177" y="4008"/>
                  <a:pt x="2012995" y="17543"/>
                  <a:pt x="1976814" y="26314"/>
                </a:cubicBezTo>
                <a:cubicBezTo>
                  <a:pt x="1925283" y="44953"/>
                  <a:pt x="1878516" y="68353"/>
                  <a:pt x="1822222" y="82230"/>
                </a:cubicBezTo>
                <a:cubicBezTo>
                  <a:pt x="1767402" y="91567"/>
                  <a:pt x="1712581" y="86616"/>
                  <a:pt x="1657761" y="88809"/>
                </a:cubicBezTo>
                <a:cubicBezTo>
                  <a:pt x="1619387" y="88809"/>
                  <a:pt x="1581013" y="86428"/>
                  <a:pt x="1542639" y="88809"/>
                </a:cubicBezTo>
                <a:cubicBezTo>
                  <a:pt x="1499879" y="88243"/>
                  <a:pt x="1457120" y="97204"/>
                  <a:pt x="1414360" y="108544"/>
                </a:cubicBezTo>
                <a:cubicBezTo>
                  <a:pt x="1390770" y="132665"/>
                  <a:pt x="1379086" y="154404"/>
                  <a:pt x="1365022" y="180907"/>
                </a:cubicBezTo>
                <a:cubicBezTo>
                  <a:pt x="1343248" y="260944"/>
                  <a:pt x="1338143" y="343363"/>
                  <a:pt x="1335419" y="421019"/>
                </a:cubicBezTo>
                <a:cubicBezTo>
                  <a:pt x="1338144" y="485896"/>
                  <a:pt x="1348010" y="546009"/>
                  <a:pt x="1365022" y="608504"/>
                </a:cubicBezTo>
                <a:cubicBezTo>
                  <a:pt x="1383284" y="687291"/>
                  <a:pt x="1418215" y="742265"/>
                  <a:pt x="1434095" y="809146"/>
                </a:cubicBezTo>
                <a:cubicBezTo>
                  <a:pt x="1444716" y="919883"/>
                  <a:pt x="1443432" y="1030619"/>
                  <a:pt x="1437384" y="1141356"/>
                </a:cubicBezTo>
                <a:cubicBezTo>
                  <a:pt x="1414925" y="1232735"/>
                  <a:pt x="1387704" y="1314587"/>
                  <a:pt x="1348576" y="1401203"/>
                </a:cubicBezTo>
                <a:cubicBezTo>
                  <a:pt x="1300523" y="1458439"/>
                  <a:pt x="1252469" y="1494243"/>
                  <a:pt x="1197272" y="1522904"/>
                </a:cubicBezTo>
                <a:cubicBezTo>
                  <a:pt x="1067708" y="1582143"/>
                  <a:pt x="942907" y="1603284"/>
                  <a:pt x="815724" y="1657761"/>
                </a:cubicBezTo>
                <a:cubicBezTo>
                  <a:pt x="725630" y="1702525"/>
                  <a:pt x="637918" y="1744908"/>
                  <a:pt x="552587" y="1799197"/>
                </a:cubicBezTo>
                <a:lnTo>
                  <a:pt x="184196" y="2062334"/>
                </a:lnTo>
                <a:lnTo>
                  <a:pt x="16446" y="2187324"/>
                </a:ln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9975C48-824B-DBD3-2DFE-731A51568D3F}"/>
              </a:ext>
            </a:extLst>
          </p:cNvPr>
          <p:cNvSpPr/>
          <p:nvPr/>
        </p:nvSpPr>
        <p:spPr>
          <a:xfrm>
            <a:off x="5221924" y="1513036"/>
            <a:ext cx="875997" cy="1815643"/>
          </a:xfrm>
          <a:custGeom>
            <a:avLst/>
            <a:gdLst>
              <a:gd name="connsiteX0" fmla="*/ 401283 w 868351"/>
              <a:gd name="connsiteY0" fmla="*/ 0 h 1815643"/>
              <a:gd name="connsiteX1" fmla="*/ 703890 w 868351"/>
              <a:gd name="connsiteY1" fmla="*/ 480224 h 1815643"/>
              <a:gd name="connsiteX2" fmla="*/ 851905 w 868351"/>
              <a:gd name="connsiteY2" fmla="*/ 828881 h 1815643"/>
              <a:gd name="connsiteX3" fmla="*/ 868351 w 868351"/>
              <a:gd name="connsiteY3" fmla="*/ 1101885 h 1815643"/>
              <a:gd name="connsiteX4" fmla="*/ 792699 w 868351"/>
              <a:gd name="connsiteY4" fmla="*/ 1493301 h 1815643"/>
              <a:gd name="connsiteX5" fmla="*/ 690733 w 868351"/>
              <a:gd name="connsiteY5" fmla="*/ 1703810 h 1815643"/>
              <a:gd name="connsiteX6" fmla="*/ 618371 w 868351"/>
              <a:gd name="connsiteY6" fmla="*/ 1799197 h 1815643"/>
              <a:gd name="connsiteX7" fmla="*/ 559165 w 868351"/>
              <a:gd name="connsiteY7" fmla="*/ 1815643 h 1815643"/>
              <a:gd name="connsiteX8" fmla="*/ 532851 w 868351"/>
              <a:gd name="connsiteY8" fmla="*/ 1792619 h 1815643"/>
              <a:gd name="connsiteX9" fmla="*/ 519694 w 868351"/>
              <a:gd name="connsiteY9" fmla="*/ 1730124 h 1815643"/>
              <a:gd name="connsiteX10" fmla="*/ 595346 w 868351"/>
              <a:gd name="connsiteY10" fmla="*/ 1615001 h 1815643"/>
              <a:gd name="connsiteX11" fmla="*/ 710469 w 868351"/>
              <a:gd name="connsiteY11" fmla="*/ 1374889 h 1815643"/>
              <a:gd name="connsiteX12" fmla="*/ 749939 w 868351"/>
              <a:gd name="connsiteY12" fmla="*/ 1144645 h 1815643"/>
              <a:gd name="connsiteX13" fmla="*/ 723625 w 868351"/>
              <a:gd name="connsiteY13" fmla="*/ 950581 h 1815643"/>
              <a:gd name="connsiteX14" fmla="*/ 638106 w 868351"/>
              <a:gd name="connsiteY14" fmla="*/ 763096 h 1815643"/>
              <a:gd name="connsiteX15" fmla="*/ 453910 w 868351"/>
              <a:gd name="connsiteY15" fmla="*/ 542719 h 1815643"/>
              <a:gd name="connsiteX16" fmla="*/ 319053 w 868351"/>
              <a:gd name="connsiteY16" fmla="*/ 470357 h 1815643"/>
              <a:gd name="connsiteX17" fmla="*/ 246690 w 868351"/>
              <a:gd name="connsiteY17" fmla="*/ 447332 h 1815643"/>
              <a:gd name="connsiteX18" fmla="*/ 115122 w 868351"/>
              <a:gd name="connsiteY18" fmla="*/ 411151 h 1815643"/>
              <a:gd name="connsiteX19" fmla="*/ 279582 w 868351"/>
              <a:gd name="connsiteY19" fmla="*/ 315764 h 1815643"/>
              <a:gd name="connsiteX20" fmla="*/ 174328 w 868351"/>
              <a:gd name="connsiteY20" fmla="*/ 312475 h 1815643"/>
              <a:gd name="connsiteX21" fmla="*/ 69073 w 868351"/>
              <a:gd name="connsiteY21" fmla="*/ 309186 h 1815643"/>
              <a:gd name="connsiteX22" fmla="*/ 0 w 868351"/>
              <a:gd name="connsiteY22" fmla="*/ 273004 h 1815643"/>
              <a:gd name="connsiteX23" fmla="*/ 3289 w 868351"/>
              <a:gd name="connsiteY23" fmla="*/ 180906 h 1815643"/>
              <a:gd name="connsiteX24" fmla="*/ 59205 w 868351"/>
              <a:gd name="connsiteY24" fmla="*/ 121701 h 1815643"/>
              <a:gd name="connsiteX25" fmla="*/ 184195 w 868351"/>
              <a:gd name="connsiteY25" fmla="*/ 92098 h 1815643"/>
              <a:gd name="connsiteX26" fmla="*/ 273004 w 868351"/>
              <a:gd name="connsiteY26" fmla="*/ 88809 h 1815643"/>
              <a:gd name="connsiteX27" fmla="*/ 401283 w 868351"/>
              <a:gd name="connsiteY27" fmla="*/ 0 h 1815643"/>
              <a:gd name="connsiteX0" fmla="*/ 401283 w 868351"/>
              <a:gd name="connsiteY0" fmla="*/ 0 h 1815643"/>
              <a:gd name="connsiteX1" fmla="*/ 703890 w 868351"/>
              <a:gd name="connsiteY1" fmla="*/ 480224 h 1815643"/>
              <a:gd name="connsiteX2" fmla="*/ 851905 w 868351"/>
              <a:gd name="connsiteY2" fmla="*/ 828881 h 1815643"/>
              <a:gd name="connsiteX3" fmla="*/ 868351 w 868351"/>
              <a:gd name="connsiteY3" fmla="*/ 1101885 h 1815643"/>
              <a:gd name="connsiteX4" fmla="*/ 792699 w 868351"/>
              <a:gd name="connsiteY4" fmla="*/ 1493301 h 1815643"/>
              <a:gd name="connsiteX5" fmla="*/ 690733 w 868351"/>
              <a:gd name="connsiteY5" fmla="*/ 1703810 h 1815643"/>
              <a:gd name="connsiteX6" fmla="*/ 618371 w 868351"/>
              <a:gd name="connsiteY6" fmla="*/ 1799197 h 1815643"/>
              <a:gd name="connsiteX7" fmla="*/ 559165 w 868351"/>
              <a:gd name="connsiteY7" fmla="*/ 1815643 h 1815643"/>
              <a:gd name="connsiteX8" fmla="*/ 532851 w 868351"/>
              <a:gd name="connsiteY8" fmla="*/ 1792619 h 1815643"/>
              <a:gd name="connsiteX9" fmla="*/ 519694 w 868351"/>
              <a:gd name="connsiteY9" fmla="*/ 1730124 h 1815643"/>
              <a:gd name="connsiteX10" fmla="*/ 595346 w 868351"/>
              <a:gd name="connsiteY10" fmla="*/ 1615001 h 1815643"/>
              <a:gd name="connsiteX11" fmla="*/ 710469 w 868351"/>
              <a:gd name="connsiteY11" fmla="*/ 1374889 h 1815643"/>
              <a:gd name="connsiteX12" fmla="*/ 749939 w 868351"/>
              <a:gd name="connsiteY12" fmla="*/ 1144645 h 1815643"/>
              <a:gd name="connsiteX13" fmla="*/ 723625 w 868351"/>
              <a:gd name="connsiteY13" fmla="*/ 950581 h 1815643"/>
              <a:gd name="connsiteX14" fmla="*/ 638106 w 868351"/>
              <a:gd name="connsiteY14" fmla="*/ 763096 h 1815643"/>
              <a:gd name="connsiteX15" fmla="*/ 453910 w 868351"/>
              <a:gd name="connsiteY15" fmla="*/ 542719 h 1815643"/>
              <a:gd name="connsiteX16" fmla="*/ 319053 w 868351"/>
              <a:gd name="connsiteY16" fmla="*/ 470357 h 1815643"/>
              <a:gd name="connsiteX17" fmla="*/ 246690 w 868351"/>
              <a:gd name="connsiteY17" fmla="*/ 447332 h 1815643"/>
              <a:gd name="connsiteX18" fmla="*/ 115122 w 868351"/>
              <a:gd name="connsiteY18" fmla="*/ 411151 h 1815643"/>
              <a:gd name="connsiteX19" fmla="*/ 279582 w 868351"/>
              <a:gd name="connsiteY19" fmla="*/ 315764 h 1815643"/>
              <a:gd name="connsiteX20" fmla="*/ 174328 w 868351"/>
              <a:gd name="connsiteY20" fmla="*/ 312475 h 1815643"/>
              <a:gd name="connsiteX21" fmla="*/ 69073 w 868351"/>
              <a:gd name="connsiteY21" fmla="*/ 309186 h 1815643"/>
              <a:gd name="connsiteX22" fmla="*/ 0 w 868351"/>
              <a:gd name="connsiteY22" fmla="*/ 273004 h 1815643"/>
              <a:gd name="connsiteX23" fmla="*/ 3289 w 868351"/>
              <a:gd name="connsiteY23" fmla="*/ 180906 h 1815643"/>
              <a:gd name="connsiteX24" fmla="*/ 59205 w 868351"/>
              <a:gd name="connsiteY24" fmla="*/ 121701 h 1815643"/>
              <a:gd name="connsiteX25" fmla="*/ 184195 w 868351"/>
              <a:gd name="connsiteY25" fmla="*/ 92098 h 1815643"/>
              <a:gd name="connsiteX26" fmla="*/ 273004 w 868351"/>
              <a:gd name="connsiteY26" fmla="*/ 88809 h 1815643"/>
              <a:gd name="connsiteX27" fmla="*/ 401283 w 868351"/>
              <a:gd name="connsiteY27" fmla="*/ 0 h 1815643"/>
              <a:gd name="connsiteX0" fmla="*/ 401283 w 868351"/>
              <a:gd name="connsiteY0" fmla="*/ 0 h 1815643"/>
              <a:gd name="connsiteX1" fmla="*/ 703890 w 868351"/>
              <a:gd name="connsiteY1" fmla="*/ 480224 h 1815643"/>
              <a:gd name="connsiteX2" fmla="*/ 851905 w 868351"/>
              <a:gd name="connsiteY2" fmla="*/ 828881 h 1815643"/>
              <a:gd name="connsiteX3" fmla="*/ 868351 w 868351"/>
              <a:gd name="connsiteY3" fmla="*/ 1101885 h 1815643"/>
              <a:gd name="connsiteX4" fmla="*/ 792699 w 868351"/>
              <a:gd name="connsiteY4" fmla="*/ 1493301 h 1815643"/>
              <a:gd name="connsiteX5" fmla="*/ 690733 w 868351"/>
              <a:gd name="connsiteY5" fmla="*/ 1703810 h 1815643"/>
              <a:gd name="connsiteX6" fmla="*/ 618371 w 868351"/>
              <a:gd name="connsiteY6" fmla="*/ 1799197 h 1815643"/>
              <a:gd name="connsiteX7" fmla="*/ 559165 w 868351"/>
              <a:gd name="connsiteY7" fmla="*/ 1815643 h 1815643"/>
              <a:gd name="connsiteX8" fmla="*/ 532851 w 868351"/>
              <a:gd name="connsiteY8" fmla="*/ 1792619 h 1815643"/>
              <a:gd name="connsiteX9" fmla="*/ 519694 w 868351"/>
              <a:gd name="connsiteY9" fmla="*/ 1730124 h 1815643"/>
              <a:gd name="connsiteX10" fmla="*/ 595346 w 868351"/>
              <a:gd name="connsiteY10" fmla="*/ 1615001 h 1815643"/>
              <a:gd name="connsiteX11" fmla="*/ 710469 w 868351"/>
              <a:gd name="connsiteY11" fmla="*/ 1374889 h 1815643"/>
              <a:gd name="connsiteX12" fmla="*/ 749939 w 868351"/>
              <a:gd name="connsiteY12" fmla="*/ 1144645 h 1815643"/>
              <a:gd name="connsiteX13" fmla="*/ 723625 w 868351"/>
              <a:gd name="connsiteY13" fmla="*/ 950581 h 1815643"/>
              <a:gd name="connsiteX14" fmla="*/ 638106 w 868351"/>
              <a:gd name="connsiteY14" fmla="*/ 763096 h 1815643"/>
              <a:gd name="connsiteX15" fmla="*/ 453910 w 868351"/>
              <a:gd name="connsiteY15" fmla="*/ 542719 h 1815643"/>
              <a:gd name="connsiteX16" fmla="*/ 319053 w 868351"/>
              <a:gd name="connsiteY16" fmla="*/ 470357 h 1815643"/>
              <a:gd name="connsiteX17" fmla="*/ 246690 w 868351"/>
              <a:gd name="connsiteY17" fmla="*/ 447332 h 1815643"/>
              <a:gd name="connsiteX18" fmla="*/ 115122 w 868351"/>
              <a:gd name="connsiteY18" fmla="*/ 411151 h 1815643"/>
              <a:gd name="connsiteX19" fmla="*/ 279582 w 868351"/>
              <a:gd name="connsiteY19" fmla="*/ 315764 h 1815643"/>
              <a:gd name="connsiteX20" fmla="*/ 174328 w 868351"/>
              <a:gd name="connsiteY20" fmla="*/ 312475 h 1815643"/>
              <a:gd name="connsiteX21" fmla="*/ 69073 w 868351"/>
              <a:gd name="connsiteY21" fmla="*/ 309186 h 1815643"/>
              <a:gd name="connsiteX22" fmla="*/ 0 w 868351"/>
              <a:gd name="connsiteY22" fmla="*/ 273004 h 1815643"/>
              <a:gd name="connsiteX23" fmla="*/ 3289 w 868351"/>
              <a:gd name="connsiteY23" fmla="*/ 180906 h 1815643"/>
              <a:gd name="connsiteX24" fmla="*/ 59205 w 868351"/>
              <a:gd name="connsiteY24" fmla="*/ 121701 h 1815643"/>
              <a:gd name="connsiteX25" fmla="*/ 184195 w 868351"/>
              <a:gd name="connsiteY25" fmla="*/ 92098 h 1815643"/>
              <a:gd name="connsiteX26" fmla="*/ 273004 w 868351"/>
              <a:gd name="connsiteY26" fmla="*/ 88809 h 1815643"/>
              <a:gd name="connsiteX27" fmla="*/ 401283 w 868351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3424 w 873509"/>
              <a:gd name="connsiteY0" fmla="*/ 0 h 1815643"/>
              <a:gd name="connsiteX1" fmla="*/ 706031 w 873509"/>
              <a:gd name="connsiteY1" fmla="*/ 480224 h 1815643"/>
              <a:gd name="connsiteX2" fmla="*/ 854046 w 873509"/>
              <a:gd name="connsiteY2" fmla="*/ 828881 h 1815643"/>
              <a:gd name="connsiteX3" fmla="*/ 870492 w 873509"/>
              <a:gd name="connsiteY3" fmla="*/ 1101885 h 1815643"/>
              <a:gd name="connsiteX4" fmla="*/ 794840 w 873509"/>
              <a:gd name="connsiteY4" fmla="*/ 1493301 h 1815643"/>
              <a:gd name="connsiteX5" fmla="*/ 692874 w 873509"/>
              <a:gd name="connsiteY5" fmla="*/ 1703810 h 1815643"/>
              <a:gd name="connsiteX6" fmla="*/ 620512 w 873509"/>
              <a:gd name="connsiteY6" fmla="*/ 1799197 h 1815643"/>
              <a:gd name="connsiteX7" fmla="*/ 561306 w 873509"/>
              <a:gd name="connsiteY7" fmla="*/ 1815643 h 1815643"/>
              <a:gd name="connsiteX8" fmla="*/ 534992 w 873509"/>
              <a:gd name="connsiteY8" fmla="*/ 1792619 h 1815643"/>
              <a:gd name="connsiteX9" fmla="*/ 521835 w 873509"/>
              <a:gd name="connsiteY9" fmla="*/ 1730124 h 1815643"/>
              <a:gd name="connsiteX10" fmla="*/ 597487 w 873509"/>
              <a:gd name="connsiteY10" fmla="*/ 1615001 h 1815643"/>
              <a:gd name="connsiteX11" fmla="*/ 712610 w 873509"/>
              <a:gd name="connsiteY11" fmla="*/ 1374889 h 1815643"/>
              <a:gd name="connsiteX12" fmla="*/ 752080 w 873509"/>
              <a:gd name="connsiteY12" fmla="*/ 1144645 h 1815643"/>
              <a:gd name="connsiteX13" fmla="*/ 725766 w 873509"/>
              <a:gd name="connsiteY13" fmla="*/ 950581 h 1815643"/>
              <a:gd name="connsiteX14" fmla="*/ 640247 w 873509"/>
              <a:gd name="connsiteY14" fmla="*/ 763096 h 1815643"/>
              <a:gd name="connsiteX15" fmla="*/ 456051 w 873509"/>
              <a:gd name="connsiteY15" fmla="*/ 542719 h 1815643"/>
              <a:gd name="connsiteX16" fmla="*/ 321194 w 873509"/>
              <a:gd name="connsiteY16" fmla="*/ 470357 h 1815643"/>
              <a:gd name="connsiteX17" fmla="*/ 248831 w 873509"/>
              <a:gd name="connsiteY17" fmla="*/ 447332 h 1815643"/>
              <a:gd name="connsiteX18" fmla="*/ 117263 w 873509"/>
              <a:gd name="connsiteY18" fmla="*/ 411151 h 1815643"/>
              <a:gd name="connsiteX19" fmla="*/ 281723 w 873509"/>
              <a:gd name="connsiteY19" fmla="*/ 315764 h 1815643"/>
              <a:gd name="connsiteX20" fmla="*/ 176469 w 873509"/>
              <a:gd name="connsiteY20" fmla="*/ 312475 h 1815643"/>
              <a:gd name="connsiteX21" fmla="*/ 71214 w 873509"/>
              <a:gd name="connsiteY21" fmla="*/ 309186 h 1815643"/>
              <a:gd name="connsiteX22" fmla="*/ 2141 w 873509"/>
              <a:gd name="connsiteY22" fmla="*/ 273004 h 1815643"/>
              <a:gd name="connsiteX23" fmla="*/ 5430 w 873509"/>
              <a:gd name="connsiteY23" fmla="*/ 180906 h 1815643"/>
              <a:gd name="connsiteX24" fmla="*/ 61346 w 873509"/>
              <a:gd name="connsiteY24" fmla="*/ 121701 h 1815643"/>
              <a:gd name="connsiteX25" fmla="*/ 186336 w 873509"/>
              <a:gd name="connsiteY25" fmla="*/ 92098 h 1815643"/>
              <a:gd name="connsiteX26" fmla="*/ 275145 w 873509"/>
              <a:gd name="connsiteY26" fmla="*/ 88809 h 1815643"/>
              <a:gd name="connsiteX27" fmla="*/ 403424 w 873509"/>
              <a:gd name="connsiteY27" fmla="*/ 0 h 1815643"/>
              <a:gd name="connsiteX0" fmla="*/ 403424 w 873509"/>
              <a:gd name="connsiteY0" fmla="*/ 0 h 1815643"/>
              <a:gd name="connsiteX1" fmla="*/ 706031 w 873509"/>
              <a:gd name="connsiteY1" fmla="*/ 480224 h 1815643"/>
              <a:gd name="connsiteX2" fmla="*/ 854046 w 873509"/>
              <a:gd name="connsiteY2" fmla="*/ 828881 h 1815643"/>
              <a:gd name="connsiteX3" fmla="*/ 870492 w 873509"/>
              <a:gd name="connsiteY3" fmla="*/ 1101885 h 1815643"/>
              <a:gd name="connsiteX4" fmla="*/ 794840 w 873509"/>
              <a:gd name="connsiteY4" fmla="*/ 1493301 h 1815643"/>
              <a:gd name="connsiteX5" fmla="*/ 692874 w 873509"/>
              <a:gd name="connsiteY5" fmla="*/ 1703810 h 1815643"/>
              <a:gd name="connsiteX6" fmla="*/ 620512 w 873509"/>
              <a:gd name="connsiteY6" fmla="*/ 1799197 h 1815643"/>
              <a:gd name="connsiteX7" fmla="*/ 561306 w 873509"/>
              <a:gd name="connsiteY7" fmla="*/ 1815643 h 1815643"/>
              <a:gd name="connsiteX8" fmla="*/ 534992 w 873509"/>
              <a:gd name="connsiteY8" fmla="*/ 1792619 h 1815643"/>
              <a:gd name="connsiteX9" fmla="*/ 521835 w 873509"/>
              <a:gd name="connsiteY9" fmla="*/ 1730124 h 1815643"/>
              <a:gd name="connsiteX10" fmla="*/ 597487 w 873509"/>
              <a:gd name="connsiteY10" fmla="*/ 1615001 h 1815643"/>
              <a:gd name="connsiteX11" fmla="*/ 712610 w 873509"/>
              <a:gd name="connsiteY11" fmla="*/ 1374889 h 1815643"/>
              <a:gd name="connsiteX12" fmla="*/ 752080 w 873509"/>
              <a:gd name="connsiteY12" fmla="*/ 1144645 h 1815643"/>
              <a:gd name="connsiteX13" fmla="*/ 725766 w 873509"/>
              <a:gd name="connsiteY13" fmla="*/ 950581 h 1815643"/>
              <a:gd name="connsiteX14" fmla="*/ 640247 w 873509"/>
              <a:gd name="connsiteY14" fmla="*/ 763096 h 1815643"/>
              <a:gd name="connsiteX15" fmla="*/ 456051 w 873509"/>
              <a:gd name="connsiteY15" fmla="*/ 542719 h 1815643"/>
              <a:gd name="connsiteX16" fmla="*/ 321194 w 873509"/>
              <a:gd name="connsiteY16" fmla="*/ 470357 h 1815643"/>
              <a:gd name="connsiteX17" fmla="*/ 248831 w 873509"/>
              <a:gd name="connsiteY17" fmla="*/ 447332 h 1815643"/>
              <a:gd name="connsiteX18" fmla="*/ 117263 w 873509"/>
              <a:gd name="connsiteY18" fmla="*/ 411151 h 1815643"/>
              <a:gd name="connsiteX19" fmla="*/ 281723 w 873509"/>
              <a:gd name="connsiteY19" fmla="*/ 315764 h 1815643"/>
              <a:gd name="connsiteX20" fmla="*/ 176469 w 873509"/>
              <a:gd name="connsiteY20" fmla="*/ 312475 h 1815643"/>
              <a:gd name="connsiteX21" fmla="*/ 71214 w 873509"/>
              <a:gd name="connsiteY21" fmla="*/ 309186 h 1815643"/>
              <a:gd name="connsiteX22" fmla="*/ 2141 w 873509"/>
              <a:gd name="connsiteY22" fmla="*/ 273004 h 1815643"/>
              <a:gd name="connsiteX23" fmla="*/ 5430 w 873509"/>
              <a:gd name="connsiteY23" fmla="*/ 180906 h 1815643"/>
              <a:gd name="connsiteX24" fmla="*/ 61346 w 873509"/>
              <a:gd name="connsiteY24" fmla="*/ 121701 h 1815643"/>
              <a:gd name="connsiteX25" fmla="*/ 186336 w 873509"/>
              <a:gd name="connsiteY25" fmla="*/ 92098 h 1815643"/>
              <a:gd name="connsiteX26" fmla="*/ 275145 w 873509"/>
              <a:gd name="connsiteY26" fmla="*/ 88809 h 1815643"/>
              <a:gd name="connsiteX27" fmla="*/ 403424 w 873509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75997" h="1815643">
                <a:moveTo>
                  <a:pt x="405912" y="0"/>
                </a:moveTo>
                <a:lnTo>
                  <a:pt x="708519" y="480224"/>
                </a:lnTo>
                <a:cubicBezTo>
                  <a:pt x="757857" y="596443"/>
                  <a:pt x="833390" y="703137"/>
                  <a:pt x="856534" y="828881"/>
                </a:cubicBezTo>
                <a:cubicBezTo>
                  <a:pt x="876304" y="922264"/>
                  <a:pt x="879404" y="1010884"/>
                  <a:pt x="872980" y="1101885"/>
                </a:cubicBezTo>
                <a:cubicBezTo>
                  <a:pt x="859670" y="1234738"/>
                  <a:pt x="839213" y="1372354"/>
                  <a:pt x="797328" y="1493301"/>
                </a:cubicBezTo>
                <a:cubicBezTo>
                  <a:pt x="768102" y="1570615"/>
                  <a:pt x="729351" y="1633640"/>
                  <a:pt x="695362" y="1703810"/>
                </a:cubicBezTo>
                <a:cubicBezTo>
                  <a:pt x="671241" y="1735606"/>
                  <a:pt x="649503" y="1772163"/>
                  <a:pt x="623000" y="1799197"/>
                </a:cubicBezTo>
                <a:cubicBezTo>
                  <a:pt x="600883" y="1814204"/>
                  <a:pt x="583529" y="1810161"/>
                  <a:pt x="563794" y="1815643"/>
                </a:cubicBezTo>
                <a:lnTo>
                  <a:pt x="537480" y="1792619"/>
                </a:lnTo>
                <a:cubicBezTo>
                  <a:pt x="533094" y="1771787"/>
                  <a:pt x="521565" y="1760481"/>
                  <a:pt x="524323" y="1730124"/>
                </a:cubicBezTo>
                <a:cubicBezTo>
                  <a:pt x="542396" y="1682225"/>
                  <a:pt x="574758" y="1653375"/>
                  <a:pt x="599975" y="1615001"/>
                </a:cubicBezTo>
                <a:cubicBezTo>
                  <a:pt x="638349" y="1534964"/>
                  <a:pt x="688630" y="1469213"/>
                  <a:pt x="715098" y="1374889"/>
                </a:cubicBezTo>
                <a:cubicBezTo>
                  <a:pt x="742543" y="1298141"/>
                  <a:pt x="741411" y="1221393"/>
                  <a:pt x="754568" y="1144645"/>
                </a:cubicBezTo>
                <a:cubicBezTo>
                  <a:pt x="745797" y="1079957"/>
                  <a:pt x="751312" y="1027176"/>
                  <a:pt x="728254" y="950581"/>
                </a:cubicBezTo>
                <a:cubicBezTo>
                  <a:pt x="706892" y="883324"/>
                  <a:pt x="671241" y="825591"/>
                  <a:pt x="642735" y="763096"/>
                </a:cubicBezTo>
                <a:lnTo>
                  <a:pt x="458539" y="542719"/>
                </a:lnTo>
                <a:lnTo>
                  <a:pt x="323682" y="470357"/>
                </a:lnTo>
                <a:lnTo>
                  <a:pt x="251319" y="447332"/>
                </a:lnTo>
                <a:lnTo>
                  <a:pt x="119751" y="411151"/>
                </a:lnTo>
                <a:lnTo>
                  <a:pt x="284211" y="315764"/>
                </a:lnTo>
                <a:lnTo>
                  <a:pt x="178957" y="312475"/>
                </a:lnTo>
                <a:cubicBezTo>
                  <a:pt x="143872" y="311379"/>
                  <a:pt x="106406" y="317426"/>
                  <a:pt x="73702" y="309186"/>
                </a:cubicBezTo>
                <a:cubicBezTo>
                  <a:pt x="41153" y="301887"/>
                  <a:pt x="22891" y="292209"/>
                  <a:pt x="4629" y="273004"/>
                </a:cubicBezTo>
                <a:cubicBezTo>
                  <a:pt x="-1419" y="242305"/>
                  <a:pt x="-2703" y="216367"/>
                  <a:pt x="7918" y="180906"/>
                </a:cubicBezTo>
                <a:cubicBezTo>
                  <a:pt x="21794" y="156408"/>
                  <a:pt x="35670" y="136674"/>
                  <a:pt x="63834" y="121701"/>
                </a:cubicBezTo>
                <a:cubicBezTo>
                  <a:pt x="107878" y="104690"/>
                  <a:pt x="147161" y="94822"/>
                  <a:pt x="188824" y="92098"/>
                </a:cubicBezTo>
                <a:cubicBezTo>
                  <a:pt x="225571" y="86239"/>
                  <a:pt x="248030" y="89905"/>
                  <a:pt x="277633" y="88809"/>
                </a:cubicBezTo>
                <a:cubicBezTo>
                  <a:pt x="327536" y="68731"/>
                  <a:pt x="363152" y="29603"/>
                  <a:pt x="405912" y="0"/>
                </a:cubicBezTo>
                <a:close/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8B2089A-3EAA-3046-73AE-DF17D1B95972}"/>
              </a:ext>
            </a:extLst>
          </p:cNvPr>
          <p:cNvSpPr/>
          <p:nvPr/>
        </p:nvSpPr>
        <p:spPr>
          <a:xfrm>
            <a:off x="3338547" y="2371519"/>
            <a:ext cx="3404331" cy="2519534"/>
          </a:xfrm>
          <a:custGeom>
            <a:avLst/>
            <a:gdLst>
              <a:gd name="connsiteX0" fmla="*/ 0 w 3404331"/>
              <a:gd name="connsiteY0" fmla="*/ 2519534 h 2519534"/>
              <a:gd name="connsiteX1" fmla="*/ 569033 w 3404331"/>
              <a:gd name="connsiteY1" fmla="*/ 2177457 h 2519534"/>
              <a:gd name="connsiteX2" fmla="*/ 828880 w 3404331"/>
              <a:gd name="connsiteY2" fmla="*/ 2006418 h 2519534"/>
              <a:gd name="connsiteX3" fmla="*/ 1157801 w 3404331"/>
              <a:gd name="connsiteY3" fmla="*/ 1746570 h 2519534"/>
              <a:gd name="connsiteX4" fmla="*/ 1595266 w 3404331"/>
              <a:gd name="connsiteY4" fmla="*/ 1434095 h 2519534"/>
              <a:gd name="connsiteX5" fmla="*/ 1809065 w 3404331"/>
              <a:gd name="connsiteY5" fmla="*/ 1295949 h 2519534"/>
              <a:gd name="connsiteX6" fmla="*/ 2059044 w 3404331"/>
              <a:gd name="connsiteY6" fmla="*/ 1184116 h 2519534"/>
              <a:gd name="connsiteX7" fmla="*/ 2332049 w 3404331"/>
              <a:gd name="connsiteY7" fmla="*/ 1128199 h 2519534"/>
              <a:gd name="connsiteX8" fmla="*/ 2516244 w 3404331"/>
              <a:gd name="connsiteY8" fmla="*/ 1098596 h 2519534"/>
              <a:gd name="connsiteX9" fmla="*/ 2651102 w 3404331"/>
              <a:gd name="connsiteY9" fmla="*/ 1059126 h 2519534"/>
              <a:gd name="connsiteX10" fmla="*/ 2812273 w 3404331"/>
              <a:gd name="connsiteY10" fmla="*/ 897954 h 2519534"/>
              <a:gd name="connsiteX11" fmla="*/ 2976734 w 3404331"/>
              <a:gd name="connsiteY11" fmla="*/ 746651 h 2519534"/>
              <a:gd name="connsiteX12" fmla="*/ 3197111 w 3404331"/>
              <a:gd name="connsiteY12" fmla="*/ 618372 h 2519534"/>
              <a:gd name="connsiteX13" fmla="*/ 3325390 w 3404331"/>
              <a:gd name="connsiteY13" fmla="*/ 519695 h 2519534"/>
              <a:gd name="connsiteX14" fmla="*/ 3371439 w 3404331"/>
              <a:gd name="connsiteY14" fmla="*/ 381549 h 2519534"/>
              <a:gd name="connsiteX15" fmla="*/ 3394463 w 3404331"/>
              <a:gd name="connsiteY15" fmla="*/ 161172 h 2519534"/>
              <a:gd name="connsiteX16" fmla="*/ 3404331 w 3404331"/>
              <a:gd name="connsiteY16" fmla="*/ 0 h 2519534"/>
              <a:gd name="connsiteX0" fmla="*/ 0 w 3404331"/>
              <a:gd name="connsiteY0" fmla="*/ 2519534 h 2519534"/>
              <a:gd name="connsiteX1" fmla="*/ 569033 w 3404331"/>
              <a:gd name="connsiteY1" fmla="*/ 2177457 h 2519534"/>
              <a:gd name="connsiteX2" fmla="*/ 828880 w 3404331"/>
              <a:gd name="connsiteY2" fmla="*/ 2006418 h 2519534"/>
              <a:gd name="connsiteX3" fmla="*/ 1157801 w 3404331"/>
              <a:gd name="connsiteY3" fmla="*/ 1746570 h 2519534"/>
              <a:gd name="connsiteX4" fmla="*/ 1595266 w 3404331"/>
              <a:gd name="connsiteY4" fmla="*/ 1434095 h 2519534"/>
              <a:gd name="connsiteX5" fmla="*/ 1809065 w 3404331"/>
              <a:gd name="connsiteY5" fmla="*/ 1295949 h 2519534"/>
              <a:gd name="connsiteX6" fmla="*/ 2059044 w 3404331"/>
              <a:gd name="connsiteY6" fmla="*/ 1184116 h 2519534"/>
              <a:gd name="connsiteX7" fmla="*/ 2332049 w 3404331"/>
              <a:gd name="connsiteY7" fmla="*/ 1128199 h 2519534"/>
              <a:gd name="connsiteX8" fmla="*/ 2516244 w 3404331"/>
              <a:gd name="connsiteY8" fmla="*/ 1098596 h 2519534"/>
              <a:gd name="connsiteX9" fmla="*/ 2651102 w 3404331"/>
              <a:gd name="connsiteY9" fmla="*/ 1059126 h 2519534"/>
              <a:gd name="connsiteX10" fmla="*/ 2812273 w 3404331"/>
              <a:gd name="connsiteY10" fmla="*/ 897954 h 2519534"/>
              <a:gd name="connsiteX11" fmla="*/ 2976734 w 3404331"/>
              <a:gd name="connsiteY11" fmla="*/ 746651 h 2519534"/>
              <a:gd name="connsiteX12" fmla="*/ 3197111 w 3404331"/>
              <a:gd name="connsiteY12" fmla="*/ 618372 h 2519534"/>
              <a:gd name="connsiteX13" fmla="*/ 3325390 w 3404331"/>
              <a:gd name="connsiteY13" fmla="*/ 519695 h 2519534"/>
              <a:gd name="connsiteX14" fmla="*/ 3371439 w 3404331"/>
              <a:gd name="connsiteY14" fmla="*/ 381549 h 2519534"/>
              <a:gd name="connsiteX15" fmla="*/ 3394463 w 3404331"/>
              <a:gd name="connsiteY15" fmla="*/ 161172 h 2519534"/>
              <a:gd name="connsiteX16" fmla="*/ 3404331 w 3404331"/>
              <a:gd name="connsiteY16" fmla="*/ 0 h 2519534"/>
              <a:gd name="connsiteX0" fmla="*/ 0 w 3404331"/>
              <a:gd name="connsiteY0" fmla="*/ 2519534 h 2519534"/>
              <a:gd name="connsiteX1" fmla="*/ 569033 w 3404331"/>
              <a:gd name="connsiteY1" fmla="*/ 2177457 h 2519534"/>
              <a:gd name="connsiteX2" fmla="*/ 828880 w 3404331"/>
              <a:gd name="connsiteY2" fmla="*/ 2006418 h 2519534"/>
              <a:gd name="connsiteX3" fmla="*/ 1157801 w 3404331"/>
              <a:gd name="connsiteY3" fmla="*/ 1746570 h 2519534"/>
              <a:gd name="connsiteX4" fmla="*/ 1595266 w 3404331"/>
              <a:gd name="connsiteY4" fmla="*/ 1434095 h 2519534"/>
              <a:gd name="connsiteX5" fmla="*/ 1809065 w 3404331"/>
              <a:gd name="connsiteY5" fmla="*/ 1295949 h 2519534"/>
              <a:gd name="connsiteX6" fmla="*/ 2059044 w 3404331"/>
              <a:gd name="connsiteY6" fmla="*/ 1184116 h 2519534"/>
              <a:gd name="connsiteX7" fmla="*/ 2332049 w 3404331"/>
              <a:gd name="connsiteY7" fmla="*/ 1128199 h 2519534"/>
              <a:gd name="connsiteX8" fmla="*/ 2516244 w 3404331"/>
              <a:gd name="connsiteY8" fmla="*/ 1098596 h 2519534"/>
              <a:gd name="connsiteX9" fmla="*/ 2651102 w 3404331"/>
              <a:gd name="connsiteY9" fmla="*/ 1059126 h 2519534"/>
              <a:gd name="connsiteX10" fmla="*/ 2812273 w 3404331"/>
              <a:gd name="connsiteY10" fmla="*/ 897954 h 2519534"/>
              <a:gd name="connsiteX11" fmla="*/ 2976734 w 3404331"/>
              <a:gd name="connsiteY11" fmla="*/ 746651 h 2519534"/>
              <a:gd name="connsiteX12" fmla="*/ 3197111 w 3404331"/>
              <a:gd name="connsiteY12" fmla="*/ 618372 h 2519534"/>
              <a:gd name="connsiteX13" fmla="*/ 3325390 w 3404331"/>
              <a:gd name="connsiteY13" fmla="*/ 519695 h 2519534"/>
              <a:gd name="connsiteX14" fmla="*/ 3371439 w 3404331"/>
              <a:gd name="connsiteY14" fmla="*/ 381549 h 2519534"/>
              <a:gd name="connsiteX15" fmla="*/ 3394463 w 3404331"/>
              <a:gd name="connsiteY15" fmla="*/ 161172 h 2519534"/>
              <a:gd name="connsiteX16" fmla="*/ 3404331 w 3404331"/>
              <a:gd name="connsiteY16" fmla="*/ 0 h 2519534"/>
              <a:gd name="connsiteX0" fmla="*/ 0 w 3404331"/>
              <a:gd name="connsiteY0" fmla="*/ 2519534 h 2519534"/>
              <a:gd name="connsiteX1" fmla="*/ 569033 w 3404331"/>
              <a:gd name="connsiteY1" fmla="*/ 2177457 h 2519534"/>
              <a:gd name="connsiteX2" fmla="*/ 828880 w 3404331"/>
              <a:gd name="connsiteY2" fmla="*/ 2006418 h 2519534"/>
              <a:gd name="connsiteX3" fmla="*/ 1157801 w 3404331"/>
              <a:gd name="connsiteY3" fmla="*/ 1746570 h 2519534"/>
              <a:gd name="connsiteX4" fmla="*/ 1595266 w 3404331"/>
              <a:gd name="connsiteY4" fmla="*/ 1434095 h 2519534"/>
              <a:gd name="connsiteX5" fmla="*/ 1809065 w 3404331"/>
              <a:gd name="connsiteY5" fmla="*/ 1295949 h 2519534"/>
              <a:gd name="connsiteX6" fmla="*/ 2059044 w 3404331"/>
              <a:gd name="connsiteY6" fmla="*/ 1184116 h 2519534"/>
              <a:gd name="connsiteX7" fmla="*/ 2332049 w 3404331"/>
              <a:gd name="connsiteY7" fmla="*/ 1128199 h 2519534"/>
              <a:gd name="connsiteX8" fmla="*/ 2516244 w 3404331"/>
              <a:gd name="connsiteY8" fmla="*/ 1098596 h 2519534"/>
              <a:gd name="connsiteX9" fmla="*/ 2651102 w 3404331"/>
              <a:gd name="connsiteY9" fmla="*/ 1059126 h 2519534"/>
              <a:gd name="connsiteX10" fmla="*/ 2812273 w 3404331"/>
              <a:gd name="connsiteY10" fmla="*/ 897954 h 2519534"/>
              <a:gd name="connsiteX11" fmla="*/ 2976734 w 3404331"/>
              <a:gd name="connsiteY11" fmla="*/ 746651 h 2519534"/>
              <a:gd name="connsiteX12" fmla="*/ 3197111 w 3404331"/>
              <a:gd name="connsiteY12" fmla="*/ 618372 h 2519534"/>
              <a:gd name="connsiteX13" fmla="*/ 3325390 w 3404331"/>
              <a:gd name="connsiteY13" fmla="*/ 519695 h 2519534"/>
              <a:gd name="connsiteX14" fmla="*/ 3371439 w 3404331"/>
              <a:gd name="connsiteY14" fmla="*/ 381549 h 2519534"/>
              <a:gd name="connsiteX15" fmla="*/ 3394463 w 3404331"/>
              <a:gd name="connsiteY15" fmla="*/ 161172 h 2519534"/>
              <a:gd name="connsiteX16" fmla="*/ 3404331 w 3404331"/>
              <a:gd name="connsiteY16" fmla="*/ 0 h 2519534"/>
              <a:gd name="connsiteX0" fmla="*/ 0 w 3404331"/>
              <a:gd name="connsiteY0" fmla="*/ 2519534 h 2519534"/>
              <a:gd name="connsiteX1" fmla="*/ 569033 w 3404331"/>
              <a:gd name="connsiteY1" fmla="*/ 2177457 h 2519534"/>
              <a:gd name="connsiteX2" fmla="*/ 828880 w 3404331"/>
              <a:gd name="connsiteY2" fmla="*/ 2006418 h 2519534"/>
              <a:gd name="connsiteX3" fmla="*/ 1157801 w 3404331"/>
              <a:gd name="connsiteY3" fmla="*/ 1746570 h 2519534"/>
              <a:gd name="connsiteX4" fmla="*/ 1595266 w 3404331"/>
              <a:gd name="connsiteY4" fmla="*/ 1434095 h 2519534"/>
              <a:gd name="connsiteX5" fmla="*/ 1809065 w 3404331"/>
              <a:gd name="connsiteY5" fmla="*/ 1295949 h 2519534"/>
              <a:gd name="connsiteX6" fmla="*/ 2059044 w 3404331"/>
              <a:gd name="connsiteY6" fmla="*/ 1184116 h 2519534"/>
              <a:gd name="connsiteX7" fmla="*/ 2332049 w 3404331"/>
              <a:gd name="connsiteY7" fmla="*/ 1128199 h 2519534"/>
              <a:gd name="connsiteX8" fmla="*/ 2516244 w 3404331"/>
              <a:gd name="connsiteY8" fmla="*/ 1098596 h 2519534"/>
              <a:gd name="connsiteX9" fmla="*/ 2651102 w 3404331"/>
              <a:gd name="connsiteY9" fmla="*/ 1059126 h 2519534"/>
              <a:gd name="connsiteX10" fmla="*/ 2812273 w 3404331"/>
              <a:gd name="connsiteY10" fmla="*/ 897954 h 2519534"/>
              <a:gd name="connsiteX11" fmla="*/ 2976734 w 3404331"/>
              <a:gd name="connsiteY11" fmla="*/ 746651 h 2519534"/>
              <a:gd name="connsiteX12" fmla="*/ 3197111 w 3404331"/>
              <a:gd name="connsiteY12" fmla="*/ 618372 h 2519534"/>
              <a:gd name="connsiteX13" fmla="*/ 3325390 w 3404331"/>
              <a:gd name="connsiteY13" fmla="*/ 519695 h 2519534"/>
              <a:gd name="connsiteX14" fmla="*/ 3371439 w 3404331"/>
              <a:gd name="connsiteY14" fmla="*/ 381549 h 2519534"/>
              <a:gd name="connsiteX15" fmla="*/ 3394463 w 3404331"/>
              <a:gd name="connsiteY15" fmla="*/ 161172 h 2519534"/>
              <a:gd name="connsiteX16" fmla="*/ 3404331 w 3404331"/>
              <a:gd name="connsiteY16" fmla="*/ 0 h 2519534"/>
              <a:gd name="connsiteX0" fmla="*/ 0 w 3404331"/>
              <a:gd name="connsiteY0" fmla="*/ 2519534 h 2519534"/>
              <a:gd name="connsiteX1" fmla="*/ 569033 w 3404331"/>
              <a:gd name="connsiteY1" fmla="*/ 2177457 h 2519534"/>
              <a:gd name="connsiteX2" fmla="*/ 828880 w 3404331"/>
              <a:gd name="connsiteY2" fmla="*/ 2006418 h 2519534"/>
              <a:gd name="connsiteX3" fmla="*/ 1157801 w 3404331"/>
              <a:gd name="connsiteY3" fmla="*/ 1746570 h 2519534"/>
              <a:gd name="connsiteX4" fmla="*/ 1595266 w 3404331"/>
              <a:gd name="connsiteY4" fmla="*/ 1434095 h 2519534"/>
              <a:gd name="connsiteX5" fmla="*/ 1809065 w 3404331"/>
              <a:gd name="connsiteY5" fmla="*/ 1295949 h 2519534"/>
              <a:gd name="connsiteX6" fmla="*/ 2059044 w 3404331"/>
              <a:gd name="connsiteY6" fmla="*/ 1184116 h 2519534"/>
              <a:gd name="connsiteX7" fmla="*/ 2332049 w 3404331"/>
              <a:gd name="connsiteY7" fmla="*/ 1128199 h 2519534"/>
              <a:gd name="connsiteX8" fmla="*/ 2516244 w 3404331"/>
              <a:gd name="connsiteY8" fmla="*/ 1098596 h 2519534"/>
              <a:gd name="connsiteX9" fmla="*/ 2651102 w 3404331"/>
              <a:gd name="connsiteY9" fmla="*/ 1059126 h 2519534"/>
              <a:gd name="connsiteX10" fmla="*/ 2812273 w 3404331"/>
              <a:gd name="connsiteY10" fmla="*/ 897954 h 2519534"/>
              <a:gd name="connsiteX11" fmla="*/ 2976734 w 3404331"/>
              <a:gd name="connsiteY11" fmla="*/ 746651 h 2519534"/>
              <a:gd name="connsiteX12" fmla="*/ 3197111 w 3404331"/>
              <a:gd name="connsiteY12" fmla="*/ 618372 h 2519534"/>
              <a:gd name="connsiteX13" fmla="*/ 3325390 w 3404331"/>
              <a:gd name="connsiteY13" fmla="*/ 519695 h 2519534"/>
              <a:gd name="connsiteX14" fmla="*/ 3371439 w 3404331"/>
              <a:gd name="connsiteY14" fmla="*/ 381549 h 2519534"/>
              <a:gd name="connsiteX15" fmla="*/ 3394463 w 3404331"/>
              <a:gd name="connsiteY15" fmla="*/ 161172 h 2519534"/>
              <a:gd name="connsiteX16" fmla="*/ 3404331 w 3404331"/>
              <a:gd name="connsiteY16" fmla="*/ 0 h 2519534"/>
              <a:gd name="connsiteX0" fmla="*/ 0 w 3404331"/>
              <a:gd name="connsiteY0" fmla="*/ 2519534 h 2519534"/>
              <a:gd name="connsiteX1" fmla="*/ 569033 w 3404331"/>
              <a:gd name="connsiteY1" fmla="*/ 2177457 h 2519534"/>
              <a:gd name="connsiteX2" fmla="*/ 828880 w 3404331"/>
              <a:gd name="connsiteY2" fmla="*/ 2006418 h 2519534"/>
              <a:gd name="connsiteX3" fmla="*/ 1157801 w 3404331"/>
              <a:gd name="connsiteY3" fmla="*/ 1746570 h 2519534"/>
              <a:gd name="connsiteX4" fmla="*/ 1595266 w 3404331"/>
              <a:gd name="connsiteY4" fmla="*/ 1434095 h 2519534"/>
              <a:gd name="connsiteX5" fmla="*/ 1809065 w 3404331"/>
              <a:gd name="connsiteY5" fmla="*/ 1295949 h 2519534"/>
              <a:gd name="connsiteX6" fmla="*/ 2059044 w 3404331"/>
              <a:gd name="connsiteY6" fmla="*/ 1184116 h 2519534"/>
              <a:gd name="connsiteX7" fmla="*/ 2332049 w 3404331"/>
              <a:gd name="connsiteY7" fmla="*/ 1128199 h 2519534"/>
              <a:gd name="connsiteX8" fmla="*/ 2516244 w 3404331"/>
              <a:gd name="connsiteY8" fmla="*/ 1098596 h 2519534"/>
              <a:gd name="connsiteX9" fmla="*/ 2651102 w 3404331"/>
              <a:gd name="connsiteY9" fmla="*/ 1059126 h 2519534"/>
              <a:gd name="connsiteX10" fmla="*/ 2812273 w 3404331"/>
              <a:gd name="connsiteY10" fmla="*/ 897954 h 2519534"/>
              <a:gd name="connsiteX11" fmla="*/ 2976734 w 3404331"/>
              <a:gd name="connsiteY11" fmla="*/ 746651 h 2519534"/>
              <a:gd name="connsiteX12" fmla="*/ 3197111 w 3404331"/>
              <a:gd name="connsiteY12" fmla="*/ 618372 h 2519534"/>
              <a:gd name="connsiteX13" fmla="*/ 3325390 w 3404331"/>
              <a:gd name="connsiteY13" fmla="*/ 519695 h 2519534"/>
              <a:gd name="connsiteX14" fmla="*/ 3371439 w 3404331"/>
              <a:gd name="connsiteY14" fmla="*/ 381549 h 2519534"/>
              <a:gd name="connsiteX15" fmla="*/ 3394463 w 3404331"/>
              <a:gd name="connsiteY15" fmla="*/ 161172 h 2519534"/>
              <a:gd name="connsiteX16" fmla="*/ 3404331 w 3404331"/>
              <a:gd name="connsiteY16" fmla="*/ 0 h 2519534"/>
              <a:gd name="connsiteX0" fmla="*/ 0 w 3404331"/>
              <a:gd name="connsiteY0" fmla="*/ 2519534 h 2519534"/>
              <a:gd name="connsiteX1" fmla="*/ 569033 w 3404331"/>
              <a:gd name="connsiteY1" fmla="*/ 2177457 h 2519534"/>
              <a:gd name="connsiteX2" fmla="*/ 828880 w 3404331"/>
              <a:gd name="connsiteY2" fmla="*/ 2006418 h 2519534"/>
              <a:gd name="connsiteX3" fmla="*/ 1157801 w 3404331"/>
              <a:gd name="connsiteY3" fmla="*/ 1746570 h 2519534"/>
              <a:gd name="connsiteX4" fmla="*/ 1595266 w 3404331"/>
              <a:gd name="connsiteY4" fmla="*/ 1434095 h 2519534"/>
              <a:gd name="connsiteX5" fmla="*/ 1809065 w 3404331"/>
              <a:gd name="connsiteY5" fmla="*/ 1295949 h 2519534"/>
              <a:gd name="connsiteX6" fmla="*/ 2059044 w 3404331"/>
              <a:gd name="connsiteY6" fmla="*/ 1184116 h 2519534"/>
              <a:gd name="connsiteX7" fmla="*/ 2332049 w 3404331"/>
              <a:gd name="connsiteY7" fmla="*/ 1128199 h 2519534"/>
              <a:gd name="connsiteX8" fmla="*/ 2516244 w 3404331"/>
              <a:gd name="connsiteY8" fmla="*/ 1098596 h 2519534"/>
              <a:gd name="connsiteX9" fmla="*/ 2651102 w 3404331"/>
              <a:gd name="connsiteY9" fmla="*/ 1059126 h 2519534"/>
              <a:gd name="connsiteX10" fmla="*/ 2812273 w 3404331"/>
              <a:gd name="connsiteY10" fmla="*/ 897954 h 2519534"/>
              <a:gd name="connsiteX11" fmla="*/ 2976734 w 3404331"/>
              <a:gd name="connsiteY11" fmla="*/ 746651 h 2519534"/>
              <a:gd name="connsiteX12" fmla="*/ 3197111 w 3404331"/>
              <a:gd name="connsiteY12" fmla="*/ 618372 h 2519534"/>
              <a:gd name="connsiteX13" fmla="*/ 3325390 w 3404331"/>
              <a:gd name="connsiteY13" fmla="*/ 519695 h 2519534"/>
              <a:gd name="connsiteX14" fmla="*/ 3371439 w 3404331"/>
              <a:gd name="connsiteY14" fmla="*/ 381549 h 2519534"/>
              <a:gd name="connsiteX15" fmla="*/ 3394463 w 3404331"/>
              <a:gd name="connsiteY15" fmla="*/ 161172 h 2519534"/>
              <a:gd name="connsiteX16" fmla="*/ 3404331 w 3404331"/>
              <a:gd name="connsiteY16" fmla="*/ 0 h 2519534"/>
              <a:gd name="connsiteX0" fmla="*/ 0 w 3404331"/>
              <a:gd name="connsiteY0" fmla="*/ 2519534 h 2519534"/>
              <a:gd name="connsiteX1" fmla="*/ 569033 w 3404331"/>
              <a:gd name="connsiteY1" fmla="*/ 2177457 h 2519534"/>
              <a:gd name="connsiteX2" fmla="*/ 828880 w 3404331"/>
              <a:gd name="connsiteY2" fmla="*/ 2006418 h 2519534"/>
              <a:gd name="connsiteX3" fmla="*/ 1157801 w 3404331"/>
              <a:gd name="connsiteY3" fmla="*/ 1746570 h 2519534"/>
              <a:gd name="connsiteX4" fmla="*/ 1595266 w 3404331"/>
              <a:gd name="connsiteY4" fmla="*/ 1434095 h 2519534"/>
              <a:gd name="connsiteX5" fmla="*/ 1809065 w 3404331"/>
              <a:gd name="connsiteY5" fmla="*/ 1295949 h 2519534"/>
              <a:gd name="connsiteX6" fmla="*/ 2059044 w 3404331"/>
              <a:gd name="connsiteY6" fmla="*/ 1184116 h 2519534"/>
              <a:gd name="connsiteX7" fmla="*/ 2332049 w 3404331"/>
              <a:gd name="connsiteY7" fmla="*/ 1128199 h 2519534"/>
              <a:gd name="connsiteX8" fmla="*/ 2516244 w 3404331"/>
              <a:gd name="connsiteY8" fmla="*/ 1098596 h 2519534"/>
              <a:gd name="connsiteX9" fmla="*/ 2651102 w 3404331"/>
              <a:gd name="connsiteY9" fmla="*/ 1059126 h 2519534"/>
              <a:gd name="connsiteX10" fmla="*/ 2812273 w 3404331"/>
              <a:gd name="connsiteY10" fmla="*/ 897954 h 2519534"/>
              <a:gd name="connsiteX11" fmla="*/ 2976734 w 3404331"/>
              <a:gd name="connsiteY11" fmla="*/ 746651 h 2519534"/>
              <a:gd name="connsiteX12" fmla="*/ 3197111 w 3404331"/>
              <a:gd name="connsiteY12" fmla="*/ 618372 h 2519534"/>
              <a:gd name="connsiteX13" fmla="*/ 3325390 w 3404331"/>
              <a:gd name="connsiteY13" fmla="*/ 519695 h 2519534"/>
              <a:gd name="connsiteX14" fmla="*/ 3371439 w 3404331"/>
              <a:gd name="connsiteY14" fmla="*/ 381549 h 2519534"/>
              <a:gd name="connsiteX15" fmla="*/ 3394463 w 3404331"/>
              <a:gd name="connsiteY15" fmla="*/ 161172 h 2519534"/>
              <a:gd name="connsiteX16" fmla="*/ 3404331 w 3404331"/>
              <a:gd name="connsiteY16" fmla="*/ 0 h 2519534"/>
              <a:gd name="connsiteX0" fmla="*/ 0 w 3404331"/>
              <a:gd name="connsiteY0" fmla="*/ 2519534 h 2519534"/>
              <a:gd name="connsiteX1" fmla="*/ 569033 w 3404331"/>
              <a:gd name="connsiteY1" fmla="*/ 2177457 h 2519534"/>
              <a:gd name="connsiteX2" fmla="*/ 828880 w 3404331"/>
              <a:gd name="connsiteY2" fmla="*/ 2006418 h 2519534"/>
              <a:gd name="connsiteX3" fmla="*/ 1157801 w 3404331"/>
              <a:gd name="connsiteY3" fmla="*/ 1746570 h 2519534"/>
              <a:gd name="connsiteX4" fmla="*/ 1595266 w 3404331"/>
              <a:gd name="connsiteY4" fmla="*/ 1434095 h 2519534"/>
              <a:gd name="connsiteX5" fmla="*/ 1809065 w 3404331"/>
              <a:gd name="connsiteY5" fmla="*/ 1295949 h 2519534"/>
              <a:gd name="connsiteX6" fmla="*/ 2059044 w 3404331"/>
              <a:gd name="connsiteY6" fmla="*/ 1184116 h 2519534"/>
              <a:gd name="connsiteX7" fmla="*/ 2332049 w 3404331"/>
              <a:gd name="connsiteY7" fmla="*/ 1128199 h 2519534"/>
              <a:gd name="connsiteX8" fmla="*/ 2516244 w 3404331"/>
              <a:gd name="connsiteY8" fmla="*/ 1098596 h 2519534"/>
              <a:gd name="connsiteX9" fmla="*/ 2651102 w 3404331"/>
              <a:gd name="connsiteY9" fmla="*/ 1059126 h 2519534"/>
              <a:gd name="connsiteX10" fmla="*/ 2812273 w 3404331"/>
              <a:gd name="connsiteY10" fmla="*/ 897954 h 2519534"/>
              <a:gd name="connsiteX11" fmla="*/ 2976734 w 3404331"/>
              <a:gd name="connsiteY11" fmla="*/ 746651 h 2519534"/>
              <a:gd name="connsiteX12" fmla="*/ 3197111 w 3404331"/>
              <a:gd name="connsiteY12" fmla="*/ 618372 h 2519534"/>
              <a:gd name="connsiteX13" fmla="*/ 3325390 w 3404331"/>
              <a:gd name="connsiteY13" fmla="*/ 519695 h 2519534"/>
              <a:gd name="connsiteX14" fmla="*/ 3371439 w 3404331"/>
              <a:gd name="connsiteY14" fmla="*/ 381549 h 2519534"/>
              <a:gd name="connsiteX15" fmla="*/ 3394463 w 3404331"/>
              <a:gd name="connsiteY15" fmla="*/ 161172 h 2519534"/>
              <a:gd name="connsiteX16" fmla="*/ 3404331 w 3404331"/>
              <a:gd name="connsiteY16" fmla="*/ 0 h 2519534"/>
              <a:gd name="connsiteX0" fmla="*/ 0 w 3404331"/>
              <a:gd name="connsiteY0" fmla="*/ 2519534 h 2519534"/>
              <a:gd name="connsiteX1" fmla="*/ 569033 w 3404331"/>
              <a:gd name="connsiteY1" fmla="*/ 2177457 h 2519534"/>
              <a:gd name="connsiteX2" fmla="*/ 828880 w 3404331"/>
              <a:gd name="connsiteY2" fmla="*/ 2006418 h 2519534"/>
              <a:gd name="connsiteX3" fmla="*/ 1157801 w 3404331"/>
              <a:gd name="connsiteY3" fmla="*/ 1746570 h 2519534"/>
              <a:gd name="connsiteX4" fmla="*/ 1595266 w 3404331"/>
              <a:gd name="connsiteY4" fmla="*/ 1434095 h 2519534"/>
              <a:gd name="connsiteX5" fmla="*/ 1809065 w 3404331"/>
              <a:gd name="connsiteY5" fmla="*/ 1295949 h 2519534"/>
              <a:gd name="connsiteX6" fmla="*/ 2059044 w 3404331"/>
              <a:gd name="connsiteY6" fmla="*/ 1184116 h 2519534"/>
              <a:gd name="connsiteX7" fmla="*/ 2332049 w 3404331"/>
              <a:gd name="connsiteY7" fmla="*/ 1128199 h 2519534"/>
              <a:gd name="connsiteX8" fmla="*/ 2516244 w 3404331"/>
              <a:gd name="connsiteY8" fmla="*/ 1098596 h 2519534"/>
              <a:gd name="connsiteX9" fmla="*/ 2651102 w 3404331"/>
              <a:gd name="connsiteY9" fmla="*/ 1059126 h 2519534"/>
              <a:gd name="connsiteX10" fmla="*/ 2812273 w 3404331"/>
              <a:gd name="connsiteY10" fmla="*/ 897954 h 2519534"/>
              <a:gd name="connsiteX11" fmla="*/ 2976734 w 3404331"/>
              <a:gd name="connsiteY11" fmla="*/ 746651 h 2519534"/>
              <a:gd name="connsiteX12" fmla="*/ 3197111 w 3404331"/>
              <a:gd name="connsiteY12" fmla="*/ 618372 h 2519534"/>
              <a:gd name="connsiteX13" fmla="*/ 3325390 w 3404331"/>
              <a:gd name="connsiteY13" fmla="*/ 519695 h 2519534"/>
              <a:gd name="connsiteX14" fmla="*/ 3371439 w 3404331"/>
              <a:gd name="connsiteY14" fmla="*/ 381549 h 2519534"/>
              <a:gd name="connsiteX15" fmla="*/ 3394463 w 3404331"/>
              <a:gd name="connsiteY15" fmla="*/ 161172 h 2519534"/>
              <a:gd name="connsiteX16" fmla="*/ 3404331 w 3404331"/>
              <a:gd name="connsiteY16" fmla="*/ 0 h 251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04331" h="2519534">
                <a:moveTo>
                  <a:pt x="0" y="2519534"/>
                </a:moveTo>
                <a:lnTo>
                  <a:pt x="569033" y="2177457"/>
                </a:lnTo>
                <a:lnTo>
                  <a:pt x="828880" y="2006418"/>
                </a:lnTo>
                <a:cubicBezTo>
                  <a:pt x="943283" y="1926946"/>
                  <a:pt x="1048161" y="1833186"/>
                  <a:pt x="1157801" y="1746570"/>
                </a:cubicBezTo>
                <a:lnTo>
                  <a:pt x="1595266" y="1434095"/>
                </a:lnTo>
                <a:lnTo>
                  <a:pt x="1809065" y="1295949"/>
                </a:lnTo>
                <a:cubicBezTo>
                  <a:pt x="1892391" y="1258671"/>
                  <a:pt x="1966193" y="1207107"/>
                  <a:pt x="2059044" y="1184116"/>
                </a:cubicBezTo>
                <a:cubicBezTo>
                  <a:pt x="2154808" y="1153571"/>
                  <a:pt x="2241047" y="1146838"/>
                  <a:pt x="2332049" y="1128199"/>
                </a:cubicBezTo>
                <a:lnTo>
                  <a:pt x="2516244" y="1098596"/>
                </a:lnTo>
                <a:cubicBezTo>
                  <a:pt x="2561197" y="1085439"/>
                  <a:pt x="2603768" y="1081808"/>
                  <a:pt x="2651102" y="1059126"/>
                </a:cubicBezTo>
                <a:cubicBezTo>
                  <a:pt x="2711970" y="1012546"/>
                  <a:pt x="2758549" y="951678"/>
                  <a:pt x="2812273" y="897954"/>
                </a:cubicBezTo>
                <a:cubicBezTo>
                  <a:pt x="2867093" y="847520"/>
                  <a:pt x="2914770" y="787560"/>
                  <a:pt x="2976734" y="746651"/>
                </a:cubicBezTo>
                <a:cubicBezTo>
                  <a:pt x="3050193" y="691984"/>
                  <a:pt x="3123652" y="661132"/>
                  <a:pt x="3197111" y="618372"/>
                </a:cubicBezTo>
                <a:cubicBezTo>
                  <a:pt x="3239871" y="585480"/>
                  <a:pt x="3287392" y="569256"/>
                  <a:pt x="3325390" y="519695"/>
                </a:cubicBezTo>
                <a:cubicBezTo>
                  <a:pt x="3347884" y="473646"/>
                  <a:pt x="3356089" y="427598"/>
                  <a:pt x="3371439" y="381549"/>
                </a:cubicBezTo>
                <a:lnTo>
                  <a:pt x="3394463" y="161172"/>
                </a:lnTo>
                <a:lnTo>
                  <a:pt x="3404331" y="0"/>
                </a:ln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D150097-CAB1-EC97-E8BE-0E6EB6B14FC6}"/>
              </a:ext>
            </a:extLst>
          </p:cNvPr>
          <p:cNvSpPr/>
          <p:nvPr/>
        </p:nvSpPr>
        <p:spPr>
          <a:xfrm>
            <a:off x="5635702" y="1130805"/>
            <a:ext cx="3225426" cy="1244003"/>
          </a:xfrm>
          <a:custGeom>
            <a:avLst/>
            <a:gdLst>
              <a:gd name="connsiteX0" fmla="*/ 1101885 w 3220135"/>
              <a:gd name="connsiteY0" fmla="*/ 1243321 h 1243321"/>
              <a:gd name="connsiteX1" fmla="*/ 1078860 w 3220135"/>
              <a:gd name="connsiteY1" fmla="*/ 983473 h 1243321"/>
              <a:gd name="connsiteX2" fmla="*/ 1039390 w 3220135"/>
              <a:gd name="connsiteY2" fmla="*/ 740072 h 1243321"/>
              <a:gd name="connsiteX3" fmla="*/ 914400 w 3220135"/>
              <a:gd name="connsiteY3" fmla="*/ 539430 h 1243321"/>
              <a:gd name="connsiteX4" fmla="*/ 684155 w 3220135"/>
              <a:gd name="connsiteY4" fmla="*/ 421018 h 1243321"/>
              <a:gd name="connsiteX5" fmla="*/ 345367 w 3220135"/>
              <a:gd name="connsiteY5" fmla="*/ 266426 h 1243321"/>
              <a:gd name="connsiteX6" fmla="*/ 177617 w 3220135"/>
              <a:gd name="connsiteY6" fmla="*/ 213798 h 1243321"/>
              <a:gd name="connsiteX7" fmla="*/ 62495 w 3220135"/>
              <a:gd name="connsiteY7" fmla="*/ 207220 h 1243321"/>
              <a:gd name="connsiteX8" fmla="*/ 0 w 3220135"/>
              <a:gd name="connsiteY8" fmla="*/ 151303 h 1243321"/>
              <a:gd name="connsiteX9" fmla="*/ 0 w 3220135"/>
              <a:gd name="connsiteY9" fmla="*/ 65784 h 1243321"/>
              <a:gd name="connsiteX10" fmla="*/ 85519 w 3220135"/>
              <a:gd name="connsiteY10" fmla="*/ 0 h 1243321"/>
              <a:gd name="connsiteX11" fmla="*/ 213798 w 3220135"/>
              <a:gd name="connsiteY11" fmla="*/ 16446 h 1243321"/>
              <a:gd name="connsiteX12" fmla="*/ 444043 w 3220135"/>
              <a:gd name="connsiteY12" fmla="*/ 95387 h 1243321"/>
              <a:gd name="connsiteX13" fmla="*/ 730204 w 3220135"/>
              <a:gd name="connsiteY13" fmla="*/ 184195 h 1243321"/>
              <a:gd name="connsiteX14" fmla="*/ 1006498 w 3220135"/>
              <a:gd name="connsiteY14" fmla="*/ 279583 h 1243321"/>
              <a:gd name="connsiteX15" fmla="*/ 1213718 w 3220135"/>
              <a:gd name="connsiteY15" fmla="*/ 299318 h 1243321"/>
              <a:gd name="connsiteX16" fmla="*/ 1388046 w 3220135"/>
              <a:gd name="connsiteY16" fmla="*/ 246690 h 1243321"/>
              <a:gd name="connsiteX17" fmla="*/ 1483433 w 3220135"/>
              <a:gd name="connsiteY17" fmla="*/ 177617 h 1243321"/>
              <a:gd name="connsiteX18" fmla="*/ 1716967 w 3220135"/>
              <a:gd name="connsiteY18" fmla="*/ 105254 h 1243321"/>
              <a:gd name="connsiteX19" fmla="*/ 2134696 w 3220135"/>
              <a:gd name="connsiteY19" fmla="*/ 55916 h 1243321"/>
              <a:gd name="connsiteX20" fmla="*/ 2585318 w 3220135"/>
              <a:gd name="connsiteY20" fmla="*/ 167749 h 1243321"/>
              <a:gd name="connsiteX21" fmla="*/ 2894503 w 3220135"/>
              <a:gd name="connsiteY21" fmla="*/ 391416 h 1243321"/>
              <a:gd name="connsiteX22" fmla="*/ 3220135 w 3220135"/>
              <a:gd name="connsiteY22" fmla="*/ 769675 h 1243321"/>
              <a:gd name="connsiteX0" fmla="*/ 1101885 w 3220135"/>
              <a:gd name="connsiteY0" fmla="*/ 1243321 h 1243321"/>
              <a:gd name="connsiteX1" fmla="*/ 1078860 w 3220135"/>
              <a:gd name="connsiteY1" fmla="*/ 983473 h 1243321"/>
              <a:gd name="connsiteX2" fmla="*/ 1039390 w 3220135"/>
              <a:gd name="connsiteY2" fmla="*/ 740072 h 1243321"/>
              <a:gd name="connsiteX3" fmla="*/ 914400 w 3220135"/>
              <a:gd name="connsiteY3" fmla="*/ 539430 h 1243321"/>
              <a:gd name="connsiteX4" fmla="*/ 684155 w 3220135"/>
              <a:gd name="connsiteY4" fmla="*/ 421018 h 1243321"/>
              <a:gd name="connsiteX5" fmla="*/ 345367 w 3220135"/>
              <a:gd name="connsiteY5" fmla="*/ 266426 h 1243321"/>
              <a:gd name="connsiteX6" fmla="*/ 177617 w 3220135"/>
              <a:gd name="connsiteY6" fmla="*/ 213798 h 1243321"/>
              <a:gd name="connsiteX7" fmla="*/ 62495 w 3220135"/>
              <a:gd name="connsiteY7" fmla="*/ 207220 h 1243321"/>
              <a:gd name="connsiteX8" fmla="*/ 0 w 3220135"/>
              <a:gd name="connsiteY8" fmla="*/ 151303 h 1243321"/>
              <a:gd name="connsiteX9" fmla="*/ 0 w 3220135"/>
              <a:gd name="connsiteY9" fmla="*/ 65784 h 1243321"/>
              <a:gd name="connsiteX10" fmla="*/ 85519 w 3220135"/>
              <a:gd name="connsiteY10" fmla="*/ 0 h 1243321"/>
              <a:gd name="connsiteX11" fmla="*/ 213798 w 3220135"/>
              <a:gd name="connsiteY11" fmla="*/ 16446 h 1243321"/>
              <a:gd name="connsiteX12" fmla="*/ 444043 w 3220135"/>
              <a:gd name="connsiteY12" fmla="*/ 95387 h 1243321"/>
              <a:gd name="connsiteX13" fmla="*/ 730204 w 3220135"/>
              <a:gd name="connsiteY13" fmla="*/ 184195 h 1243321"/>
              <a:gd name="connsiteX14" fmla="*/ 1006498 w 3220135"/>
              <a:gd name="connsiteY14" fmla="*/ 279583 h 1243321"/>
              <a:gd name="connsiteX15" fmla="*/ 1213718 w 3220135"/>
              <a:gd name="connsiteY15" fmla="*/ 299318 h 1243321"/>
              <a:gd name="connsiteX16" fmla="*/ 1388046 w 3220135"/>
              <a:gd name="connsiteY16" fmla="*/ 246690 h 1243321"/>
              <a:gd name="connsiteX17" fmla="*/ 1483433 w 3220135"/>
              <a:gd name="connsiteY17" fmla="*/ 177617 h 1243321"/>
              <a:gd name="connsiteX18" fmla="*/ 1716967 w 3220135"/>
              <a:gd name="connsiteY18" fmla="*/ 105254 h 1243321"/>
              <a:gd name="connsiteX19" fmla="*/ 2134696 w 3220135"/>
              <a:gd name="connsiteY19" fmla="*/ 55916 h 1243321"/>
              <a:gd name="connsiteX20" fmla="*/ 2585318 w 3220135"/>
              <a:gd name="connsiteY20" fmla="*/ 167749 h 1243321"/>
              <a:gd name="connsiteX21" fmla="*/ 2894503 w 3220135"/>
              <a:gd name="connsiteY21" fmla="*/ 391416 h 1243321"/>
              <a:gd name="connsiteX22" fmla="*/ 3220135 w 3220135"/>
              <a:gd name="connsiteY22" fmla="*/ 769675 h 1243321"/>
              <a:gd name="connsiteX0" fmla="*/ 1101885 w 3220135"/>
              <a:gd name="connsiteY0" fmla="*/ 1243321 h 1243321"/>
              <a:gd name="connsiteX1" fmla="*/ 1078860 w 3220135"/>
              <a:gd name="connsiteY1" fmla="*/ 983473 h 1243321"/>
              <a:gd name="connsiteX2" fmla="*/ 1039390 w 3220135"/>
              <a:gd name="connsiteY2" fmla="*/ 740072 h 1243321"/>
              <a:gd name="connsiteX3" fmla="*/ 914400 w 3220135"/>
              <a:gd name="connsiteY3" fmla="*/ 539430 h 1243321"/>
              <a:gd name="connsiteX4" fmla="*/ 684155 w 3220135"/>
              <a:gd name="connsiteY4" fmla="*/ 421018 h 1243321"/>
              <a:gd name="connsiteX5" fmla="*/ 345367 w 3220135"/>
              <a:gd name="connsiteY5" fmla="*/ 266426 h 1243321"/>
              <a:gd name="connsiteX6" fmla="*/ 177617 w 3220135"/>
              <a:gd name="connsiteY6" fmla="*/ 213798 h 1243321"/>
              <a:gd name="connsiteX7" fmla="*/ 62495 w 3220135"/>
              <a:gd name="connsiteY7" fmla="*/ 207220 h 1243321"/>
              <a:gd name="connsiteX8" fmla="*/ 0 w 3220135"/>
              <a:gd name="connsiteY8" fmla="*/ 151303 h 1243321"/>
              <a:gd name="connsiteX9" fmla="*/ 0 w 3220135"/>
              <a:gd name="connsiteY9" fmla="*/ 65784 h 1243321"/>
              <a:gd name="connsiteX10" fmla="*/ 85519 w 3220135"/>
              <a:gd name="connsiteY10" fmla="*/ 0 h 1243321"/>
              <a:gd name="connsiteX11" fmla="*/ 213798 w 3220135"/>
              <a:gd name="connsiteY11" fmla="*/ 16446 h 1243321"/>
              <a:gd name="connsiteX12" fmla="*/ 444043 w 3220135"/>
              <a:gd name="connsiteY12" fmla="*/ 95387 h 1243321"/>
              <a:gd name="connsiteX13" fmla="*/ 730204 w 3220135"/>
              <a:gd name="connsiteY13" fmla="*/ 184195 h 1243321"/>
              <a:gd name="connsiteX14" fmla="*/ 1006498 w 3220135"/>
              <a:gd name="connsiteY14" fmla="*/ 279583 h 1243321"/>
              <a:gd name="connsiteX15" fmla="*/ 1213718 w 3220135"/>
              <a:gd name="connsiteY15" fmla="*/ 299318 h 1243321"/>
              <a:gd name="connsiteX16" fmla="*/ 1388046 w 3220135"/>
              <a:gd name="connsiteY16" fmla="*/ 246690 h 1243321"/>
              <a:gd name="connsiteX17" fmla="*/ 1483433 w 3220135"/>
              <a:gd name="connsiteY17" fmla="*/ 177617 h 1243321"/>
              <a:gd name="connsiteX18" fmla="*/ 1716967 w 3220135"/>
              <a:gd name="connsiteY18" fmla="*/ 105254 h 1243321"/>
              <a:gd name="connsiteX19" fmla="*/ 2134696 w 3220135"/>
              <a:gd name="connsiteY19" fmla="*/ 55916 h 1243321"/>
              <a:gd name="connsiteX20" fmla="*/ 2585318 w 3220135"/>
              <a:gd name="connsiteY20" fmla="*/ 167749 h 1243321"/>
              <a:gd name="connsiteX21" fmla="*/ 2894503 w 3220135"/>
              <a:gd name="connsiteY21" fmla="*/ 391416 h 1243321"/>
              <a:gd name="connsiteX22" fmla="*/ 3220135 w 3220135"/>
              <a:gd name="connsiteY22" fmla="*/ 769675 h 1243321"/>
              <a:gd name="connsiteX0" fmla="*/ 1101885 w 3220135"/>
              <a:gd name="connsiteY0" fmla="*/ 1243321 h 1243321"/>
              <a:gd name="connsiteX1" fmla="*/ 1078860 w 3220135"/>
              <a:gd name="connsiteY1" fmla="*/ 983473 h 1243321"/>
              <a:gd name="connsiteX2" fmla="*/ 1039390 w 3220135"/>
              <a:gd name="connsiteY2" fmla="*/ 740072 h 1243321"/>
              <a:gd name="connsiteX3" fmla="*/ 914400 w 3220135"/>
              <a:gd name="connsiteY3" fmla="*/ 539430 h 1243321"/>
              <a:gd name="connsiteX4" fmla="*/ 684155 w 3220135"/>
              <a:gd name="connsiteY4" fmla="*/ 421018 h 1243321"/>
              <a:gd name="connsiteX5" fmla="*/ 345367 w 3220135"/>
              <a:gd name="connsiteY5" fmla="*/ 266426 h 1243321"/>
              <a:gd name="connsiteX6" fmla="*/ 177617 w 3220135"/>
              <a:gd name="connsiteY6" fmla="*/ 213798 h 1243321"/>
              <a:gd name="connsiteX7" fmla="*/ 62495 w 3220135"/>
              <a:gd name="connsiteY7" fmla="*/ 207220 h 1243321"/>
              <a:gd name="connsiteX8" fmla="*/ 0 w 3220135"/>
              <a:gd name="connsiteY8" fmla="*/ 151303 h 1243321"/>
              <a:gd name="connsiteX9" fmla="*/ 0 w 3220135"/>
              <a:gd name="connsiteY9" fmla="*/ 65784 h 1243321"/>
              <a:gd name="connsiteX10" fmla="*/ 85519 w 3220135"/>
              <a:gd name="connsiteY10" fmla="*/ 0 h 1243321"/>
              <a:gd name="connsiteX11" fmla="*/ 213798 w 3220135"/>
              <a:gd name="connsiteY11" fmla="*/ 16446 h 1243321"/>
              <a:gd name="connsiteX12" fmla="*/ 444043 w 3220135"/>
              <a:gd name="connsiteY12" fmla="*/ 95387 h 1243321"/>
              <a:gd name="connsiteX13" fmla="*/ 730204 w 3220135"/>
              <a:gd name="connsiteY13" fmla="*/ 184195 h 1243321"/>
              <a:gd name="connsiteX14" fmla="*/ 1006498 w 3220135"/>
              <a:gd name="connsiteY14" fmla="*/ 279583 h 1243321"/>
              <a:gd name="connsiteX15" fmla="*/ 1213718 w 3220135"/>
              <a:gd name="connsiteY15" fmla="*/ 299318 h 1243321"/>
              <a:gd name="connsiteX16" fmla="*/ 1388046 w 3220135"/>
              <a:gd name="connsiteY16" fmla="*/ 246690 h 1243321"/>
              <a:gd name="connsiteX17" fmla="*/ 1483433 w 3220135"/>
              <a:gd name="connsiteY17" fmla="*/ 177617 h 1243321"/>
              <a:gd name="connsiteX18" fmla="*/ 1716967 w 3220135"/>
              <a:gd name="connsiteY18" fmla="*/ 105254 h 1243321"/>
              <a:gd name="connsiteX19" fmla="*/ 2134696 w 3220135"/>
              <a:gd name="connsiteY19" fmla="*/ 55916 h 1243321"/>
              <a:gd name="connsiteX20" fmla="*/ 2585318 w 3220135"/>
              <a:gd name="connsiteY20" fmla="*/ 167749 h 1243321"/>
              <a:gd name="connsiteX21" fmla="*/ 2894503 w 3220135"/>
              <a:gd name="connsiteY21" fmla="*/ 391416 h 1243321"/>
              <a:gd name="connsiteX22" fmla="*/ 3220135 w 3220135"/>
              <a:gd name="connsiteY22" fmla="*/ 769675 h 1243321"/>
              <a:gd name="connsiteX0" fmla="*/ 1101885 w 3220135"/>
              <a:gd name="connsiteY0" fmla="*/ 1243321 h 1243321"/>
              <a:gd name="connsiteX1" fmla="*/ 1078860 w 3220135"/>
              <a:gd name="connsiteY1" fmla="*/ 983473 h 1243321"/>
              <a:gd name="connsiteX2" fmla="*/ 1039390 w 3220135"/>
              <a:gd name="connsiteY2" fmla="*/ 740072 h 1243321"/>
              <a:gd name="connsiteX3" fmla="*/ 914400 w 3220135"/>
              <a:gd name="connsiteY3" fmla="*/ 539430 h 1243321"/>
              <a:gd name="connsiteX4" fmla="*/ 684155 w 3220135"/>
              <a:gd name="connsiteY4" fmla="*/ 421018 h 1243321"/>
              <a:gd name="connsiteX5" fmla="*/ 345367 w 3220135"/>
              <a:gd name="connsiteY5" fmla="*/ 266426 h 1243321"/>
              <a:gd name="connsiteX6" fmla="*/ 177617 w 3220135"/>
              <a:gd name="connsiteY6" fmla="*/ 213798 h 1243321"/>
              <a:gd name="connsiteX7" fmla="*/ 62495 w 3220135"/>
              <a:gd name="connsiteY7" fmla="*/ 207220 h 1243321"/>
              <a:gd name="connsiteX8" fmla="*/ 0 w 3220135"/>
              <a:gd name="connsiteY8" fmla="*/ 151303 h 1243321"/>
              <a:gd name="connsiteX9" fmla="*/ 0 w 3220135"/>
              <a:gd name="connsiteY9" fmla="*/ 65784 h 1243321"/>
              <a:gd name="connsiteX10" fmla="*/ 85519 w 3220135"/>
              <a:gd name="connsiteY10" fmla="*/ 0 h 1243321"/>
              <a:gd name="connsiteX11" fmla="*/ 213798 w 3220135"/>
              <a:gd name="connsiteY11" fmla="*/ 16446 h 1243321"/>
              <a:gd name="connsiteX12" fmla="*/ 444043 w 3220135"/>
              <a:gd name="connsiteY12" fmla="*/ 95387 h 1243321"/>
              <a:gd name="connsiteX13" fmla="*/ 730204 w 3220135"/>
              <a:gd name="connsiteY13" fmla="*/ 184195 h 1243321"/>
              <a:gd name="connsiteX14" fmla="*/ 1006498 w 3220135"/>
              <a:gd name="connsiteY14" fmla="*/ 279583 h 1243321"/>
              <a:gd name="connsiteX15" fmla="*/ 1213718 w 3220135"/>
              <a:gd name="connsiteY15" fmla="*/ 299318 h 1243321"/>
              <a:gd name="connsiteX16" fmla="*/ 1388046 w 3220135"/>
              <a:gd name="connsiteY16" fmla="*/ 246690 h 1243321"/>
              <a:gd name="connsiteX17" fmla="*/ 1483433 w 3220135"/>
              <a:gd name="connsiteY17" fmla="*/ 177617 h 1243321"/>
              <a:gd name="connsiteX18" fmla="*/ 1716967 w 3220135"/>
              <a:gd name="connsiteY18" fmla="*/ 105254 h 1243321"/>
              <a:gd name="connsiteX19" fmla="*/ 2134696 w 3220135"/>
              <a:gd name="connsiteY19" fmla="*/ 55916 h 1243321"/>
              <a:gd name="connsiteX20" fmla="*/ 2585318 w 3220135"/>
              <a:gd name="connsiteY20" fmla="*/ 167749 h 1243321"/>
              <a:gd name="connsiteX21" fmla="*/ 2894503 w 3220135"/>
              <a:gd name="connsiteY21" fmla="*/ 391416 h 1243321"/>
              <a:gd name="connsiteX22" fmla="*/ 3220135 w 3220135"/>
              <a:gd name="connsiteY22" fmla="*/ 769675 h 1243321"/>
              <a:gd name="connsiteX0" fmla="*/ 1101885 w 3220135"/>
              <a:gd name="connsiteY0" fmla="*/ 1243470 h 1243470"/>
              <a:gd name="connsiteX1" fmla="*/ 1078860 w 3220135"/>
              <a:gd name="connsiteY1" fmla="*/ 983622 h 1243470"/>
              <a:gd name="connsiteX2" fmla="*/ 1039390 w 3220135"/>
              <a:gd name="connsiteY2" fmla="*/ 740221 h 1243470"/>
              <a:gd name="connsiteX3" fmla="*/ 914400 w 3220135"/>
              <a:gd name="connsiteY3" fmla="*/ 539579 h 1243470"/>
              <a:gd name="connsiteX4" fmla="*/ 684155 w 3220135"/>
              <a:gd name="connsiteY4" fmla="*/ 421167 h 1243470"/>
              <a:gd name="connsiteX5" fmla="*/ 345367 w 3220135"/>
              <a:gd name="connsiteY5" fmla="*/ 266575 h 1243470"/>
              <a:gd name="connsiteX6" fmla="*/ 177617 w 3220135"/>
              <a:gd name="connsiteY6" fmla="*/ 213947 h 1243470"/>
              <a:gd name="connsiteX7" fmla="*/ 62495 w 3220135"/>
              <a:gd name="connsiteY7" fmla="*/ 207369 h 1243470"/>
              <a:gd name="connsiteX8" fmla="*/ 0 w 3220135"/>
              <a:gd name="connsiteY8" fmla="*/ 151452 h 1243470"/>
              <a:gd name="connsiteX9" fmla="*/ 0 w 3220135"/>
              <a:gd name="connsiteY9" fmla="*/ 65933 h 1243470"/>
              <a:gd name="connsiteX10" fmla="*/ 85519 w 3220135"/>
              <a:gd name="connsiteY10" fmla="*/ 149 h 1243470"/>
              <a:gd name="connsiteX11" fmla="*/ 213798 w 3220135"/>
              <a:gd name="connsiteY11" fmla="*/ 16595 h 1243470"/>
              <a:gd name="connsiteX12" fmla="*/ 444043 w 3220135"/>
              <a:gd name="connsiteY12" fmla="*/ 95536 h 1243470"/>
              <a:gd name="connsiteX13" fmla="*/ 730204 w 3220135"/>
              <a:gd name="connsiteY13" fmla="*/ 184344 h 1243470"/>
              <a:gd name="connsiteX14" fmla="*/ 1006498 w 3220135"/>
              <a:gd name="connsiteY14" fmla="*/ 279732 h 1243470"/>
              <a:gd name="connsiteX15" fmla="*/ 1213718 w 3220135"/>
              <a:gd name="connsiteY15" fmla="*/ 299467 h 1243470"/>
              <a:gd name="connsiteX16" fmla="*/ 1388046 w 3220135"/>
              <a:gd name="connsiteY16" fmla="*/ 246839 h 1243470"/>
              <a:gd name="connsiteX17" fmla="*/ 1483433 w 3220135"/>
              <a:gd name="connsiteY17" fmla="*/ 177766 h 1243470"/>
              <a:gd name="connsiteX18" fmla="*/ 1716967 w 3220135"/>
              <a:gd name="connsiteY18" fmla="*/ 105403 h 1243470"/>
              <a:gd name="connsiteX19" fmla="*/ 2134696 w 3220135"/>
              <a:gd name="connsiteY19" fmla="*/ 56065 h 1243470"/>
              <a:gd name="connsiteX20" fmla="*/ 2585318 w 3220135"/>
              <a:gd name="connsiteY20" fmla="*/ 167898 h 1243470"/>
              <a:gd name="connsiteX21" fmla="*/ 2894503 w 3220135"/>
              <a:gd name="connsiteY21" fmla="*/ 391565 h 1243470"/>
              <a:gd name="connsiteX22" fmla="*/ 3220135 w 3220135"/>
              <a:gd name="connsiteY22" fmla="*/ 769824 h 1243470"/>
              <a:gd name="connsiteX0" fmla="*/ 1101885 w 3220135"/>
              <a:gd name="connsiteY0" fmla="*/ 1243470 h 1243470"/>
              <a:gd name="connsiteX1" fmla="*/ 1078860 w 3220135"/>
              <a:gd name="connsiteY1" fmla="*/ 983622 h 1243470"/>
              <a:gd name="connsiteX2" fmla="*/ 1039390 w 3220135"/>
              <a:gd name="connsiteY2" fmla="*/ 740221 h 1243470"/>
              <a:gd name="connsiteX3" fmla="*/ 914400 w 3220135"/>
              <a:gd name="connsiteY3" fmla="*/ 539579 h 1243470"/>
              <a:gd name="connsiteX4" fmla="*/ 684155 w 3220135"/>
              <a:gd name="connsiteY4" fmla="*/ 421167 h 1243470"/>
              <a:gd name="connsiteX5" fmla="*/ 345367 w 3220135"/>
              <a:gd name="connsiteY5" fmla="*/ 266575 h 1243470"/>
              <a:gd name="connsiteX6" fmla="*/ 177617 w 3220135"/>
              <a:gd name="connsiteY6" fmla="*/ 213947 h 1243470"/>
              <a:gd name="connsiteX7" fmla="*/ 62495 w 3220135"/>
              <a:gd name="connsiteY7" fmla="*/ 207369 h 1243470"/>
              <a:gd name="connsiteX8" fmla="*/ 0 w 3220135"/>
              <a:gd name="connsiteY8" fmla="*/ 151452 h 1243470"/>
              <a:gd name="connsiteX9" fmla="*/ 0 w 3220135"/>
              <a:gd name="connsiteY9" fmla="*/ 65933 h 1243470"/>
              <a:gd name="connsiteX10" fmla="*/ 85519 w 3220135"/>
              <a:gd name="connsiteY10" fmla="*/ 149 h 1243470"/>
              <a:gd name="connsiteX11" fmla="*/ 213798 w 3220135"/>
              <a:gd name="connsiteY11" fmla="*/ 16595 h 1243470"/>
              <a:gd name="connsiteX12" fmla="*/ 444043 w 3220135"/>
              <a:gd name="connsiteY12" fmla="*/ 95536 h 1243470"/>
              <a:gd name="connsiteX13" fmla="*/ 730204 w 3220135"/>
              <a:gd name="connsiteY13" fmla="*/ 184344 h 1243470"/>
              <a:gd name="connsiteX14" fmla="*/ 1006498 w 3220135"/>
              <a:gd name="connsiteY14" fmla="*/ 279732 h 1243470"/>
              <a:gd name="connsiteX15" fmla="*/ 1213718 w 3220135"/>
              <a:gd name="connsiteY15" fmla="*/ 299467 h 1243470"/>
              <a:gd name="connsiteX16" fmla="*/ 1388046 w 3220135"/>
              <a:gd name="connsiteY16" fmla="*/ 246839 h 1243470"/>
              <a:gd name="connsiteX17" fmla="*/ 1483433 w 3220135"/>
              <a:gd name="connsiteY17" fmla="*/ 177766 h 1243470"/>
              <a:gd name="connsiteX18" fmla="*/ 1716967 w 3220135"/>
              <a:gd name="connsiteY18" fmla="*/ 105403 h 1243470"/>
              <a:gd name="connsiteX19" fmla="*/ 2134696 w 3220135"/>
              <a:gd name="connsiteY19" fmla="*/ 56065 h 1243470"/>
              <a:gd name="connsiteX20" fmla="*/ 2585318 w 3220135"/>
              <a:gd name="connsiteY20" fmla="*/ 167898 h 1243470"/>
              <a:gd name="connsiteX21" fmla="*/ 2894503 w 3220135"/>
              <a:gd name="connsiteY21" fmla="*/ 391565 h 1243470"/>
              <a:gd name="connsiteX22" fmla="*/ 3220135 w 3220135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4003 h 1244003"/>
              <a:gd name="connsiteX1" fmla="*/ 1084151 w 3225426"/>
              <a:gd name="connsiteY1" fmla="*/ 984155 h 1244003"/>
              <a:gd name="connsiteX2" fmla="*/ 1044681 w 3225426"/>
              <a:gd name="connsiteY2" fmla="*/ 740754 h 1244003"/>
              <a:gd name="connsiteX3" fmla="*/ 919691 w 3225426"/>
              <a:gd name="connsiteY3" fmla="*/ 540112 h 1244003"/>
              <a:gd name="connsiteX4" fmla="*/ 689446 w 3225426"/>
              <a:gd name="connsiteY4" fmla="*/ 421700 h 1244003"/>
              <a:gd name="connsiteX5" fmla="*/ 350658 w 3225426"/>
              <a:gd name="connsiteY5" fmla="*/ 267108 h 1244003"/>
              <a:gd name="connsiteX6" fmla="*/ 182908 w 3225426"/>
              <a:gd name="connsiteY6" fmla="*/ 214480 h 1244003"/>
              <a:gd name="connsiteX7" fmla="*/ 67786 w 3225426"/>
              <a:gd name="connsiteY7" fmla="*/ 207902 h 1244003"/>
              <a:gd name="connsiteX8" fmla="*/ 5291 w 3225426"/>
              <a:gd name="connsiteY8" fmla="*/ 151985 h 1244003"/>
              <a:gd name="connsiteX9" fmla="*/ 5291 w 3225426"/>
              <a:gd name="connsiteY9" fmla="*/ 66466 h 1244003"/>
              <a:gd name="connsiteX10" fmla="*/ 90810 w 3225426"/>
              <a:gd name="connsiteY10" fmla="*/ 682 h 1244003"/>
              <a:gd name="connsiteX11" fmla="*/ 219089 w 3225426"/>
              <a:gd name="connsiteY11" fmla="*/ 17128 h 1244003"/>
              <a:gd name="connsiteX12" fmla="*/ 449334 w 3225426"/>
              <a:gd name="connsiteY12" fmla="*/ 96069 h 1244003"/>
              <a:gd name="connsiteX13" fmla="*/ 735495 w 3225426"/>
              <a:gd name="connsiteY13" fmla="*/ 184877 h 1244003"/>
              <a:gd name="connsiteX14" fmla="*/ 1011789 w 3225426"/>
              <a:gd name="connsiteY14" fmla="*/ 280265 h 1244003"/>
              <a:gd name="connsiteX15" fmla="*/ 1219009 w 3225426"/>
              <a:gd name="connsiteY15" fmla="*/ 300000 h 1244003"/>
              <a:gd name="connsiteX16" fmla="*/ 1393337 w 3225426"/>
              <a:gd name="connsiteY16" fmla="*/ 247372 h 1244003"/>
              <a:gd name="connsiteX17" fmla="*/ 1488724 w 3225426"/>
              <a:gd name="connsiteY17" fmla="*/ 178299 h 1244003"/>
              <a:gd name="connsiteX18" fmla="*/ 1722258 w 3225426"/>
              <a:gd name="connsiteY18" fmla="*/ 105936 h 1244003"/>
              <a:gd name="connsiteX19" fmla="*/ 2139987 w 3225426"/>
              <a:gd name="connsiteY19" fmla="*/ 56598 h 1244003"/>
              <a:gd name="connsiteX20" fmla="*/ 2590609 w 3225426"/>
              <a:gd name="connsiteY20" fmla="*/ 168431 h 1244003"/>
              <a:gd name="connsiteX21" fmla="*/ 2899794 w 3225426"/>
              <a:gd name="connsiteY21" fmla="*/ 392098 h 1244003"/>
              <a:gd name="connsiteX22" fmla="*/ 3225426 w 3225426"/>
              <a:gd name="connsiteY22" fmla="*/ 775120 h 12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25426" h="1244003">
                <a:moveTo>
                  <a:pt x="1107176" y="1244003"/>
                </a:moveTo>
                <a:cubicBezTo>
                  <a:pt x="1116170" y="1155005"/>
                  <a:pt x="1091826" y="1070771"/>
                  <a:pt x="1084151" y="984155"/>
                </a:cubicBezTo>
                <a:cubicBezTo>
                  <a:pt x="1070994" y="903021"/>
                  <a:pt x="1074507" y="821888"/>
                  <a:pt x="1044681" y="740754"/>
                </a:cubicBezTo>
                <a:cubicBezTo>
                  <a:pt x="1014925" y="666730"/>
                  <a:pt x="985167" y="599849"/>
                  <a:pt x="919691" y="540112"/>
                </a:cubicBezTo>
                <a:cubicBezTo>
                  <a:pt x="842943" y="481591"/>
                  <a:pt x="766194" y="461171"/>
                  <a:pt x="689446" y="421700"/>
                </a:cubicBezTo>
                <a:lnTo>
                  <a:pt x="350658" y="267108"/>
                </a:lnTo>
                <a:cubicBezTo>
                  <a:pt x="294741" y="249565"/>
                  <a:pt x="255494" y="224879"/>
                  <a:pt x="182908" y="214480"/>
                </a:cubicBezTo>
                <a:cubicBezTo>
                  <a:pt x="139772" y="202762"/>
                  <a:pt x="110922" y="224382"/>
                  <a:pt x="67786" y="207902"/>
                </a:cubicBezTo>
                <a:cubicBezTo>
                  <a:pt x="44573" y="198788"/>
                  <a:pt x="26123" y="170624"/>
                  <a:pt x="5291" y="151985"/>
                </a:cubicBezTo>
                <a:cubicBezTo>
                  <a:pt x="5291" y="123479"/>
                  <a:pt x="-6615" y="94972"/>
                  <a:pt x="5291" y="66466"/>
                </a:cubicBezTo>
                <a:cubicBezTo>
                  <a:pt x="31416" y="37394"/>
                  <a:pt x="55160" y="10704"/>
                  <a:pt x="90810" y="682"/>
                </a:cubicBezTo>
                <a:cubicBezTo>
                  <a:pt x="155001" y="-3360"/>
                  <a:pt x="176329" y="11646"/>
                  <a:pt x="219089" y="17128"/>
                </a:cubicBezTo>
                <a:lnTo>
                  <a:pt x="449334" y="96069"/>
                </a:lnTo>
                <a:lnTo>
                  <a:pt x="735495" y="184877"/>
                </a:lnTo>
                <a:lnTo>
                  <a:pt x="1011789" y="280265"/>
                </a:lnTo>
                <a:cubicBezTo>
                  <a:pt x="1080862" y="286843"/>
                  <a:pt x="1138030" y="310090"/>
                  <a:pt x="1219009" y="300000"/>
                </a:cubicBezTo>
                <a:cubicBezTo>
                  <a:pt x="1277118" y="294363"/>
                  <a:pt x="1337609" y="281583"/>
                  <a:pt x="1393337" y="247372"/>
                </a:cubicBezTo>
                <a:cubicBezTo>
                  <a:pt x="1432276" y="229111"/>
                  <a:pt x="1449784" y="194180"/>
                  <a:pt x="1488724" y="178299"/>
                </a:cubicBezTo>
                <a:cubicBezTo>
                  <a:pt x="1566569" y="139891"/>
                  <a:pt x="1639651" y="118150"/>
                  <a:pt x="1722258" y="105936"/>
                </a:cubicBezTo>
                <a:cubicBezTo>
                  <a:pt x="1863882" y="70440"/>
                  <a:pt x="2000744" y="58757"/>
                  <a:pt x="2139987" y="56598"/>
                </a:cubicBezTo>
                <a:cubicBezTo>
                  <a:pt x="2299719" y="72444"/>
                  <a:pt x="2452309" y="100196"/>
                  <a:pt x="2590609" y="168431"/>
                </a:cubicBezTo>
                <a:cubicBezTo>
                  <a:pt x="2712721" y="233462"/>
                  <a:pt x="2803876" y="303255"/>
                  <a:pt x="2899794" y="392098"/>
                </a:cubicBezTo>
                <a:cubicBezTo>
                  <a:pt x="3020244" y="515010"/>
                  <a:pt x="3126407" y="642684"/>
                  <a:pt x="3225426" y="775120"/>
                </a:cubicBez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687E57A-E29D-F68C-FF54-ADF737DADF83}"/>
              </a:ext>
            </a:extLst>
          </p:cNvPr>
          <p:cNvSpPr/>
          <p:nvPr/>
        </p:nvSpPr>
        <p:spPr>
          <a:xfrm>
            <a:off x="3781425" y="1902620"/>
            <a:ext cx="5481638" cy="3793330"/>
          </a:xfrm>
          <a:custGeom>
            <a:avLst/>
            <a:gdLst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86350 w 5481638"/>
              <a:gd name="connsiteY0" fmla="*/ 0 h 3795712"/>
              <a:gd name="connsiteX1" fmla="*/ 5272088 w 5481638"/>
              <a:gd name="connsiteY1" fmla="*/ 395287 h 3795712"/>
              <a:gd name="connsiteX2" fmla="*/ 5481638 w 5481638"/>
              <a:gd name="connsiteY2" fmla="*/ 1347787 h 3795712"/>
              <a:gd name="connsiteX3" fmla="*/ 5338763 w 5481638"/>
              <a:gd name="connsiteY3" fmla="*/ 2138362 h 3795712"/>
              <a:gd name="connsiteX4" fmla="*/ 5014913 w 5481638"/>
              <a:gd name="connsiteY4" fmla="*/ 2609850 h 3795712"/>
              <a:gd name="connsiteX5" fmla="*/ 4638675 w 5481638"/>
              <a:gd name="connsiteY5" fmla="*/ 2947987 h 3795712"/>
              <a:gd name="connsiteX6" fmla="*/ 4133850 w 5481638"/>
              <a:gd name="connsiteY6" fmla="*/ 3119437 h 3795712"/>
              <a:gd name="connsiteX7" fmla="*/ 3524250 w 5481638"/>
              <a:gd name="connsiteY7" fmla="*/ 3248025 h 3795712"/>
              <a:gd name="connsiteX8" fmla="*/ 3124200 w 5481638"/>
              <a:gd name="connsiteY8" fmla="*/ 3209925 h 3795712"/>
              <a:gd name="connsiteX9" fmla="*/ 2638425 w 5481638"/>
              <a:gd name="connsiteY9" fmla="*/ 3095625 h 3795712"/>
              <a:gd name="connsiteX10" fmla="*/ 2128838 w 5481638"/>
              <a:gd name="connsiteY10" fmla="*/ 2947987 h 3795712"/>
              <a:gd name="connsiteX11" fmla="*/ 1814513 w 5481638"/>
              <a:gd name="connsiteY11" fmla="*/ 2914650 h 3795712"/>
              <a:gd name="connsiteX12" fmla="*/ 1452563 w 5481638"/>
              <a:gd name="connsiteY12" fmla="*/ 2981325 h 3795712"/>
              <a:gd name="connsiteX13" fmla="*/ 1090613 w 5481638"/>
              <a:gd name="connsiteY13" fmla="*/ 3148012 h 3795712"/>
              <a:gd name="connsiteX14" fmla="*/ 566738 w 5481638"/>
              <a:gd name="connsiteY14" fmla="*/ 3462337 h 3795712"/>
              <a:gd name="connsiteX15" fmla="*/ 0 w 5481638"/>
              <a:gd name="connsiteY15" fmla="*/ 3795712 h 3795712"/>
              <a:gd name="connsiteX0" fmla="*/ 5074444 w 5481638"/>
              <a:gd name="connsiteY0" fmla="*/ 0 h 3793330"/>
              <a:gd name="connsiteX1" fmla="*/ 5272088 w 5481638"/>
              <a:gd name="connsiteY1" fmla="*/ 392905 h 3793330"/>
              <a:gd name="connsiteX2" fmla="*/ 5481638 w 5481638"/>
              <a:gd name="connsiteY2" fmla="*/ 1345405 h 3793330"/>
              <a:gd name="connsiteX3" fmla="*/ 5338763 w 5481638"/>
              <a:gd name="connsiteY3" fmla="*/ 2135980 h 3793330"/>
              <a:gd name="connsiteX4" fmla="*/ 5014913 w 5481638"/>
              <a:gd name="connsiteY4" fmla="*/ 2607468 h 3793330"/>
              <a:gd name="connsiteX5" fmla="*/ 4638675 w 5481638"/>
              <a:gd name="connsiteY5" fmla="*/ 2945605 h 3793330"/>
              <a:gd name="connsiteX6" fmla="*/ 4133850 w 5481638"/>
              <a:gd name="connsiteY6" fmla="*/ 3117055 h 3793330"/>
              <a:gd name="connsiteX7" fmla="*/ 3524250 w 5481638"/>
              <a:gd name="connsiteY7" fmla="*/ 3245643 h 3793330"/>
              <a:gd name="connsiteX8" fmla="*/ 3124200 w 5481638"/>
              <a:gd name="connsiteY8" fmla="*/ 3207543 h 3793330"/>
              <a:gd name="connsiteX9" fmla="*/ 2638425 w 5481638"/>
              <a:gd name="connsiteY9" fmla="*/ 3093243 h 3793330"/>
              <a:gd name="connsiteX10" fmla="*/ 2128838 w 5481638"/>
              <a:gd name="connsiteY10" fmla="*/ 2945605 h 3793330"/>
              <a:gd name="connsiteX11" fmla="*/ 1814513 w 5481638"/>
              <a:gd name="connsiteY11" fmla="*/ 2912268 h 3793330"/>
              <a:gd name="connsiteX12" fmla="*/ 1452563 w 5481638"/>
              <a:gd name="connsiteY12" fmla="*/ 2978943 h 3793330"/>
              <a:gd name="connsiteX13" fmla="*/ 1090613 w 5481638"/>
              <a:gd name="connsiteY13" fmla="*/ 3145630 h 3793330"/>
              <a:gd name="connsiteX14" fmla="*/ 566738 w 5481638"/>
              <a:gd name="connsiteY14" fmla="*/ 3459955 h 3793330"/>
              <a:gd name="connsiteX15" fmla="*/ 0 w 5481638"/>
              <a:gd name="connsiteY15" fmla="*/ 3793330 h 3793330"/>
              <a:gd name="connsiteX0" fmla="*/ 5074444 w 5481638"/>
              <a:gd name="connsiteY0" fmla="*/ 0 h 3793330"/>
              <a:gd name="connsiteX1" fmla="*/ 5272088 w 5481638"/>
              <a:gd name="connsiteY1" fmla="*/ 392905 h 3793330"/>
              <a:gd name="connsiteX2" fmla="*/ 5481638 w 5481638"/>
              <a:gd name="connsiteY2" fmla="*/ 1345405 h 3793330"/>
              <a:gd name="connsiteX3" fmla="*/ 5338763 w 5481638"/>
              <a:gd name="connsiteY3" fmla="*/ 2135980 h 3793330"/>
              <a:gd name="connsiteX4" fmla="*/ 5014913 w 5481638"/>
              <a:gd name="connsiteY4" fmla="*/ 2607468 h 3793330"/>
              <a:gd name="connsiteX5" fmla="*/ 4638675 w 5481638"/>
              <a:gd name="connsiteY5" fmla="*/ 2945605 h 3793330"/>
              <a:gd name="connsiteX6" fmla="*/ 4133850 w 5481638"/>
              <a:gd name="connsiteY6" fmla="*/ 3117055 h 3793330"/>
              <a:gd name="connsiteX7" fmla="*/ 3524250 w 5481638"/>
              <a:gd name="connsiteY7" fmla="*/ 3245643 h 3793330"/>
              <a:gd name="connsiteX8" fmla="*/ 3124200 w 5481638"/>
              <a:gd name="connsiteY8" fmla="*/ 3207543 h 3793330"/>
              <a:gd name="connsiteX9" fmla="*/ 2638425 w 5481638"/>
              <a:gd name="connsiteY9" fmla="*/ 3093243 h 3793330"/>
              <a:gd name="connsiteX10" fmla="*/ 2128838 w 5481638"/>
              <a:gd name="connsiteY10" fmla="*/ 2945605 h 3793330"/>
              <a:gd name="connsiteX11" fmla="*/ 1814513 w 5481638"/>
              <a:gd name="connsiteY11" fmla="*/ 2912268 h 3793330"/>
              <a:gd name="connsiteX12" fmla="*/ 1452563 w 5481638"/>
              <a:gd name="connsiteY12" fmla="*/ 2978943 h 3793330"/>
              <a:gd name="connsiteX13" fmla="*/ 1090613 w 5481638"/>
              <a:gd name="connsiteY13" fmla="*/ 3145630 h 3793330"/>
              <a:gd name="connsiteX14" fmla="*/ 566738 w 5481638"/>
              <a:gd name="connsiteY14" fmla="*/ 3459955 h 3793330"/>
              <a:gd name="connsiteX15" fmla="*/ 0 w 5481638"/>
              <a:gd name="connsiteY15" fmla="*/ 3793330 h 3793330"/>
              <a:gd name="connsiteX0" fmla="*/ 5074444 w 5481638"/>
              <a:gd name="connsiteY0" fmla="*/ 0 h 3793330"/>
              <a:gd name="connsiteX1" fmla="*/ 5272088 w 5481638"/>
              <a:gd name="connsiteY1" fmla="*/ 392905 h 3793330"/>
              <a:gd name="connsiteX2" fmla="*/ 5481638 w 5481638"/>
              <a:gd name="connsiteY2" fmla="*/ 1345405 h 3793330"/>
              <a:gd name="connsiteX3" fmla="*/ 5338763 w 5481638"/>
              <a:gd name="connsiteY3" fmla="*/ 2135980 h 3793330"/>
              <a:gd name="connsiteX4" fmla="*/ 5014913 w 5481638"/>
              <a:gd name="connsiteY4" fmla="*/ 2607468 h 3793330"/>
              <a:gd name="connsiteX5" fmla="*/ 4638675 w 5481638"/>
              <a:gd name="connsiteY5" fmla="*/ 2945605 h 3793330"/>
              <a:gd name="connsiteX6" fmla="*/ 4133850 w 5481638"/>
              <a:gd name="connsiteY6" fmla="*/ 3117055 h 3793330"/>
              <a:gd name="connsiteX7" fmla="*/ 3524250 w 5481638"/>
              <a:gd name="connsiteY7" fmla="*/ 3245643 h 3793330"/>
              <a:gd name="connsiteX8" fmla="*/ 3124200 w 5481638"/>
              <a:gd name="connsiteY8" fmla="*/ 3207543 h 3793330"/>
              <a:gd name="connsiteX9" fmla="*/ 2638425 w 5481638"/>
              <a:gd name="connsiteY9" fmla="*/ 3093243 h 3793330"/>
              <a:gd name="connsiteX10" fmla="*/ 2128838 w 5481638"/>
              <a:gd name="connsiteY10" fmla="*/ 2945605 h 3793330"/>
              <a:gd name="connsiteX11" fmla="*/ 1814513 w 5481638"/>
              <a:gd name="connsiteY11" fmla="*/ 2912268 h 3793330"/>
              <a:gd name="connsiteX12" fmla="*/ 1452563 w 5481638"/>
              <a:gd name="connsiteY12" fmla="*/ 2978943 h 3793330"/>
              <a:gd name="connsiteX13" fmla="*/ 1090613 w 5481638"/>
              <a:gd name="connsiteY13" fmla="*/ 3145630 h 3793330"/>
              <a:gd name="connsiteX14" fmla="*/ 566738 w 5481638"/>
              <a:gd name="connsiteY14" fmla="*/ 3459955 h 3793330"/>
              <a:gd name="connsiteX15" fmla="*/ 0 w 5481638"/>
              <a:gd name="connsiteY15" fmla="*/ 3793330 h 3793330"/>
              <a:gd name="connsiteX0" fmla="*/ 5074444 w 5481638"/>
              <a:gd name="connsiteY0" fmla="*/ 0 h 3793330"/>
              <a:gd name="connsiteX1" fmla="*/ 5272088 w 5481638"/>
              <a:gd name="connsiteY1" fmla="*/ 392905 h 3793330"/>
              <a:gd name="connsiteX2" fmla="*/ 5481638 w 5481638"/>
              <a:gd name="connsiteY2" fmla="*/ 1345405 h 3793330"/>
              <a:gd name="connsiteX3" fmla="*/ 5338763 w 5481638"/>
              <a:gd name="connsiteY3" fmla="*/ 2135980 h 3793330"/>
              <a:gd name="connsiteX4" fmla="*/ 5014913 w 5481638"/>
              <a:gd name="connsiteY4" fmla="*/ 2607468 h 3793330"/>
              <a:gd name="connsiteX5" fmla="*/ 4638675 w 5481638"/>
              <a:gd name="connsiteY5" fmla="*/ 2945605 h 3793330"/>
              <a:gd name="connsiteX6" fmla="*/ 4133850 w 5481638"/>
              <a:gd name="connsiteY6" fmla="*/ 3117055 h 3793330"/>
              <a:gd name="connsiteX7" fmla="*/ 3524250 w 5481638"/>
              <a:gd name="connsiteY7" fmla="*/ 3245643 h 3793330"/>
              <a:gd name="connsiteX8" fmla="*/ 3124200 w 5481638"/>
              <a:gd name="connsiteY8" fmla="*/ 3207543 h 3793330"/>
              <a:gd name="connsiteX9" fmla="*/ 2638425 w 5481638"/>
              <a:gd name="connsiteY9" fmla="*/ 3093243 h 3793330"/>
              <a:gd name="connsiteX10" fmla="*/ 2128838 w 5481638"/>
              <a:gd name="connsiteY10" fmla="*/ 2945605 h 3793330"/>
              <a:gd name="connsiteX11" fmla="*/ 1814513 w 5481638"/>
              <a:gd name="connsiteY11" fmla="*/ 2912268 h 3793330"/>
              <a:gd name="connsiteX12" fmla="*/ 1452563 w 5481638"/>
              <a:gd name="connsiteY12" fmla="*/ 2978943 h 3793330"/>
              <a:gd name="connsiteX13" fmla="*/ 1090613 w 5481638"/>
              <a:gd name="connsiteY13" fmla="*/ 3145630 h 3793330"/>
              <a:gd name="connsiteX14" fmla="*/ 566738 w 5481638"/>
              <a:gd name="connsiteY14" fmla="*/ 3459955 h 3793330"/>
              <a:gd name="connsiteX15" fmla="*/ 0 w 5481638"/>
              <a:gd name="connsiteY15" fmla="*/ 3793330 h 3793330"/>
              <a:gd name="connsiteX0" fmla="*/ 5074444 w 5481638"/>
              <a:gd name="connsiteY0" fmla="*/ 0 h 3793330"/>
              <a:gd name="connsiteX1" fmla="*/ 5272088 w 5481638"/>
              <a:gd name="connsiteY1" fmla="*/ 392905 h 3793330"/>
              <a:gd name="connsiteX2" fmla="*/ 5481638 w 5481638"/>
              <a:gd name="connsiteY2" fmla="*/ 1345405 h 3793330"/>
              <a:gd name="connsiteX3" fmla="*/ 5338763 w 5481638"/>
              <a:gd name="connsiteY3" fmla="*/ 2135980 h 3793330"/>
              <a:gd name="connsiteX4" fmla="*/ 5014913 w 5481638"/>
              <a:gd name="connsiteY4" fmla="*/ 2607468 h 3793330"/>
              <a:gd name="connsiteX5" fmla="*/ 4638675 w 5481638"/>
              <a:gd name="connsiteY5" fmla="*/ 2945605 h 3793330"/>
              <a:gd name="connsiteX6" fmla="*/ 4133850 w 5481638"/>
              <a:gd name="connsiteY6" fmla="*/ 3117055 h 3793330"/>
              <a:gd name="connsiteX7" fmla="*/ 3524250 w 5481638"/>
              <a:gd name="connsiteY7" fmla="*/ 3245643 h 3793330"/>
              <a:gd name="connsiteX8" fmla="*/ 3124200 w 5481638"/>
              <a:gd name="connsiteY8" fmla="*/ 3207543 h 3793330"/>
              <a:gd name="connsiteX9" fmla="*/ 2638425 w 5481638"/>
              <a:gd name="connsiteY9" fmla="*/ 3093243 h 3793330"/>
              <a:gd name="connsiteX10" fmla="*/ 2128838 w 5481638"/>
              <a:gd name="connsiteY10" fmla="*/ 2945605 h 3793330"/>
              <a:gd name="connsiteX11" fmla="*/ 1814513 w 5481638"/>
              <a:gd name="connsiteY11" fmla="*/ 2912268 h 3793330"/>
              <a:gd name="connsiteX12" fmla="*/ 1452563 w 5481638"/>
              <a:gd name="connsiteY12" fmla="*/ 2978943 h 3793330"/>
              <a:gd name="connsiteX13" fmla="*/ 1090613 w 5481638"/>
              <a:gd name="connsiteY13" fmla="*/ 3145630 h 3793330"/>
              <a:gd name="connsiteX14" fmla="*/ 566738 w 5481638"/>
              <a:gd name="connsiteY14" fmla="*/ 3459955 h 3793330"/>
              <a:gd name="connsiteX15" fmla="*/ 0 w 5481638"/>
              <a:gd name="connsiteY15" fmla="*/ 3793330 h 3793330"/>
              <a:gd name="connsiteX0" fmla="*/ 5074444 w 5481638"/>
              <a:gd name="connsiteY0" fmla="*/ 0 h 3793330"/>
              <a:gd name="connsiteX1" fmla="*/ 5272088 w 5481638"/>
              <a:gd name="connsiteY1" fmla="*/ 392905 h 3793330"/>
              <a:gd name="connsiteX2" fmla="*/ 5481638 w 5481638"/>
              <a:gd name="connsiteY2" fmla="*/ 1345405 h 3793330"/>
              <a:gd name="connsiteX3" fmla="*/ 5338763 w 5481638"/>
              <a:gd name="connsiteY3" fmla="*/ 2135980 h 3793330"/>
              <a:gd name="connsiteX4" fmla="*/ 5014913 w 5481638"/>
              <a:gd name="connsiteY4" fmla="*/ 2607468 h 3793330"/>
              <a:gd name="connsiteX5" fmla="*/ 4638675 w 5481638"/>
              <a:gd name="connsiteY5" fmla="*/ 2945605 h 3793330"/>
              <a:gd name="connsiteX6" fmla="*/ 4133850 w 5481638"/>
              <a:gd name="connsiteY6" fmla="*/ 3117055 h 3793330"/>
              <a:gd name="connsiteX7" fmla="*/ 3524250 w 5481638"/>
              <a:gd name="connsiteY7" fmla="*/ 3245643 h 3793330"/>
              <a:gd name="connsiteX8" fmla="*/ 3124200 w 5481638"/>
              <a:gd name="connsiteY8" fmla="*/ 3207543 h 3793330"/>
              <a:gd name="connsiteX9" fmla="*/ 2638425 w 5481638"/>
              <a:gd name="connsiteY9" fmla="*/ 3093243 h 3793330"/>
              <a:gd name="connsiteX10" fmla="*/ 2128838 w 5481638"/>
              <a:gd name="connsiteY10" fmla="*/ 2945605 h 3793330"/>
              <a:gd name="connsiteX11" fmla="*/ 1814513 w 5481638"/>
              <a:gd name="connsiteY11" fmla="*/ 2912268 h 3793330"/>
              <a:gd name="connsiteX12" fmla="*/ 1452563 w 5481638"/>
              <a:gd name="connsiteY12" fmla="*/ 2978943 h 3793330"/>
              <a:gd name="connsiteX13" fmla="*/ 1090613 w 5481638"/>
              <a:gd name="connsiteY13" fmla="*/ 3145630 h 3793330"/>
              <a:gd name="connsiteX14" fmla="*/ 566738 w 5481638"/>
              <a:gd name="connsiteY14" fmla="*/ 3459955 h 3793330"/>
              <a:gd name="connsiteX15" fmla="*/ 0 w 5481638"/>
              <a:gd name="connsiteY15" fmla="*/ 3793330 h 3793330"/>
              <a:gd name="connsiteX0" fmla="*/ 5074444 w 5481638"/>
              <a:gd name="connsiteY0" fmla="*/ 0 h 3793330"/>
              <a:gd name="connsiteX1" fmla="*/ 5272088 w 5481638"/>
              <a:gd name="connsiteY1" fmla="*/ 392905 h 3793330"/>
              <a:gd name="connsiteX2" fmla="*/ 5481638 w 5481638"/>
              <a:gd name="connsiteY2" fmla="*/ 1345405 h 3793330"/>
              <a:gd name="connsiteX3" fmla="*/ 5338763 w 5481638"/>
              <a:gd name="connsiteY3" fmla="*/ 2135980 h 3793330"/>
              <a:gd name="connsiteX4" fmla="*/ 5014913 w 5481638"/>
              <a:gd name="connsiteY4" fmla="*/ 2607468 h 3793330"/>
              <a:gd name="connsiteX5" fmla="*/ 4638675 w 5481638"/>
              <a:gd name="connsiteY5" fmla="*/ 2945605 h 3793330"/>
              <a:gd name="connsiteX6" fmla="*/ 4133850 w 5481638"/>
              <a:gd name="connsiteY6" fmla="*/ 3117055 h 3793330"/>
              <a:gd name="connsiteX7" fmla="*/ 3524250 w 5481638"/>
              <a:gd name="connsiteY7" fmla="*/ 3245643 h 3793330"/>
              <a:gd name="connsiteX8" fmla="*/ 3124200 w 5481638"/>
              <a:gd name="connsiteY8" fmla="*/ 3207543 h 3793330"/>
              <a:gd name="connsiteX9" fmla="*/ 2638425 w 5481638"/>
              <a:gd name="connsiteY9" fmla="*/ 3093243 h 3793330"/>
              <a:gd name="connsiteX10" fmla="*/ 2128838 w 5481638"/>
              <a:gd name="connsiteY10" fmla="*/ 2945605 h 3793330"/>
              <a:gd name="connsiteX11" fmla="*/ 1814513 w 5481638"/>
              <a:gd name="connsiteY11" fmla="*/ 2912268 h 3793330"/>
              <a:gd name="connsiteX12" fmla="*/ 1452563 w 5481638"/>
              <a:gd name="connsiteY12" fmla="*/ 2978943 h 3793330"/>
              <a:gd name="connsiteX13" fmla="*/ 1090613 w 5481638"/>
              <a:gd name="connsiteY13" fmla="*/ 3145630 h 3793330"/>
              <a:gd name="connsiteX14" fmla="*/ 566738 w 5481638"/>
              <a:gd name="connsiteY14" fmla="*/ 3459955 h 3793330"/>
              <a:gd name="connsiteX15" fmla="*/ 0 w 5481638"/>
              <a:gd name="connsiteY15" fmla="*/ 3793330 h 3793330"/>
              <a:gd name="connsiteX0" fmla="*/ 5074444 w 5481638"/>
              <a:gd name="connsiteY0" fmla="*/ 0 h 3793330"/>
              <a:gd name="connsiteX1" fmla="*/ 5272088 w 5481638"/>
              <a:gd name="connsiteY1" fmla="*/ 392905 h 3793330"/>
              <a:gd name="connsiteX2" fmla="*/ 5481638 w 5481638"/>
              <a:gd name="connsiteY2" fmla="*/ 1345405 h 3793330"/>
              <a:gd name="connsiteX3" fmla="*/ 5338763 w 5481638"/>
              <a:gd name="connsiteY3" fmla="*/ 2135980 h 3793330"/>
              <a:gd name="connsiteX4" fmla="*/ 5014913 w 5481638"/>
              <a:gd name="connsiteY4" fmla="*/ 2607468 h 3793330"/>
              <a:gd name="connsiteX5" fmla="*/ 4638675 w 5481638"/>
              <a:gd name="connsiteY5" fmla="*/ 2945605 h 3793330"/>
              <a:gd name="connsiteX6" fmla="*/ 4133850 w 5481638"/>
              <a:gd name="connsiteY6" fmla="*/ 3117055 h 3793330"/>
              <a:gd name="connsiteX7" fmla="*/ 3524250 w 5481638"/>
              <a:gd name="connsiteY7" fmla="*/ 3245643 h 3793330"/>
              <a:gd name="connsiteX8" fmla="*/ 3124200 w 5481638"/>
              <a:gd name="connsiteY8" fmla="*/ 3207543 h 3793330"/>
              <a:gd name="connsiteX9" fmla="*/ 2638425 w 5481638"/>
              <a:gd name="connsiteY9" fmla="*/ 3093243 h 3793330"/>
              <a:gd name="connsiteX10" fmla="*/ 2128838 w 5481638"/>
              <a:gd name="connsiteY10" fmla="*/ 2945605 h 3793330"/>
              <a:gd name="connsiteX11" fmla="*/ 1814513 w 5481638"/>
              <a:gd name="connsiteY11" fmla="*/ 2912268 h 3793330"/>
              <a:gd name="connsiteX12" fmla="*/ 1452563 w 5481638"/>
              <a:gd name="connsiteY12" fmla="*/ 2978943 h 3793330"/>
              <a:gd name="connsiteX13" fmla="*/ 1090613 w 5481638"/>
              <a:gd name="connsiteY13" fmla="*/ 3145630 h 3793330"/>
              <a:gd name="connsiteX14" fmla="*/ 566738 w 5481638"/>
              <a:gd name="connsiteY14" fmla="*/ 3459955 h 3793330"/>
              <a:gd name="connsiteX15" fmla="*/ 0 w 5481638"/>
              <a:gd name="connsiteY15" fmla="*/ 3793330 h 379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81638" h="3793330">
                <a:moveTo>
                  <a:pt x="5074444" y="0"/>
                </a:moveTo>
                <a:cubicBezTo>
                  <a:pt x="5156993" y="128587"/>
                  <a:pt x="5213350" y="259556"/>
                  <a:pt x="5272088" y="392905"/>
                </a:cubicBezTo>
                <a:cubicBezTo>
                  <a:pt x="5358606" y="710405"/>
                  <a:pt x="5445125" y="1027905"/>
                  <a:pt x="5481638" y="1345405"/>
                </a:cubicBezTo>
                <a:cubicBezTo>
                  <a:pt x="5479257" y="1608930"/>
                  <a:pt x="5426869" y="1874836"/>
                  <a:pt x="5338763" y="2135980"/>
                </a:cubicBezTo>
                <a:cubicBezTo>
                  <a:pt x="5247481" y="2319336"/>
                  <a:pt x="5132388" y="2455068"/>
                  <a:pt x="5014913" y="2607468"/>
                </a:cubicBezTo>
                <a:cubicBezTo>
                  <a:pt x="4896644" y="2736848"/>
                  <a:pt x="4787900" y="2842418"/>
                  <a:pt x="4638675" y="2945605"/>
                </a:cubicBezTo>
                <a:cubicBezTo>
                  <a:pt x="4475162" y="3017043"/>
                  <a:pt x="4302125" y="3071811"/>
                  <a:pt x="4133850" y="3117055"/>
                </a:cubicBezTo>
                <a:cubicBezTo>
                  <a:pt x="3930650" y="3167061"/>
                  <a:pt x="3729831" y="3219449"/>
                  <a:pt x="3524250" y="3245643"/>
                </a:cubicBezTo>
                <a:cubicBezTo>
                  <a:pt x="3374232" y="3247231"/>
                  <a:pt x="3262313" y="3236911"/>
                  <a:pt x="3124200" y="3207543"/>
                </a:cubicBezTo>
                <a:cubicBezTo>
                  <a:pt x="2952750" y="3181350"/>
                  <a:pt x="2800350" y="3131343"/>
                  <a:pt x="2638425" y="3093243"/>
                </a:cubicBezTo>
                <a:cubicBezTo>
                  <a:pt x="2468563" y="3044030"/>
                  <a:pt x="2305844" y="2985293"/>
                  <a:pt x="2128838" y="2945605"/>
                </a:cubicBezTo>
                <a:cubicBezTo>
                  <a:pt x="2033588" y="2924968"/>
                  <a:pt x="1938338" y="2916236"/>
                  <a:pt x="1814513" y="2912268"/>
                </a:cubicBezTo>
                <a:cubicBezTo>
                  <a:pt x="1684337" y="2920205"/>
                  <a:pt x="1570832" y="2944812"/>
                  <a:pt x="1452563" y="2978943"/>
                </a:cubicBezTo>
                <a:cubicBezTo>
                  <a:pt x="1324769" y="3020217"/>
                  <a:pt x="1211263" y="3090068"/>
                  <a:pt x="1090613" y="3145630"/>
                </a:cubicBezTo>
                <a:lnTo>
                  <a:pt x="566738" y="3459955"/>
                </a:lnTo>
                <a:lnTo>
                  <a:pt x="0" y="3793330"/>
                </a:ln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D5FEFE8-2490-868A-0A83-D6B2377DDBC4}"/>
              </a:ext>
            </a:extLst>
          </p:cNvPr>
          <p:cNvSpPr/>
          <p:nvPr/>
        </p:nvSpPr>
        <p:spPr>
          <a:xfrm>
            <a:off x="5622926" y="1301750"/>
            <a:ext cx="50873" cy="212725"/>
          </a:xfrm>
          <a:custGeom>
            <a:avLst/>
            <a:gdLst>
              <a:gd name="connsiteX0" fmla="*/ 0 w 47625"/>
              <a:gd name="connsiteY0" fmla="*/ 212725 h 212725"/>
              <a:gd name="connsiteX1" fmla="*/ 44450 w 47625"/>
              <a:gd name="connsiteY1" fmla="*/ 177800 h 212725"/>
              <a:gd name="connsiteX2" fmla="*/ 47625 w 47625"/>
              <a:gd name="connsiteY2" fmla="*/ 88900 h 212725"/>
              <a:gd name="connsiteX3" fmla="*/ 34925 w 47625"/>
              <a:gd name="connsiteY3" fmla="*/ 0 h 212725"/>
              <a:gd name="connsiteX0" fmla="*/ 0 w 47625"/>
              <a:gd name="connsiteY0" fmla="*/ 212725 h 212725"/>
              <a:gd name="connsiteX1" fmla="*/ 44450 w 47625"/>
              <a:gd name="connsiteY1" fmla="*/ 177800 h 212725"/>
              <a:gd name="connsiteX2" fmla="*/ 47625 w 47625"/>
              <a:gd name="connsiteY2" fmla="*/ 88900 h 212725"/>
              <a:gd name="connsiteX3" fmla="*/ 34925 w 47625"/>
              <a:gd name="connsiteY3" fmla="*/ 0 h 212725"/>
              <a:gd name="connsiteX0" fmla="*/ 0 w 47828"/>
              <a:gd name="connsiteY0" fmla="*/ 212725 h 212725"/>
              <a:gd name="connsiteX1" fmla="*/ 44450 w 47828"/>
              <a:gd name="connsiteY1" fmla="*/ 177800 h 212725"/>
              <a:gd name="connsiteX2" fmla="*/ 47625 w 47828"/>
              <a:gd name="connsiteY2" fmla="*/ 88900 h 212725"/>
              <a:gd name="connsiteX3" fmla="*/ 34925 w 47828"/>
              <a:gd name="connsiteY3" fmla="*/ 0 h 212725"/>
              <a:gd name="connsiteX0" fmla="*/ 0 w 50873"/>
              <a:gd name="connsiteY0" fmla="*/ 212725 h 212725"/>
              <a:gd name="connsiteX1" fmla="*/ 44450 w 50873"/>
              <a:gd name="connsiteY1" fmla="*/ 177800 h 212725"/>
              <a:gd name="connsiteX2" fmla="*/ 47625 w 50873"/>
              <a:gd name="connsiteY2" fmla="*/ 88900 h 212725"/>
              <a:gd name="connsiteX3" fmla="*/ 34925 w 50873"/>
              <a:gd name="connsiteY3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73" h="212725">
                <a:moveTo>
                  <a:pt x="0" y="212725"/>
                </a:moveTo>
                <a:cubicBezTo>
                  <a:pt x="14817" y="201083"/>
                  <a:pt x="34396" y="198967"/>
                  <a:pt x="44450" y="177800"/>
                </a:cubicBezTo>
                <a:cubicBezTo>
                  <a:pt x="57414" y="148167"/>
                  <a:pt x="46567" y="118533"/>
                  <a:pt x="47625" y="88900"/>
                </a:cubicBezTo>
                <a:lnTo>
                  <a:pt x="34925" y="0"/>
                </a:ln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9B5E921D-DB05-423D-FBE3-68600733B7B4}"/>
              </a:ext>
            </a:extLst>
          </p:cNvPr>
          <p:cNvSpPr/>
          <p:nvPr/>
        </p:nvSpPr>
        <p:spPr>
          <a:xfrm>
            <a:off x="3238500" y="4716463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47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E2F1B859-E853-F04D-D03F-EC61EE149C45}"/>
              </a:ext>
            </a:extLst>
          </p:cNvPr>
          <p:cNvSpPr/>
          <p:nvPr/>
        </p:nvSpPr>
        <p:spPr>
          <a:xfrm>
            <a:off x="5065713" y="2044700"/>
            <a:ext cx="1868487" cy="1928813"/>
          </a:xfrm>
          <a:custGeom>
            <a:avLst/>
            <a:gdLst>
              <a:gd name="connsiteX0" fmla="*/ 1222375 w 1868487"/>
              <a:gd name="connsiteY0" fmla="*/ 1914525 h 1928813"/>
              <a:gd name="connsiteX1" fmla="*/ 1277937 w 1868487"/>
              <a:gd name="connsiteY1" fmla="*/ 1714500 h 1928813"/>
              <a:gd name="connsiteX2" fmla="*/ 1274762 w 1868487"/>
              <a:gd name="connsiteY2" fmla="*/ 1576388 h 1928813"/>
              <a:gd name="connsiteX3" fmla="*/ 1160462 w 1868487"/>
              <a:gd name="connsiteY3" fmla="*/ 1330325 h 1928813"/>
              <a:gd name="connsiteX4" fmla="*/ 1038225 w 1868487"/>
              <a:gd name="connsiteY4" fmla="*/ 1143000 h 1928813"/>
              <a:gd name="connsiteX5" fmla="*/ 931862 w 1868487"/>
              <a:gd name="connsiteY5" fmla="*/ 1047750 h 1928813"/>
              <a:gd name="connsiteX6" fmla="*/ 684212 w 1868487"/>
              <a:gd name="connsiteY6" fmla="*/ 957263 h 1928813"/>
              <a:gd name="connsiteX7" fmla="*/ 434975 w 1868487"/>
              <a:gd name="connsiteY7" fmla="*/ 977900 h 1928813"/>
              <a:gd name="connsiteX8" fmla="*/ 338137 w 1868487"/>
              <a:gd name="connsiteY8" fmla="*/ 1017588 h 1928813"/>
              <a:gd name="connsiteX9" fmla="*/ 241300 w 1868487"/>
              <a:gd name="connsiteY9" fmla="*/ 1166813 h 1928813"/>
              <a:gd name="connsiteX10" fmla="*/ 242887 w 1868487"/>
              <a:gd name="connsiteY10" fmla="*/ 1285875 h 1928813"/>
              <a:gd name="connsiteX11" fmla="*/ 176212 w 1868487"/>
              <a:gd name="connsiteY11" fmla="*/ 1219200 h 1928813"/>
              <a:gd name="connsiteX12" fmla="*/ 185737 w 1868487"/>
              <a:gd name="connsiteY12" fmla="*/ 1052513 h 1928813"/>
              <a:gd name="connsiteX13" fmla="*/ 0 w 1868487"/>
              <a:gd name="connsiteY13" fmla="*/ 1184275 h 1928813"/>
              <a:gd name="connsiteX14" fmla="*/ 31750 w 1868487"/>
              <a:gd name="connsiteY14" fmla="*/ 1125538 h 1928813"/>
              <a:gd name="connsiteX15" fmla="*/ 66675 w 1868487"/>
              <a:gd name="connsiteY15" fmla="*/ 1054100 h 1928813"/>
              <a:gd name="connsiteX16" fmla="*/ 53975 w 1868487"/>
              <a:gd name="connsiteY16" fmla="*/ 981075 h 1928813"/>
              <a:gd name="connsiteX17" fmla="*/ 7937 w 1868487"/>
              <a:gd name="connsiteY17" fmla="*/ 952500 h 1928813"/>
              <a:gd name="connsiteX18" fmla="*/ 84137 w 1868487"/>
              <a:gd name="connsiteY18" fmla="*/ 944563 h 1928813"/>
              <a:gd name="connsiteX19" fmla="*/ 246062 w 1868487"/>
              <a:gd name="connsiteY19" fmla="*/ 812800 h 1928813"/>
              <a:gd name="connsiteX20" fmla="*/ 206375 w 1868487"/>
              <a:gd name="connsiteY20" fmla="*/ 960438 h 1928813"/>
              <a:gd name="connsiteX21" fmla="*/ 336550 w 1868487"/>
              <a:gd name="connsiteY21" fmla="*/ 908050 h 1928813"/>
              <a:gd name="connsiteX22" fmla="*/ 555625 w 1868487"/>
              <a:gd name="connsiteY22" fmla="*/ 858838 h 1928813"/>
              <a:gd name="connsiteX23" fmla="*/ 809625 w 1868487"/>
              <a:gd name="connsiteY23" fmla="*/ 904875 h 1928813"/>
              <a:gd name="connsiteX24" fmla="*/ 1062037 w 1868487"/>
              <a:gd name="connsiteY24" fmla="*/ 1036638 h 1928813"/>
              <a:gd name="connsiteX25" fmla="*/ 1173162 w 1868487"/>
              <a:gd name="connsiteY25" fmla="*/ 1165225 h 1928813"/>
              <a:gd name="connsiteX26" fmla="*/ 1282700 w 1868487"/>
              <a:gd name="connsiteY26" fmla="*/ 1358900 h 1928813"/>
              <a:gd name="connsiteX27" fmla="*/ 1341437 w 1868487"/>
              <a:gd name="connsiteY27" fmla="*/ 1619250 h 1928813"/>
              <a:gd name="connsiteX28" fmla="*/ 1341437 w 1868487"/>
              <a:gd name="connsiteY28" fmla="*/ 1736725 h 1928813"/>
              <a:gd name="connsiteX29" fmla="*/ 1419225 w 1868487"/>
              <a:gd name="connsiteY29" fmla="*/ 1768475 h 1928813"/>
              <a:gd name="connsiteX30" fmla="*/ 1457325 w 1868487"/>
              <a:gd name="connsiteY30" fmla="*/ 1752600 h 1928813"/>
              <a:gd name="connsiteX31" fmla="*/ 1489075 w 1868487"/>
              <a:gd name="connsiteY31" fmla="*/ 1695450 h 1928813"/>
              <a:gd name="connsiteX32" fmla="*/ 1430337 w 1868487"/>
              <a:gd name="connsiteY32" fmla="*/ 1416050 h 1928813"/>
              <a:gd name="connsiteX33" fmla="*/ 1309687 w 1868487"/>
              <a:gd name="connsiteY33" fmla="*/ 1165225 h 1928813"/>
              <a:gd name="connsiteX34" fmla="*/ 1136650 w 1868487"/>
              <a:gd name="connsiteY34" fmla="*/ 904875 h 1928813"/>
              <a:gd name="connsiteX35" fmla="*/ 949325 w 1868487"/>
              <a:gd name="connsiteY35" fmla="*/ 754063 h 1928813"/>
              <a:gd name="connsiteX36" fmla="*/ 609600 w 1868487"/>
              <a:gd name="connsiteY36" fmla="*/ 611188 h 1928813"/>
              <a:gd name="connsiteX37" fmla="*/ 152400 w 1868487"/>
              <a:gd name="connsiteY37" fmla="*/ 463550 h 1928813"/>
              <a:gd name="connsiteX38" fmla="*/ 158750 w 1868487"/>
              <a:gd name="connsiteY38" fmla="*/ 412750 h 1928813"/>
              <a:gd name="connsiteX39" fmla="*/ 47625 w 1868487"/>
              <a:gd name="connsiteY39" fmla="*/ 295275 h 1928813"/>
              <a:gd name="connsiteX40" fmla="*/ 104775 w 1868487"/>
              <a:gd name="connsiteY40" fmla="*/ 301625 h 1928813"/>
              <a:gd name="connsiteX41" fmla="*/ 201612 w 1868487"/>
              <a:gd name="connsiteY41" fmla="*/ 222250 h 1928813"/>
              <a:gd name="connsiteX42" fmla="*/ 863600 w 1868487"/>
              <a:gd name="connsiteY42" fmla="*/ 11113 h 1928813"/>
              <a:gd name="connsiteX43" fmla="*/ 977900 w 1868487"/>
              <a:gd name="connsiteY43" fmla="*/ 0 h 1928813"/>
              <a:gd name="connsiteX44" fmla="*/ 1181100 w 1868487"/>
              <a:gd name="connsiteY44" fmla="*/ 66675 h 1928813"/>
              <a:gd name="connsiteX45" fmla="*/ 1439862 w 1868487"/>
              <a:gd name="connsiteY45" fmla="*/ 303213 h 1928813"/>
              <a:gd name="connsiteX46" fmla="*/ 1546225 w 1868487"/>
              <a:gd name="connsiteY46" fmla="*/ 406400 h 1928813"/>
              <a:gd name="connsiteX47" fmla="*/ 1851025 w 1868487"/>
              <a:gd name="connsiteY47" fmla="*/ 842963 h 1928813"/>
              <a:gd name="connsiteX48" fmla="*/ 1868487 w 1868487"/>
              <a:gd name="connsiteY48" fmla="*/ 909638 h 1928813"/>
              <a:gd name="connsiteX49" fmla="*/ 1768475 w 1868487"/>
              <a:gd name="connsiteY49" fmla="*/ 1268413 h 1928813"/>
              <a:gd name="connsiteX50" fmla="*/ 1709737 w 1868487"/>
              <a:gd name="connsiteY50" fmla="*/ 1444625 h 1928813"/>
              <a:gd name="connsiteX51" fmla="*/ 1709737 w 1868487"/>
              <a:gd name="connsiteY51" fmla="*/ 1616075 h 1928813"/>
              <a:gd name="connsiteX52" fmla="*/ 1689100 w 1868487"/>
              <a:gd name="connsiteY52" fmla="*/ 1701800 h 1928813"/>
              <a:gd name="connsiteX53" fmla="*/ 1552575 w 1868487"/>
              <a:gd name="connsiteY53" fmla="*/ 1928813 h 1928813"/>
              <a:gd name="connsiteX54" fmla="*/ 1222375 w 1868487"/>
              <a:gd name="connsiteY54" fmla="*/ 1914525 h 192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868487" h="1928813">
                <a:moveTo>
                  <a:pt x="1222375" y="1914525"/>
                </a:moveTo>
                <a:lnTo>
                  <a:pt x="1277937" y="1714500"/>
                </a:lnTo>
                <a:cubicBezTo>
                  <a:pt x="1276879" y="1668463"/>
                  <a:pt x="1275820" y="1622425"/>
                  <a:pt x="1274762" y="1576388"/>
                </a:cubicBezTo>
                <a:lnTo>
                  <a:pt x="1160462" y="1330325"/>
                </a:lnTo>
                <a:lnTo>
                  <a:pt x="1038225" y="1143000"/>
                </a:lnTo>
                <a:lnTo>
                  <a:pt x="931862" y="1047750"/>
                </a:lnTo>
                <a:lnTo>
                  <a:pt x="684212" y="957263"/>
                </a:lnTo>
                <a:lnTo>
                  <a:pt x="434975" y="977900"/>
                </a:lnTo>
                <a:lnTo>
                  <a:pt x="338137" y="1017588"/>
                </a:lnTo>
                <a:lnTo>
                  <a:pt x="241300" y="1166813"/>
                </a:lnTo>
                <a:lnTo>
                  <a:pt x="242887" y="1285875"/>
                </a:lnTo>
                <a:lnTo>
                  <a:pt x="176212" y="1219200"/>
                </a:lnTo>
                <a:lnTo>
                  <a:pt x="185737" y="1052513"/>
                </a:lnTo>
                <a:lnTo>
                  <a:pt x="0" y="1184275"/>
                </a:lnTo>
                <a:lnTo>
                  <a:pt x="31750" y="1125538"/>
                </a:lnTo>
                <a:lnTo>
                  <a:pt x="66675" y="1054100"/>
                </a:lnTo>
                <a:lnTo>
                  <a:pt x="53975" y="981075"/>
                </a:lnTo>
                <a:lnTo>
                  <a:pt x="7937" y="952500"/>
                </a:lnTo>
                <a:lnTo>
                  <a:pt x="84137" y="944563"/>
                </a:lnTo>
                <a:lnTo>
                  <a:pt x="246062" y="812800"/>
                </a:lnTo>
                <a:lnTo>
                  <a:pt x="206375" y="960438"/>
                </a:lnTo>
                <a:lnTo>
                  <a:pt x="336550" y="908050"/>
                </a:lnTo>
                <a:lnTo>
                  <a:pt x="555625" y="858838"/>
                </a:lnTo>
                <a:lnTo>
                  <a:pt x="809625" y="904875"/>
                </a:lnTo>
                <a:lnTo>
                  <a:pt x="1062037" y="1036638"/>
                </a:lnTo>
                <a:lnTo>
                  <a:pt x="1173162" y="1165225"/>
                </a:lnTo>
                <a:lnTo>
                  <a:pt x="1282700" y="1358900"/>
                </a:lnTo>
                <a:lnTo>
                  <a:pt x="1341437" y="1619250"/>
                </a:lnTo>
                <a:lnTo>
                  <a:pt x="1341437" y="1736725"/>
                </a:lnTo>
                <a:lnTo>
                  <a:pt x="1419225" y="1768475"/>
                </a:lnTo>
                <a:lnTo>
                  <a:pt x="1457325" y="1752600"/>
                </a:lnTo>
                <a:lnTo>
                  <a:pt x="1489075" y="1695450"/>
                </a:lnTo>
                <a:lnTo>
                  <a:pt x="1430337" y="1416050"/>
                </a:lnTo>
                <a:lnTo>
                  <a:pt x="1309687" y="1165225"/>
                </a:lnTo>
                <a:lnTo>
                  <a:pt x="1136650" y="904875"/>
                </a:lnTo>
                <a:lnTo>
                  <a:pt x="949325" y="754063"/>
                </a:lnTo>
                <a:lnTo>
                  <a:pt x="609600" y="611188"/>
                </a:lnTo>
                <a:lnTo>
                  <a:pt x="152400" y="463550"/>
                </a:lnTo>
                <a:lnTo>
                  <a:pt x="158750" y="412750"/>
                </a:lnTo>
                <a:lnTo>
                  <a:pt x="47625" y="295275"/>
                </a:lnTo>
                <a:lnTo>
                  <a:pt x="104775" y="301625"/>
                </a:lnTo>
                <a:lnTo>
                  <a:pt x="201612" y="222250"/>
                </a:lnTo>
                <a:lnTo>
                  <a:pt x="863600" y="11113"/>
                </a:lnTo>
                <a:lnTo>
                  <a:pt x="977900" y="0"/>
                </a:lnTo>
                <a:lnTo>
                  <a:pt x="1181100" y="66675"/>
                </a:lnTo>
                <a:lnTo>
                  <a:pt x="1439862" y="303213"/>
                </a:lnTo>
                <a:lnTo>
                  <a:pt x="1546225" y="406400"/>
                </a:lnTo>
                <a:lnTo>
                  <a:pt x="1851025" y="842963"/>
                </a:lnTo>
                <a:lnTo>
                  <a:pt x="1868487" y="909638"/>
                </a:lnTo>
                <a:lnTo>
                  <a:pt x="1768475" y="1268413"/>
                </a:lnTo>
                <a:lnTo>
                  <a:pt x="1709737" y="1444625"/>
                </a:lnTo>
                <a:lnTo>
                  <a:pt x="1709737" y="1616075"/>
                </a:lnTo>
                <a:lnTo>
                  <a:pt x="1689100" y="1701800"/>
                </a:lnTo>
                <a:lnTo>
                  <a:pt x="1552575" y="1928813"/>
                </a:lnTo>
                <a:lnTo>
                  <a:pt x="1222375" y="1914525"/>
                </a:lnTo>
                <a:close/>
              </a:path>
            </a:pathLst>
          </a:custGeom>
          <a:solidFill>
            <a:srgbClr val="F8DAD9"/>
          </a:solidFill>
          <a:ln>
            <a:solidFill>
              <a:srgbClr val="F8DA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BCE8DC8-5F57-7432-278A-EDD3EB239B4D}"/>
              </a:ext>
            </a:extLst>
          </p:cNvPr>
          <p:cNvSpPr/>
          <p:nvPr/>
        </p:nvSpPr>
        <p:spPr>
          <a:xfrm>
            <a:off x="4327525" y="3878263"/>
            <a:ext cx="2346325" cy="2117725"/>
          </a:xfrm>
          <a:custGeom>
            <a:avLst/>
            <a:gdLst>
              <a:gd name="connsiteX0" fmla="*/ 0 w 2346325"/>
              <a:gd name="connsiteY0" fmla="*/ 1766887 h 2117725"/>
              <a:gd name="connsiteX1" fmla="*/ 282575 w 2346325"/>
              <a:gd name="connsiteY1" fmla="*/ 1552575 h 2117725"/>
              <a:gd name="connsiteX2" fmla="*/ 604838 w 2346325"/>
              <a:gd name="connsiteY2" fmla="*/ 1200150 h 2117725"/>
              <a:gd name="connsiteX3" fmla="*/ 671513 w 2346325"/>
              <a:gd name="connsiteY3" fmla="*/ 1125537 h 2117725"/>
              <a:gd name="connsiteX4" fmla="*/ 909638 w 2346325"/>
              <a:gd name="connsiteY4" fmla="*/ 785812 h 2117725"/>
              <a:gd name="connsiteX5" fmla="*/ 1004888 w 2346325"/>
              <a:gd name="connsiteY5" fmla="*/ 701675 h 2117725"/>
              <a:gd name="connsiteX6" fmla="*/ 1133475 w 2346325"/>
              <a:gd name="connsiteY6" fmla="*/ 646112 h 2117725"/>
              <a:gd name="connsiteX7" fmla="*/ 1457325 w 2346325"/>
              <a:gd name="connsiteY7" fmla="*/ 627062 h 2117725"/>
              <a:gd name="connsiteX8" fmla="*/ 1781175 w 2346325"/>
              <a:gd name="connsiteY8" fmla="*/ 596900 h 2117725"/>
              <a:gd name="connsiteX9" fmla="*/ 1989138 w 2346325"/>
              <a:gd name="connsiteY9" fmla="*/ 490537 h 2117725"/>
              <a:gd name="connsiteX10" fmla="*/ 2001838 w 2346325"/>
              <a:gd name="connsiteY10" fmla="*/ 458787 h 2117725"/>
              <a:gd name="connsiteX11" fmla="*/ 1981200 w 2346325"/>
              <a:gd name="connsiteY11" fmla="*/ 425450 h 2117725"/>
              <a:gd name="connsiteX12" fmla="*/ 1611313 w 2346325"/>
              <a:gd name="connsiteY12" fmla="*/ 509587 h 2117725"/>
              <a:gd name="connsiteX13" fmla="*/ 1612900 w 2346325"/>
              <a:gd name="connsiteY13" fmla="*/ 455612 h 2117725"/>
              <a:gd name="connsiteX14" fmla="*/ 1743075 w 2346325"/>
              <a:gd name="connsiteY14" fmla="*/ 396875 h 2117725"/>
              <a:gd name="connsiteX15" fmla="*/ 1843088 w 2346325"/>
              <a:gd name="connsiteY15" fmla="*/ 323850 h 2117725"/>
              <a:gd name="connsiteX16" fmla="*/ 1941513 w 2346325"/>
              <a:gd name="connsiteY16" fmla="*/ 149225 h 2117725"/>
              <a:gd name="connsiteX17" fmla="*/ 1992313 w 2346325"/>
              <a:gd name="connsiteY17" fmla="*/ 6350 h 2117725"/>
              <a:gd name="connsiteX18" fmla="*/ 2346325 w 2346325"/>
              <a:gd name="connsiteY18" fmla="*/ 0 h 2117725"/>
              <a:gd name="connsiteX19" fmla="*/ 2239963 w 2346325"/>
              <a:gd name="connsiteY19" fmla="*/ 192087 h 2117725"/>
              <a:gd name="connsiteX20" fmla="*/ 2197100 w 2346325"/>
              <a:gd name="connsiteY20" fmla="*/ 439737 h 2117725"/>
              <a:gd name="connsiteX21" fmla="*/ 2022475 w 2346325"/>
              <a:gd name="connsiteY21" fmla="*/ 742950 h 2117725"/>
              <a:gd name="connsiteX22" fmla="*/ 1774825 w 2346325"/>
              <a:gd name="connsiteY22" fmla="*/ 996950 h 2117725"/>
              <a:gd name="connsiteX23" fmla="*/ 327025 w 2346325"/>
              <a:gd name="connsiteY23" fmla="*/ 2117725 h 2117725"/>
              <a:gd name="connsiteX24" fmla="*/ 279400 w 2346325"/>
              <a:gd name="connsiteY24" fmla="*/ 2063750 h 2117725"/>
              <a:gd name="connsiteX25" fmla="*/ 669925 w 2346325"/>
              <a:gd name="connsiteY25" fmla="*/ 1785937 h 2117725"/>
              <a:gd name="connsiteX26" fmla="*/ 1063625 w 2346325"/>
              <a:gd name="connsiteY26" fmla="*/ 1458912 h 2117725"/>
              <a:gd name="connsiteX27" fmla="*/ 1481138 w 2346325"/>
              <a:gd name="connsiteY27" fmla="*/ 1103312 h 2117725"/>
              <a:gd name="connsiteX28" fmla="*/ 1470025 w 2346325"/>
              <a:gd name="connsiteY28" fmla="*/ 1028700 h 2117725"/>
              <a:gd name="connsiteX29" fmla="*/ 1420813 w 2346325"/>
              <a:gd name="connsiteY29" fmla="*/ 1039812 h 2117725"/>
              <a:gd name="connsiteX30" fmla="*/ 1203325 w 2346325"/>
              <a:gd name="connsiteY30" fmla="*/ 1220787 h 2117725"/>
              <a:gd name="connsiteX31" fmla="*/ 900113 w 2346325"/>
              <a:gd name="connsiteY31" fmla="*/ 1473200 h 2117725"/>
              <a:gd name="connsiteX32" fmla="*/ 212725 w 2346325"/>
              <a:gd name="connsiteY32" fmla="*/ 1949450 h 2117725"/>
              <a:gd name="connsiteX33" fmla="*/ 0 w 2346325"/>
              <a:gd name="connsiteY33" fmla="*/ 1766887 h 211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46325" h="2117725">
                <a:moveTo>
                  <a:pt x="0" y="1766887"/>
                </a:moveTo>
                <a:lnTo>
                  <a:pt x="282575" y="1552575"/>
                </a:lnTo>
                <a:lnTo>
                  <a:pt x="604838" y="1200150"/>
                </a:lnTo>
                <a:lnTo>
                  <a:pt x="671513" y="1125537"/>
                </a:lnTo>
                <a:lnTo>
                  <a:pt x="909638" y="785812"/>
                </a:lnTo>
                <a:lnTo>
                  <a:pt x="1004888" y="701675"/>
                </a:lnTo>
                <a:lnTo>
                  <a:pt x="1133475" y="646112"/>
                </a:lnTo>
                <a:lnTo>
                  <a:pt x="1457325" y="627062"/>
                </a:lnTo>
                <a:lnTo>
                  <a:pt x="1781175" y="596900"/>
                </a:lnTo>
                <a:lnTo>
                  <a:pt x="1989138" y="490537"/>
                </a:lnTo>
                <a:lnTo>
                  <a:pt x="2001838" y="458787"/>
                </a:lnTo>
                <a:lnTo>
                  <a:pt x="1981200" y="425450"/>
                </a:lnTo>
                <a:lnTo>
                  <a:pt x="1611313" y="509587"/>
                </a:lnTo>
                <a:lnTo>
                  <a:pt x="1612900" y="455612"/>
                </a:lnTo>
                <a:lnTo>
                  <a:pt x="1743075" y="396875"/>
                </a:lnTo>
                <a:lnTo>
                  <a:pt x="1843088" y="323850"/>
                </a:lnTo>
                <a:lnTo>
                  <a:pt x="1941513" y="149225"/>
                </a:lnTo>
                <a:lnTo>
                  <a:pt x="1992313" y="6350"/>
                </a:lnTo>
                <a:lnTo>
                  <a:pt x="2346325" y="0"/>
                </a:lnTo>
                <a:lnTo>
                  <a:pt x="2239963" y="192087"/>
                </a:lnTo>
                <a:lnTo>
                  <a:pt x="2197100" y="439737"/>
                </a:lnTo>
                <a:lnTo>
                  <a:pt x="2022475" y="742950"/>
                </a:lnTo>
                <a:lnTo>
                  <a:pt x="1774825" y="996950"/>
                </a:lnTo>
                <a:lnTo>
                  <a:pt x="327025" y="2117725"/>
                </a:lnTo>
                <a:lnTo>
                  <a:pt x="279400" y="2063750"/>
                </a:lnTo>
                <a:lnTo>
                  <a:pt x="669925" y="1785937"/>
                </a:lnTo>
                <a:lnTo>
                  <a:pt x="1063625" y="1458912"/>
                </a:lnTo>
                <a:lnTo>
                  <a:pt x="1481138" y="1103312"/>
                </a:lnTo>
                <a:lnTo>
                  <a:pt x="1470025" y="1028700"/>
                </a:lnTo>
                <a:lnTo>
                  <a:pt x="1420813" y="1039812"/>
                </a:lnTo>
                <a:lnTo>
                  <a:pt x="1203325" y="1220787"/>
                </a:lnTo>
                <a:lnTo>
                  <a:pt x="900113" y="1473200"/>
                </a:lnTo>
                <a:lnTo>
                  <a:pt x="212725" y="1949450"/>
                </a:lnTo>
                <a:lnTo>
                  <a:pt x="0" y="1766887"/>
                </a:lnTo>
                <a:close/>
              </a:path>
            </a:pathLst>
          </a:custGeom>
          <a:solidFill>
            <a:srgbClr val="F8DAD9"/>
          </a:solidFill>
          <a:ln>
            <a:solidFill>
              <a:srgbClr val="F8DA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098A5677-493F-5385-09DB-ED0C502576EF}"/>
              </a:ext>
            </a:extLst>
          </p:cNvPr>
          <p:cNvSpPr/>
          <p:nvPr/>
        </p:nvSpPr>
        <p:spPr>
          <a:xfrm>
            <a:off x="4652963" y="3664744"/>
            <a:ext cx="4798218" cy="2967037"/>
          </a:xfrm>
          <a:custGeom>
            <a:avLst/>
            <a:gdLst>
              <a:gd name="connsiteX0" fmla="*/ 0 w 4798218"/>
              <a:gd name="connsiteY0" fmla="*/ 2336006 h 2967037"/>
              <a:gd name="connsiteX1" fmla="*/ 804862 w 4798218"/>
              <a:gd name="connsiteY1" fmla="*/ 1709737 h 2967037"/>
              <a:gd name="connsiteX2" fmla="*/ 1281112 w 4798218"/>
              <a:gd name="connsiteY2" fmla="*/ 1371600 h 2967037"/>
              <a:gd name="connsiteX3" fmla="*/ 1540668 w 4798218"/>
              <a:gd name="connsiteY3" fmla="*/ 1138237 h 2967037"/>
              <a:gd name="connsiteX4" fmla="*/ 1712118 w 4798218"/>
              <a:gd name="connsiteY4" fmla="*/ 964406 h 2967037"/>
              <a:gd name="connsiteX5" fmla="*/ 1871662 w 4798218"/>
              <a:gd name="connsiteY5" fmla="*/ 695325 h 2967037"/>
              <a:gd name="connsiteX6" fmla="*/ 1902618 w 4798218"/>
              <a:gd name="connsiteY6" fmla="*/ 595312 h 2967037"/>
              <a:gd name="connsiteX7" fmla="*/ 1928812 w 4798218"/>
              <a:gd name="connsiteY7" fmla="*/ 378619 h 2967037"/>
              <a:gd name="connsiteX8" fmla="*/ 2107406 w 4798218"/>
              <a:gd name="connsiteY8" fmla="*/ 121444 h 2967037"/>
              <a:gd name="connsiteX9" fmla="*/ 2143125 w 4798218"/>
              <a:gd name="connsiteY9" fmla="*/ 19050 h 2967037"/>
              <a:gd name="connsiteX10" fmla="*/ 4798218 w 4798218"/>
              <a:gd name="connsiteY10" fmla="*/ 0 h 2967037"/>
              <a:gd name="connsiteX11" fmla="*/ 4679156 w 4798218"/>
              <a:gd name="connsiteY11" fmla="*/ 250031 h 2967037"/>
              <a:gd name="connsiteX12" fmla="*/ 4307681 w 4798218"/>
              <a:gd name="connsiteY12" fmla="*/ 673894 h 2967037"/>
              <a:gd name="connsiteX13" fmla="*/ 4086225 w 4798218"/>
              <a:gd name="connsiteY13" fmla="*/ 854869 h 2967037"/>
              <a:gd name="connsiteX14" fmla="*/ 3490912 w 4798218"/>
              <a:gd name="connsiteY14" fmla="*/ 1114425 h 2967037"/>
              <a:gd name="connsiteX15" fmla="*/ 2843212 w 4798218"/>
              <a:gd name="connsiteY15" fmla="*/ 1357312 h 2967037"/>
              <a:gd name="connsiteX16" fmla="*/ 2300287 w 4798218"/>
              <a:gd name="connsiteY16" fmla="*/ 1628775 h 2967037"/>
              <a:gd name="connsiteX17" fmla="*/ 2000250 w 4798218"/>
              <a:gd name="connsiteY17" fmla="*/ 1857375 h 2967037"/>
              <a:gd name="connsiteX18" fmla="*/ 1569243 w 4798218"/>
              <a:gd name="connsiteY18" fmla="*/ 2250281 h 2967037"/>
              <a:gd name="connsiteX19" fmla="*/ 916781 w 4798218"/>
              <a:gd name="connsiteY19" fmla="*/ 2967037 h 2967037"/>
              <a:gd name="connsiteX20" fmla="*/ 0 w 4798218"/>
              <a:gd name="connsiteY20" fmla="*/ 2336006 h 296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798218" h="2967037">
                <a:moveTo>
                  <a:pt x="0" y="2336006"/>
                </a:moveTo>
                <a:lnTo>
                  <a:pt x="804862" y="1709737"/>
                </a:lnTo>
                <a:lnTo>
                  <a:pt x="1281112" y="1371600"/>
                </a:lnTo>
                <a:lnTo>
                  <a:pt x="1540668" y="1138237"/>
                </a:lnTo>
                <a:lnTo>
                  <a:pt x="1712118" y="964406"/>
                </a:lnTo>
                <a:lnTo>
                  <a:pt x="1871662" y="695325"/>
                </a:lnTo>
                <a:lnTo>
                  <a:pt x="1902618" y="595312"/>
                </a:lnTo>
                <a:lnTo>
                  <a:pt x="1928812" y="378619"/>
                </a:lnTo>
                <a:lnTo>
                  <a:pt x="2107406" y="121444"/>
                </a:lnTo>
                <a:lnTo>
                  <a:pt x="2143125" y="19050"/>
                </a:lnTo>
                <a:lnTo>
                  <a:pt x="4798218" y="0"/>
                </a:lnTo>
                <a:lnTo>
                  <a:pt x="4679156" y="250031"/>
                </a:lnTo>
                <a:lnTo>
                  <a:pt x="4307681" y="673894"/>
                </a:lnTo>
                <a:lnTo>
                  <a:pt x="4086225" y="854869"/>
                </a:lnTo>
                <a:lnTo>
                  <a:pt x="3490912" y="1114425"/>
                </a:lnTo>
                <a:lnTo>
                  <a:pt x="2843212" y="1357312"/>
                </a:lnTo>
                <a:lnTo>
                  <a:pt x="2300287" y="1628775"/>
                </a:lnTo>
                <a:lnTo>
                  <a:pt x="2000250" y="1857375"/>
                </a:lnTo>
                <a:lnTo>
                  <a:pt x="1569243" y="2250281"/>
                </a:lnTo>
                <a:lnTo>
                  <a:pt x="916781" y="2967037"/>
                </a:lnTo>
                <a:lnTo>
                  <a:pt x="0" y="2336006"/>
                </a:lnTo>
                <a:close/>
              </a:path>
            </a:pathLst>
          </a:custGeom>
          <a:solidFill>
            <a:srgbClr val="FBECE1"/>
          </a:solidFill>
          <a:ln>
            <a:solidFill>
              <a:srgbClr val="FBEC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77782FC4-03CE-BF9A-DCBB-3A8914E1EA4C}"/>
              </a:ext>
            </a:extLst>
          </p:cNvPr>
          <p:cNvSpPr/>
          <p:nvPr/>
        </p:nvSpPr>
        <p:spPr>
          <a:xfrm>
            <a:off x="5033963" y="659606"/>
            <a:ext cx="4645818" cy="3086100"/>
          </a:xfrm>
          <a:custGeom>
            <a:avLst/>
            <a:gdLst>
              <a:gd name="connsiteX0" fmla="*/ 1743075 w 4645818"/>
              <a:gd name="connsiteY0" fmla="*/ 3064669 h 3086100"/>
              <a:gd name="connsiteX1" fmla="*/ 4379118 w 4645818"/>
              <a:gd name="connsiteY1" fmla="*/ 3086100 h 3086100"/>
              <a:gd name="connsiteX2" fmla="*/ 4586287 w 4645818"/>
              <a:gd name="connsiteY2" fmla="*/ 2600325 h 3086100"/>
              <a:gd name="connsiteX3" fmla="*/ 4645818 w 4645818"/>
              <a:gd name="connsiteY3" fmla="*/ 2374107 h 3086100"/>
              <a:gd name="connsiteX4" fmla="*/ 4631531 w 4645818"/>
              <a:gd name="connsiteY4" fmla="*/ 2024063 h 3086100"/>
              <a:gd name="connsiteX5" fmla="*/ 4498181 w 4645818"/>
              <a:gd name="connsiteY5" fmla="*/ 1545432 h 3086100"/>
              <a:gd name="connsiteX6" fmla="*/ 4388643 w 4645818"/>
              <a:gd name="connsiteY6" fmla="*/ 1357313 h 3086100"/>
              <a:gd name="connsiteX7" fmla="*/ 4090987 w 4645818"/>
              <a:gd name="connsiteY7" fmla="*/ 912019 h 3086100"/>
              <a:gd name="connsiteX8" fmla="*/ 3850481 w 4645818"/>
              <a:gd name="connsiteY8" fmla="*/ 595313 h 3086100"/>
              <a:gd name="connsiteX9" fmla="*/ 3662362 w 4645818"/>
              <a:gd name="connsiteY9" fmla="*/ 461963 h 3086100"/>
              <a:gd name="connsiteX10" fmla="*/ 3331368 w 4645818"/>
              <a:gd name="connsiteY10" fmla="*/ 278607 h 3086100"/>
              <a:gd name="connsiteX11" fmla="*/ 2888456 w 4645818"/>
              <a:gd name="connsiteY11" fmla="*/ 78582 h 3086100"/>
              <a:gd name="connsiteX12" fmla="*/ 2409825 w 4645818"/>
              <a:gd name="connsiteY12" fmla="*/ 0 h 3086100"/>
              <a:gd name="connsiteX13" fmla="*/ 2221706 w 4645818"/>
              <a:gd name="connsiteY13" fmla="*/ 0 h 3086100"/>
              <a:gd name="connsiteX14" fmla="*/ 1978818 w 4645818"/>
              <a:gd name="connsiteY14" fmla="*/ 42863 h 3086100"/>
              <a:gd name="connsiteX15" fmla="*/ 1678781 w 4645818"/>
              <a:gd name="connsiteY15" fmla="*/ 190500 h 3086100"/>
              <a:gd name="connsiteX16" fmla="*/ 1502568 w 4645818"/>
              <a:gd name="connsiteY16" fmla="*/ 338138 h 3086100"/>
              <a:gd name="connsiteX17" fmla="*/ 1293018 w 4645818"/>
              <a:gd name="connsiteY17" fmla="*/ 588169 h 3086100"/>
              <a:gd name="connsiteX18" fmla="*/ 1195387 w 4645818"/>
              <a:gd name="connsiteY18" fmla="*/ 766763 h 3086100"/>
              <a:gd name="connsiteX19" fmla="*/ 1169193 w 4645818"/>
              <a:gd name="connsiteY19" fmla="*/ 895350 h 3086100"/>
              <a:gd name="connsiteX20" fmla="*/ 1016793 w 4645818"/>
              <a:gd name="connsiteY20" fmla="*/ 1069182 h 3086100"/>
              <a:gd name="connsiteX21" fmla="*/ 407193 w 4645818"/>
              <a:gd name="connsiteY21" fmla="*/ 1323975 h 3086100"/>
              <a:gd name="connsiteX22" fmla="*/ 35718 w 4645818"/>
              <a:gd name="connsiteY22" fmla="*/ 1490663 h 3086100"/>
              <a:gd name="connsiteX23" fmla="*/ 0 w 4645818"/>
              <a:gd name="connsiteY23" fmla="*/ 1564482 h 3086100"/>
              <a:gd name="connsiteX24" fmla="*/ 2381 w 4645818"/>
              <a:gd name="connsiteY24" fmla="*/ 1638300 h 3086100"/>
              <a:gd name="connsiteX25" fmla="*/ 80962 w 4645818"/>
              <a:gd name="connsiteY25" fmla="*/ 1664494 h 3086100"/>
              <a:gd name="connsiteX26" fmla="*/ 135731 w 4645818"/>
              <a:gd name="connsiteY26" fmla="*/ 1664494 h 3086100"/>
              <a:gd name="connsiteX27" fmla="*/ 247650 w 4645818"/>
              <a:gd name="connsiteY27" fmla="*/ 1585913 h 3086100"/>
              <a:gd name="connsiteX28" fmla="*/ 611981 w 4645818"/>
              <a:gd name="connsiteY28" fmla="*/ 1466850 h 3086100"/>
              <a:gd name="connsiteX29" fmla="*/ 935831 w 4645818"/>
              <a:gd name="connsiteY29" fmla="*/ 1378744 h 3086100"/>
              <a:gd name="connsiteX30" fmla="*/ 1076325 w 4645818"/>
              <a:gd name="connsiteY30" fmla="*/ 1390650 h 3086100"/>
              <a:gd name="connsiteX31" fmla="*/ 1264443 w 4645818"/>
              <a:gd name="connsiteY31" fmla="*/ 1469232 h 3086100"/>
              <a:gd name="connsiteX32" fmla="*/ 1516856 w 4645818"/>
              <a:gd name="connsiteY32" fmla="*/ 1700213 h 3086100"/>
              <a:gd name="connsiteX33" fmla="*/ 1619250 w 4645818"/>
              <a:gd name="connsiteY33" fmla="*/ 1847850 h 3086100"/>
              <a:gd name="connsiteX34" fmla="*/ 1890712 w 4645818"/>
              <a:gd name="connsiteY34" fmla="*/ 2212182 h 3086100"/>
              <a:gd name="connsiteX35" fmla="*/ 1900237 w 4645818"/>
              <a:gd name="connsiteY35" fmla="*/ 2321719 h 3086100"/>
              <a:gd name="connsiteX36" fmla="*/ 1814512 w 4645818"/>
              <a:gd name="connsiteY36" fmla="*/ 2636044 h 3086100"/>
              <a:gd name="connsiteX37" fmla="*/ 1764506 w 4645818"/>
              <a:gd name="connsiteY37" fmla="*/ 2855119 h 3086100"/>
              <a:gd name="connsiteX38" fmla="*/ 1762125 w 4645818"/>
              <a:gd name="connsiteY38" fmla="*/ 2990850 h 3086100"/>
              <a:gd name="connsiteX39" fmla="*/ 1743075 w 4645818"/>
              <a:gd name="connsiteY39" fmla="*/ 3064669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45818" h="3086100">
                <a:moveTo>
                  <a:pt x="1743075" y="3064669"/>
                </a:moveTo>
                <a:lnTo>
                  <a:pt x="4379118" y="3086100"/>
                </a:lnTo>
                <a:lnTo>
                  <a:pt x="4586287" y="2600325"/>
                </a:lnTo>
                <a:lnTo>
                  <a:pt x="4645818" y="2374107"/>
                </a:lnTo>
                <a:lnTo>
                  <a:pt x="4631531" y="2024063"/>
                </a:lnTo>
                <a:lnTo>
                  <a:pt x="4498181" y="1545432"/>
                </a:lnTo>
                <a:lnTo>
                  <a:pt x="4388643" y="1357313"/>
                </a:lnTo>
                <a:lnTo>
                  <a:pt x="4090987" y="912019"/>
                </a:lnTo>
                <a:lnTo>
                  <a:pt x="3850481" y="595313"/>
                </a:lnTo>
                <a:lnTo>
                  <a:pt x="3662362" y="461963"/>
                </a:lnTo>
                <a:lnTo>
                  <a:pt x="3331368" y="278607"/>
                </a:lnTo>
                <a:lnTo>
                  <a:pt x="2888456" y="78582"/>
                </a:lnTo>
                <a:lnTo>
                  <a:pt x="2409825" y="0"/>
                </a:lnTo>
                <a:lnTo>
                  <a:pt x="2221706" y="0"/>
                </a:lnTo>
                <a:lnTo>
                  <a:pt x="1978818" y="42863"/>
                </a:lnTo>
                <a:lnTo>
                  <a:pt x="1678781" y="190500"/>
                </a:lnTo>
                <a:lnTo>
                  <a:pt x="1502568" y="338138"/>
                </a:lnTo>
                <a:lnTo>
                  <a:pt x="1293018" y="588169"/>
                </a:lnTo>
                <a:lnTo>
                  <a:pt x="1195387" y="766763"/>
                </a:lnTo>
                <a:lnTo>
                  <a:pt x="1169193" y="895350"/>
                </a:lnTo>
                <a:lnTo>
                  <a:pt x="1016793" y="1069182"/>
                </a:lnTo>
                <a:lnTo>
                  <a:pt x="407193" y="1323975"/>
                </a:lnTo>
                <a:lnTo>
                  <a:pt x="35718" y="1490663"/>
                </a:lnTo>
                <a:lnTo>
                  <a:pt x="0" y="1564482"/>
                </a:lnTo>
                <a:cubicBezTo>
                  <a:pt x="794" y="1589088"/>
                  <a:pt x="1587" y="1613694"/>
                  <a:pt x="2381" y="1638300"/>
                </a:cubicBezTo>
                <a:lnTo>
                  <a:pt x="80962" y="1664494"/>
                </a:lnTo>
                <a:lnTo>
                  <a:pt x="135731" y="1664494"/>
                </a:lnTo>
                <a:lnTo>
                  <a:pt x="247650" y="1585913"/>
                </a:lnTo>
                <a:lnTo>
                  <a:pt x="611981" y="1466850"/>
                </a:lnTo>
                <a:lnTo>
                  <a:pt x="935831" y="1378744"/>
                </a:lnTo>
                <a:lnTo>
                  <a:pt x="1076325" y="1390650"/>
                </a:lnTo>
                <a:lnTo>
                  <a:pt x="1264443" y="1469232"/>
                </a:lnTo>
                <a:lnTo>
                  <a:pt x="1516856" y="1700213"/>
                </a:lnTo>
                <a:lnTo>
                  <a:pt x="1619250" y="1847850"/>
                </a:lnTo>
                <a:lnTo>
                  <a:pt x="1890712" y="2212182"/>
                </a:lnTo>
                <a:lnTo>
                  <a:pt x="1900237" y="2321719"/>
                </a:lnTo>
                <a:lnTo>
                  <a:pt x="1814512" y="2636044"/>
                </a:lnTo>
                <a:lnTo>
                  <a:pt x="1764506" y="2855119"/>
                </a:lnTo>
                <a:cubicBezTo>
                  <a:pt x="1763712" y="2900363"/>
                  <a:pt x="1762919" y="2945606"/>
                  <a:pt x="1762125" y="2990850"/>
                </a:cubicBezTo>
                <a:lnTo>
                  <a:pt x="1743075" y="3064669"/>
                </a:lnTo>
                <a:close/>
              </a:path>
            </a:pathLst>
          </a:custGeom>
          <a:solidFill>
            <a:srgbClr val="FBECE1"/>
          </a:solidFill>
          <a:ln>
            <a:solidFill>
              <a:srgbClr val="FBEC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AABA5A4-ED16-DF57-4CDC-1AAD80BBA564}"/>
              </a:ext>
            </a:extLst>
          </p:cNvPr>
          <p:cNvSpPr/>
          <p:nvPr/>
        </p:nvSpPr>
        <p:spPr>
          <a:xfrm>
            <a:off x="4536281" y="4912519"/>
            <a:ext cx="1264444" cy="1026319"/>
          </a:xfrm>
          <a:custGeom>
            <a:avLst/>
            <a:gdLst>
              <a:gd name="connsiteX0" fmla="*/ 65485 w 1264444"/>
              <a:gd name="connsiteY0" fmla="*/ 1026319 h 1026319"/>
              <a:gd name="connsiteX1" fmla="*/ 438150 w 1264444"/>
              <a:gd name="connsiteY1" fmla="*/ 764381 h 1026319"/>
              <a:gd name="connsiteX2" fmla="*/ 894160 w 1264444"/>
              <a:gd name="connsiteY2" fmla="*/ 384572 h 1026319"/>
              <a:gd name="connsiteX3" fmla="*/ 1264444 w 1264444"/>
              <a:gd name="connsiteY3" fmla="*/ 71437 h 1026319"/>
              <a:gd name="connsiteX4" fmla="*/ 1252538 w 1264444"/>
              <a:gd name="connsiteY4" fmla="*/ 0 h 1026319"/>
              <a:gd name="connsiteX5" fmla="*/ 1212057 w 1264444"/>
              <a:gd name="connsiteY5" fmla="*/ 10715 h 1026319"/>
              <a:gd name="connsiteX6" fmla="*/ 1120378 w 1264444"/>
              <a:gd name="connsiteY6" fmla="*/ 75009 h 1026319"/>
              <a:gd name="connsiteX7" fmla="*/ 873919 w 1264444"/>
              <a:gd name="connsiteY7" fmla="*/ 303609 h 1026319"/>
              <a:gd name="connsiteX8" fmla="*/ 694135 w 1264444"/>
              <a:gd name="connsiteY8" fmla="*/ 450056 h 1026319"/>
              <a:gd name="connsiteX9" fmla="*/ 0 w 1264444"/>
              <a:gd name="connsiteY9" fmla="*/ 920353 h 1026319"/>
              <a:gd name="connsiteX10" fmla="*/ 65485 w 1264444"/>
              <a:gd name="connsiteY10" fmla="*/ 1026319 h 102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4444" h="1026319">
                <a:moveTo>
                  <a:pt x="65485" y="1026319"/>
                </a:moveTo>
                <a:lnTo>
                  <a:pt x="438150" y="764381"/>
                </a:lnTo>
                <a:lnTo>
                  <a:pt x="894160" y="384572"/>
                </a:lnTo>
                <a:lnTo>
                  <a:pt x="1264444" y="71437"/>
                </a:lnTo>
                <a:lnTo>
                  <a:pt x="1252538" y="0"/>
                </a:lnTo>
                <a:lnTo>
                  <a:pt x="1212057" y="10715"/>
                </a:lnTo>
                <a:lnTo>
                  <a:pt x="1120378" y="75009"/>
                </a:lnTo>
                <a:lnTo>
                  <a:pt x="873919" y="303609"/>
                </a:lnTo>
                <a:lnTo>
                  <a:pt x="694135" y="450056"/>
                </a:lnTo>
                <a:lnTo>
                  <a:pt x="0" y="920353"/>
                </a:lnTo>
                <a:lnTo>
                  <a:pt x="65485" y="1026319"/>
                </a:lnTo>
                <a:close/>
              </a:path>
            </a:pathLst>
          </a:custGeom>
          <a:solidFill>
            <a:srgbClr val="FBECE1"/>
          </a:solidFill>
          <a:ln>
            <a:solidFill>
              <a:srgbClr val="FBEC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5B8A017E-BCAD-E800-BD08-E47C7C087493}"/>
              </a:ext>
            </a:extLst>
          </p:cNvPr>
          <p:cNvSpPr/>
          <p:nvPr/>
        </p:nvSpPr>
        <p:spPr>
          <a:xfrm>
            <a:off x="3774281" y="4333875"/>
            <a:ext cx="1572816" cy="1313259"/>
          </a:xfrm>
          <a:custGeom>
            <a:avLst/>
            <a:gdLst>
              <a:gd name="connsiteX0" fmla="*/ 0 w 1572816"/>
              <a:gd name="connsiteY0" fmla="*/ 178594 h 1313259"/>
              <a:gd name="connsiteX1" fmla="*/ 426244 w 1572816"/>
              <a:gd name="connsiteY1" fmla="*/ 197644 h 1313259"/>
              <a:gd name="connsiteX2" fmla="*/ 1045369 w 1572816"/>
              <a:gd name="connsiteY2" fmla="*/ 300038 h 1313259"/>
              <a:gd name="connsiteX3" fmla="*/ 1131094 w 1572816"/>
              <a:gd name="connsiteY3" fmla="*/ 173831 h 1313259"/>
              <a:gd name="connsiteX4" fmla="*/ 1394222 w 1572816"/>
              <a:gd name="connsiteY4" fmla="*/ 0 h 1313259"/>
              <a:gd name="connsiteX5" fmla="*/ 1572816 w 1572816"/>
              <a:gd name="connsiteY5" fmla="*/ 228600 h 1313259"/>
              <a:gd name="connsiteX6" fmla="*/ 1458516 w 1572816"/>
              <a:gd name="connsiteY6" fmla="*/ 321469 h 1313259"/>
              <a:gd name="connsiteX7" fmla="*/ 1237060 w 1572816"/>
              <a:gd name="connsiteY7" fmla="*/ 626269 h 1313259"/>
              <a:gd name="connsiteX8" fmla="*/ 1115616 w 1572816"/>
              <a:gd name="connsiteY8" fmla="*/ 764381 h 1313259"/>
              <a:gd name="connsiteX9" fmla="*/ 783432 w 1572816"/>
              <a:gd name="connsiteY9" fmla="*/ 1123950 h 1313259"/>
              <a:gd name="connsiteX10" fmla="*/ 559594 w 1572816"/>
              <a:gd name="connsiteY10" fmla="*/ 1313259 h 1313259"/>
              <a:gd name="connsiteX11" fmla="*/ 0 w 1572816"/>
              <a:gd name="connsiteY11" fmla="*/ 178594 h 131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72816" h="1313259">
                <a:moveTo>
                  <a:pt x="0" y="178594"/>
                </a:moveTo>
                <a:lnTo>
                  <a:pt x="426244" y="197644"/>
                </a:lnTo>
                <a:lnTo>
                  <a:pt x="1045369" y="300038"/>
                </a:lnTo>
                <a:lnTo>
                  <a:pt x="1131094" y="173831"/>
                </a:lnTo>
                <a:lnTo>
                  <a:pt x="1394222" y="0"/>
                </a:lnTo>
                <a:lnTo>
                  <a:pt x="1572816" y="228600"/>
                </a:lnTo>
                <a:lnTo>
                  <a:pt x="1458516" y="321469"/>
                </a:lnTo>
                <a:lnTo>
                  <a:pt x="1237060" y="626269"/>
                </a:lnTo>
                <a:lnTo>
                  <a:pt x="1115616" y="764381"/>
                </a:lnTo>
                <a:lnTo>
                  <a:pt x="783432" y="1123950"/>
                </a:lnTo>
                <a:lnTo>
                  <a:pt x="559594" y="1313259"/>
                </a:lnTo>
                <a:lnTo>
                  <a:pt x="0" y="178594"/>
                </a:lnTo>
                <a:close/>
              </a:path>
            </a:pathLst>
          </a:custGeom>
          <a:solidFill>
            <a:srgbClr val="FBECE1"/>
          </a:solidFill>
          <a:ln>
            <a:solidFill>
              <a:srgbClr val="FBEC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3DD69FB-D670-83EE-199B-DE5D7673AB20}"/>
              </a:ext>
            </a:extLst>
          </p:cNvPr>
          <p:cNvSpPr/>
          <p:nvPr/>
        </p:nvSpPr>
        <p:spPr>
          <a:xfrm>
            <a:off x="4537472" y="2994422"/>
            <a:ext cx="1800225" cy="1578769"/>
          </a:xfrm>
          <a:custGeom>
            <a:avLst/>
            <a:gdLst>
              <a:gd name="connsiteX0" fmla="*/ 615553 w 1800225"/>
              <a:gd name="connsiteY0" fmla="*/ 1345406 h 1578769"/>
              <a:gd name="connsiteX1" fmla="*/ 789384 w 1800225"/>
              <a:gd name="connsiteY1" fmla="*/ 1578769 h 1578769"/>
              <a:gd name="connsiteX2" fmla="*/ 934641 w 1800225"/>
              <a:gd name="connsiteY2" fmla="*/ 1524000 h 1578769"/>
              <a:gd name="connsiteX3" fmla="*/ 1187053 w 1800225"/>
              <a:gd name="connsiteY3" fmla="*/ 1507331 h 1578769"/>
              <a:gd name="connsiteX4" fmla="*/ 1463278 w 1800225"/>
              <a:gd name="connsiteY4" fmla="*/ 1485900 h 1578769"/>
              <a:gd name="connsiteX5" fmla="*/ 1614487 w 1800225"/>
              <a:gd name="connsiteY5" fmla="*/ 1459706 h 1578769"/>
              <a:gd name="connsiteX6" fmla="*/ 1747837 w 1800225"/>
              <a:gd name="connsiteY6" fmla="*/ 1385887 h 1578769"/>
              <a:gd name="connsiteX7" fmla="*/ 1784747 w 1800225"/>
              <a:gd name="connsiteY7" fmla="*/ 1350169 h 1578769"/>
              <a:gd name="connsiteX8" fmla="*/ 1768078 w 1800225"/>
              <a:gd name="connsiteY8" fmla="*/ 1322784 h 1578769"/>
              <a:gd name="connsiteX9" fmla="*/ 1529953 w 1800225"/>
              <a:gd name="connsiteY9" fmla="*/ 1382316 h 1578769"/>
              <a:gd name="connsiteX10" fmla="*/ 1390650 w 1800225"/>
              <a:gd name="connsiteY10" fmla="*/ 1400175 h 1578769"/>
              <a:gd name="connsiteX11" fmla="*/ 1394222 w 1800225"/>
              <a:gd name="connsiteY11" fmla="*/ 1346597 h 1578769"/>
              <a:gd name="connsiteX12" fmla="*/ 1457325 w 1800225"/>
              <a:gd name="connsiteY12" fmla="*/ 1306116 h 1578769"/>
              <a:gd name="connsiteX13" fmla="*/ 1603772 w 1800225"/>
              <a:gd name="connsiteY13" fmla="*/ 1225153 h 1578769"/>
              <a:gd name="connsiteX14" fmla="*/ 1731169 w 1800225"/>
              <a:gd name="connsiteY14" fmla="*/ 1012031 h 1578769"/>
              <a:gd name="connsiteX15" fmla="*/ 1793081 w 1800225"/>
              <a:gd name="connsiteY15" fmla="*/ 781050 h 1578769"/>
              <a:gd name="connsiteX16" fmla="*/ 1800225 w 1800225"/>
              <a:gd name="connsiteY16" fmla="*/ 639366 h 1578769"/>
              <a:gd name="connsiteX17" fmla="*/ 1681162 w 1800225"/>
              <a:gd name="connsiteY17" fmla="*/ 367903 h 1578769"/>
              <a:gd name="connsiteX18" fmla="*/ 1581150 w 1800225"/>
              <a:gd name="connsiteY18" fmla="*/ 216694 h 1578769"/>
              <a:gd name="connsiteX19" fmla="*/ 1482328 w 1800225"/>
              <a:gd name="connsiteY19" fmla="*/ 117872 h 1578769"/>
              <a:gd name="connsiteX20" fmla="*/ 1264444 w 1800225"/>
              <a:gd name="connsiteY20" fmla="*/ 23812 h 1578769"/>
              <a:gd name="connsiteX21" fmla="*/ 1073944 w 1800225"/>
              <a:gd name="connsiteY21" fmla="*/ 10716 h 1578769"/>
              <a:gd name="connsiteX22" fmla="*/ 895350 w 1800225"/>
              <a:gd name="connsiteY22" fmla="*/ 55959 h 1578769"/>
              <a:gd name="connsiteX23" fmla="*/ 796528 w 1800225"/>
              <a:gd name="connsiteY23" fmla="*/ 175022 h 1578769"/>
              <a:gd name="connsiteX24" fmla="*/ 775097 w 1800225"/>
              <a:gd name="connsiteY24" fmla="*/ 261937 h 1578769"/>
              <a:gd name="connsiteX25" fmla="*/ 788194 w 1800225"/>
              <a:gd name="connsiteY25" fmla="*/ 355997 h 1578769"/>
              <a:gd name="connsiteX26" fmla="*/ 698897 w 1800225"/>
              <a:gd name="connsiteY26" fmla="*/ 279797 h 1578769"/>
              <a:gd name="connsiteX27" fmla="*/ 702469 w 1800225"/>
              <a:gd name="connsiteY27" fmla="*/ 178594 h 1578769"/>
              <a:gd name="connsiteX28" fmla="*/ 709612 w 1800225"/>
              <a:gd name="connsiteY28" fmla="*/ 111919 h 1578769"/>
              <a:gd name="connsiteX29" fmla="*/ 621506 w 1800225"/>
              <a:gd name="connsiteY29" fmla="*/ 176212 h 1578769"/>
              <a:gd name="connsiteX30" fmla="*/ 528637 w 1800225"/>
              <a:gd name="connsiteY30" fmla="*/ 242887 h 1578769"/>
              <a:gd name="connsiteX31" fmla="*/ 560784 w 1800225"/>
              <a:gd name="connsiteY31" fmla="*/ 166687 h 1578769"/>
              <a:gd name="connsiteX32" fmla="*/ 590550 w 1800225"/>
              <a:gd name="connsiteY32" fmla="*/ 100012 h 1578769"/>
              <a:gd name="connsiteX33" fmla="*/ 572691 w 1800225"/>
              <a:gd name="connsiteY33" fmla="*/ 32147 h 1578769"/>
              <a:gd name="connsiteX34" fmla="*/ 507206 w 1800225"/>
              <a:gd name="connsiteY34" fmla="*/ 0 h 1578769"/>
              <a:gd name="connsiteX35" fmla="*/ 448866 w 1800225"/>
              <a:gd name="connsiteY35" fmla="*/ 25003 h 1578769"/>
              <a:gd name="connsiteX36" fmla="*/ 389334 w 1800225"/>
              <a:gd name="connsiteY36" fmla="*/ 159544 h 1578769"/>
              <a:gd name="connsiteX37" fmla="*/ 366712 w 1800225"/>
              <a:gd name="connsiteY37" fmla="*/ 247650 h 1578769"/>
              <a:gd name="connsiteX38" fmla="*/ 235744 w 1800225"/>
              <a:gd name="connsiteY38" fmla="*/ 310753 h 1578769"/>
              <a:gd name="connsiteX39" fmla="*/ 64294 w 1800225"/>
              <a:gd name="connsiteY39" fmla="*/ 392906 h 1578769"/>
              <a:gd name="connsiteX40" fmla="*/ 0 w 1800225"/>
              <a:gd name="connsiteY40" fmla="*/ 509587 h 1578769"/>
              <a:gd name="connsiteX41" fmla="*/ 16669 w 1800225"/>
              <a:gd name="connsiteY41" fmla="*/ 670322 h 1578769"/>
              <a:gd name="connsiteX42" fmla="*/ 151209 w 1800225"/>
              <a:gd name="connsiteY42" fmla="*/ 847725 h 1578769"/>
              <a:gd name="connsiteX43" fmla="*/ 288131 w 1800225"/>
              <a:gd name="connsiteY43" fmla="*/ 903684 h 1578769"/>
              <a:gd name="connsiteX44" fmla="*/ 619125 w 1800225"/>
              <a:gd name="connsiteY44" fmla="*/ 1119187 h 1578769"/>
              <a:gd name="connsiteX45" fmla="*/ 694134 w 1800225"/>
              <a:gd name="connsiteY45" fmla="*/ 1190625 h 1578769"/>
              <a:gd name="connsiteX46" fmla="*/ 698897 w 1800225"/>
              <a:gd name="connsiteY46" fmla="*/ 1291828 h 1578769"/>
              <a:gd name="connsiteX47" fmla="*/ 615553 w 1800225"/>
              <a:gd name="connsiteY47" fmla="*/ 1345406 h 157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800225" h="1578769">
                <a:moveTo>
                  <a:pt x="615553" y="1345406"/>
                </a:moveTo>
                <a:lnTo>
                  <a:pt x="789384" y="1578769"/>
                </a:lnTo>
                <a:lnTo>
                  <a:pt x="934641" y="1524000"/>
                </a:lnTo>
                <a:lnTo>
                  <a:pt x="1187053" y="1507331"/>
                </a:lnTo>
                <a:lnTo>
                  <a:pt x="1463278" y="1485900"/>
                </a:lnTo>
                <a:lnTo>
                  <a:pt x="1614487" y="1459706"/>
                </a:lnTo>
                <a:lnTo>
                  <a:pt x="1747837" y="1385887"/>
                </a:lnTo>
                <a:lnTo>
                  <a:pt x="1784747" y="1350169"/>
                </a:lnTo>
                <a:lnTo>
                  <a:pt x="1768078" y="1322784"/>
                </a:lnTo>
                <a:lnTo>
                  <a:pt x="1529953" y="1382316"/>
                </a:lnTo>
                <a:lnTo>
                  <a:pt x="1390650" y="1400175"/>
                </a:lnTo>
                <a:lnTo>
                  <a:pt x="1394222" y="1346597"/>
                </a:lnTo>
                <a:lnTo>
                  <a:pt x="1457325" y="1306116"/>
                </a:lnTo>
                <a:lnTo>
                  <a:pt x="1603772" y="1225153"/>
                </a:lnTo>
                <a:lnTo>
                  <a:pt x="1731169" y="1012031"/>
                </a:lnTo>
                <a:lnTo>
                  <a:pt x="1793081" y="781050"/>
                </a:lnTo>
                <a:lnTo>
                  <a:pt x="1800225" y="639366"/>
                </a:lnTo>
                <a:lnTo>
                  <a:pt x="1681162" y="367903"/>
                </a:lnTo>
                <a:lnTo>
                  <a:pt x="1581150" y="216694"/>
                </a:lnTo>
                <a:lnTo>
                  <a:pt x="1482328" y="117872"/>
                </a:lnTo>
                <a:lnTo>
                  <a:pt x="1264444" y="23812"/>
                </a:lnTo>
                <a:lnTo>
                  <a:pt x="1073944" y="10716"/>
                </a:lnTo>
                <a:lnTo>
                  <a:pt x="895350" y="55959"/>
                </a:lnTo>
                <a:lnTo>
                  <a:pt x="796528" y="175022"/>
                </a:lnTo>
                <a:lnTo>
                  <a:pt x="775097" y="261937"/>
                </a:lnTo>
                <a:lnTo>
                  <a:pt x="788194" y="355997"/>
                </a:lnTo>
                <a:lnTo>
                  <a:pt x="698897" y="279797"/>
                </a:lnTo>
                <a:lnTo>
                  <a:pt x="702469" y="178594"/>
                </a:lnTo>
                <a:lnTo>
                  <a:pt x="709612" y="111919"/>
                </a:lnTo>
                <a:lnTo>
                  <a:pt x="621506" y="176212"/>
                </a:lnTo>
                <a:lnTo>
                  <a:pt x="528637" y="242887"/>
                </a:lnTo>
                <a:lnTo>
                  <a:pt x="560784" y="166687"/>
                </a:lnTo>
                <a:lnTo>
                  <a:pt x="590550" y="100012"/>
                </a:lnTo>
                <a:lnTo>
                  <a:pt x="572691" y="32147"/>
                </a:lnTo>
                <a:lnTo>
                  <a:pt x="507206" y="0"/>
                </a:lnTo>
                <a:lnTo>
                  <a:pt x="448866" y="25003"/>
                </a:lnTo>
                <a:lnTo>
                  <a:pt x="389334" y="159544"/>
                </a:lnTo>
                <a:lnTo>
                  <a:pt x="366712" y="247650"/>
                </a:lnTo>
                <a:lnTo>
                  <a:pt x="235744" y="310753"/>
                </a:lnTo>
                <a:lnTo>
                  <a:pt x="64294" y="392906"/>
                </a:lnTo>
                <a:lnTo>
                  <a:pt x="0" y="509587"/>
                </a:lnTo>
                <a:lnTo>
                  <a:pt x="16669" y="670322"/>
                </a:lnTo>
                <a:lnTo>
                  <a:pt x="151209" y="847725"/>
                </a:lnTo>
                <a:lnTo>
                  <a:pt x="288131" y="903684"/>
                </a:lnTo>
                <a:lnTo>
                  <a:pt x="619125" y="1119187"/>
                </a:lnTo>
                <a:lnTo>
                  <a:pt x="694134" y="1190625"/>
                </a:lnTo>
                <a:lnTo>
                  <a:pt x="698897" y="1291828"/>
                </a:lnTo>
                <a:lnTo>
                  <a:pt x="615553" y="1345406"/>
                </a:lnTo>
                <a:close/>
              </a:path>
            </a:pathLst>
          </a:custGeom>
          <a:solidFill>
            <a:srgbClr val="FBECE1"/>
          </a:solidFill>
          <a:ln>
            <a:solidFill>
              <a:srgbClr val="FBEC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982C114E-70F8-F91E-BA67-380783B2C1FA}"/>
              </a:ext>
            </a:extLst>
          </p:cNvPr>
          <p:cNvSpPr/>
          <p:nvPr/>
        </p:nvSpPr>
        <p:spPr>
          <a:xfrm>
            <a:off x="5028009" y="2525316"/>
            <a:ext cx="1506141" cy="1285875"/>
          </a:xfrm>
          <a:custGeom>
            <a:avLst/>
            <a:gdLst>
              <a:gd name="connsiteX0" fmla="*/ 182166 w 1506141"/>
              <a:gd name="connsiteY0" fmla="*/ 0 h 1285875"/>
              <a:gd name="connsiteX1" fmla="*/ 710804 w 1506141"/>
              <a:gd name="connsiteY1" fmla="*/ 166687 h 1285875"/>
              <a:gd name="connsiteX2" fmla="*/ 926307 w 1506141"/>
              <a:gd name="connsiteY2" fmla="*/ 257175 h 1285875"/>
              <a:gd name="connsiteX3" fmla="*/ 1072754 w 1506141"/>
              <a:gd name="connsiteY3" fmla="*/ 346472 h 1285875"/>
              <a:gd name="connsiteX4" fmla="*/ 1248966 w 1506141"/>
              <a:gd name="connsiteY4" fmla="*/ 528637 h 1285875"/>
              <a:gd name="connsiteX5" fmla="*/ 1371600 w 1506141"/>
              <a:gd name="connsiteY5" fmla="*/ 745331 h 1285875"/>
              <a:gd name="connsiteX6" fmla="*/ 1464469 w 1506141"/>
              <a:gd name="connsiteY6" fmla="*/ 942975 h 1285875"/>
              <a:gd name="connsiteX7" fmla="*/ 1501379 w 1506141"/>
              <a:gd name="connsiteY7" fmla="*/ 1131093 h 1285875"/>
              <a:gd name="connsiteX8" fmla="*/ 1506141 w 1506141"/>
              <a:gd name="connsiteY8" fmla="*/ 1225153 h 1285875"/>
              <a:gd name="connsiteX9" fmla="*/ 1477566 w 1506141"/>
              <a:gd name="connsiteY9" fmla="*/ 1285875 h 1285875"/>
              <a:gd name="connsiteX10" fmla="*/ 1431132 w 1506141"/>
              <a:gd name="connsiteY10" fmla="*/ 1275159 h 1285875"/>
              <a:gd name="connsiteX11" fmla="*/ 1390650 w 1506141"/>
              <a:gd name="connsiteY11" fmla="*/ 1228725 h 1285875"/>
              <a:gd name="connsiteX12" fmla="*/ 1372791 w 1506141"/>
              <a:gd name="connsiteY12" fmla="*/ 1063228 h 1285875"/>
              <a:gd name="connsiteX13" fmla="*/ 1306116 w 1506141"/>
              <a:gd name="connsiteY13" fmla="*/ 835818 h 1285875"/>
              <a:gd name="connsiteX14" fmla="*/ 1185863 w 1506141"/>
              <a:gd name="connsiteY14" fmla="*/ 636984 h 1285875"/>
              <a:gd name="connsiteX15" fmla="*/ 1059657 w 1506141"/>
              <a:gd name="connsiteY15" fmla="*/ 511968 h 1285875"/>
              <a:gd name="connsiteX16" fmla="*/ 845344 w 1506141"/>
              <a:gd name="connsiteY16" fmla="*/ 416718 h 1285875"/>
              <a:gd name="connsiteX17" fmla="*/ 564357 w 1506141"/>
              <a:gd name="connsiteY17" fmla="*/ 373856 h 1285875"/>
              <a:gd name="connsiteX18" fmla="*/ 385763 w 1506141"/>
              <a:gd name="connsiteY18" fmla="*/ 415528 h 1285875"/>
              <a:gd name="connsiteX19" fmla="*/ 246460 w 1506141"/>
              <a:gd name="connsiteY19" fmla="*/ 484584 h 1285875"/>
              <a:gd name="connsiteX20" fmla="*/ 300038 w 1506141"/>
              <a:gd name="connsiteY20" fmla="*/ 311943 h 1285875"/>
              <a:gd name="connsiteX21" fmla="*/ 208360 w 1506141"/>
              <a:gd name="connsiteY21" fmla="*/ 383381 h 1285875"/>
              <a:gd name="connsiteX22" fmla="*/ 132160 w 1506141"/>
              <a:gd name="connsiteY22" fmla="*/ 448865 h 1285875"/>
              <a:gd name="connsiteX23" fmla="*/ 63104 w 1506141"/>
              <a:gd name="connsiteY23" fmla="*/ 458390 h 1285875"/>
              <a:gd name="connsiteX24" fmla="*/ 0 w 1506141"/>
              <a:gd name="connsiteY24" fmla="*/ 388143 h 1285875"/>
              <a:gd name="connsiteX25" fmla="*/ 8335 w 1506141"/>
              <a:gd name="connsiteY25" fmla="*/ 303609 h 1285875"/>
              <a:gd name="connsiteX26" fmla="*/ 115491 w 1506141"/>
              <a:gd name="connsiteY26" fmla="*/ 173831 h 1285875"/>
              <a:gd name="connsiteX27" fmla="*/ 165497 w 1506141"/>
              <a:gd name="connsiteY27" fmla="*/ 130968 h 1285875"/>
              <a:gd name="connsiteX28" fmla="*/ 182166 w 1506141"/>
              <a:gd name="connsiteY28" fmla="*/ 0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06141" h="1285875">
                <a:moveTo>
                  <a:pt x="182166" y="0"/>
                </a:moveTo>
                <a:lnTo>
                  <a:pt x="710804" y="166687"/>
                </a:lnTo>
                <a:lnTo>
                  <a:pt x="926307" y="257175"/>
                </a:lnTo>
                <a:lnTo>
                  <a:pt x="1072754" y="346472"/>
                </a:lnTo>
                <a:lnTo>
                  <a:pt x="1248966" y="528637"/>
                </a:lnTo>
                <a:lnTo>
                  <a:pt x="1371600" y="745331"/>
                </a:lnTo>
                <a:lnTo>
                  <a:pt x="1464469" y="942975"/>
                </a:lnTo>
                <a:lnTo>
                  <a:pt x="1501379" y="1131093"/>
                </a:lnTo>
                <a:lnTo>
                  <a:pt x="1506141" y="1225153"/>
                </a:lnTo>
                <a:lnTo>
                  <a:pt x="1477566" y="1285875"/>
                </a:lnTo>
                <a:lnTo>
                  <a:pt x="1431132" y="1275159"/>
                </a:lnTo>
                <a:lnTo>
                  <a:pt x="1390650" y="1228725"/>
                </a:lnTo>
                <a:lnTo>
                  <a:pt x="1372791" y="1063228"/>
                </a:lnTo>
                <a:lnTo>
                  <a:pt x="1306116" y="835818"/>
                </a:lnTo>
                <a:lnTo>
                  <a:pt x="1185863" y="636984"/>
                </a:lnTo>
                <a:lnTo>
                  <a:pt x="1059657" y="511968"/>
                </a:lnTo>
                <a:lnTo>
                  <a:pt x="845344" y="416718"/>
                </a:lnTo>
                <a:lnTo>
                  <a:pt x="564357" y="373856"/>
                </a:lnTo>
                <a:lnTo>
                  <a:pt x="385763" y="415528"/>
                </a:lnTo>
                <a:lnTo>
                  <a:pt x="246460" y="484584"/>
                </a:lnTo>
                <a:lnTo>
                  <a:pt x="300038" y="311943"/>
                </a:lnTo>
                <a:lnTo>
                  <a:pt x="208360" y="383381"/>
                </a:lnTo>
                <a:lnTo>
                  <a:pt x="132160" y="448865"/>
                </a:lnTo>
                <a:lnTo>
                  <a:pt x="63104" y="458390"/>
                </a:lnTo>
                <a:lnTo>
                  <a:pt x="0" y="388143"/>
                </a:lnTo>
                <a:lnTo>
                  <a:pt x="8335" y="303609"/>
                </a:lnTo>
                <a:lnTo>
                  <a:pt x="115491" y="173831"/>
                </a:lnTo>
                <a:lnTo>
                  <a:pt x="165497" y="130968"/>
                </a:lnTo>
                <a:lnTo>
                  <a:pt x="182166" y="0"/>
                </a:lnTo>
                <a:close/>
              </a:path>
            </a:pathLst>
          </a:custGeom>
          <a:solidFill>
            <a:srgbClr val="FBECE1"/>
          </a:solidFill>
          <a:ln>
            <a:solidFill>
              <a:srgbClr val="FBEC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9AA8CB1-4964-3503-7A5F-E7250AB374CB}"/>
              </a:ext>
            </a:extLst>
          </p:cNvPr>
          <p:cNvSpPr/>
          <p:nvPr/>
        </p:nvSpPr>
        <p:spPr>
          <a:xfrm rot="19200815">
            <a:off x="5387083" y="2288075"/>
            <a:ext cx="875997" cy="1815643"/>
          </a:xfrm>
          <a:custGeom>
            <a:avLst/>
            <a:gdLst>
              <a:gd name="connsiteX0" fmla="*/ 401283 w 868351"/>
              <a:gd name="connsiteY0" fmla="*/ 0 h 1815643"/>
              <a:gd name="connsiteX1" fmla="*/ 703890 w 868351"/>
              <a:gd name="connsiteY1" fmla="*/ 480224 h 1815643"/>
              <a:gd name="connsiteX2" fmla="*/ 851905 w 868351"/>
              <a:gd name="connsiteY2" fmla="*/ 828881 h 1815643"/>
              <a:gd name="connsiteX3" fmla="*/ 868351 w 868351"/>
              <a:gd name="connsiteY3" fmla="*/ 1101885 h 1815643"/>
              <a:gd name="connsiteX4" fmla="*/ 792699 w 868351"/>
              <a:gd name="connsiteY4" fmla="*/ 1493301 h 1815643"/>
              <a:gd name="connsiteX5" fmla="*/ 690733 w 868351"/>
              <a:gd name="connsiteY5" fmla="*/ 1703810 h 1815643"/>
              <a:gd name="connsiteX6" fmla="*/ 618371 w 868351"/>
              <a:gd name="connsiteY6" fmla="*/ 1799197 h 1815643"/>
              <a:gd name="connsiteX7" fmla="*/ 559165 w 868351"/>
              <a:gd name="connsiteY7" fmla="*/ 1815643 h 1815643"/>
              <a:gd name="connsiteX8" fmla="*/ 532851 w 868351"/>
              <a:gd name="connsiteY8" fmla="*/ 1792619 h 1815643"/>
              <a:gd name="connsiteX9" fmla="*/ 519694 w 868351"/>
              <a:gd name="connsiteY9" fmla="*/ 1730124 h 1815643"/>
              <a:gd name="connsiteX10" fmla="*/ 595346 w 868351"/>
              <a:gd name="connsiteY10" fmla="*/ 1615001 h 1815643"/>
              <a:gd name="connsiteX11" fmla="*/ 710469 w 868351"/>
              <a:gd name="connsiteY11" fmla="*/ 1374889 h 1815643"/>
              <a:gd name="connsiteX12" fmla="*/ 749939 w 868351"/>
              <a:gd name="connsiteY12" fmla="*/ 1144645 h 1815643"/>
              <a:gd name="connsiteX13" fmla="*/ 723625 w 868351"/>
              <a:gd name="connsiteY13" fmla="*/ 950581 h 1815643"/>
              <a:gd name="connsiteX14" fmla="*/ 638106 w 868351"/>
              <a:gd name="connsiteY14" fmla="*/ 763096 h 1815643"/>
              <a:gd name="connsiteX15" fmla="*/ 453910 w 868351"/>
              <a:gd name="connsiteY15" fmla="*/ 542719 h 1815643"/>
              <a:gd name="connsiteX16" fmla="*/ 319053 w 868351"/>
              <a:gd name="connsiteY16" fmla="*/ 470357 h 1815643"/>
              <a:gd name="connsiteX17" fmla="*/ 246690 w 868351"/>
              <a:gd name="connsiteY17" fmla="*/ 447332 h 1815643"/>
              <a:gd name="connsiteX18" fmla="*/ 115122 w 868351"/>
              <a:gd name="connsiteY18" fmla="*/ 411151 h 1815643"/>
              <a:gd name="connsiteX19" fmla="*/ 279582 w 868351"/>
              <a:gd name="connsiteY19" fmla="*/ 315764 h 1815643"/>
              <a:gd name="connsiteX20" fmla="*/ 174328 w 868351"/>
              <a:gd name="connsiteY20" fmla="*/ 312475 h 1815643"/>
              <a:gd name="connsiteX21" fmla="*/ 69073 w 868351"/>
              <a:gd name="connsiteY21" fmla="*/ 309186 h 1815643"/>
              <a:gd name="connsiteX22" fmla="*/ 0 w 868351"/>
              <a:gd name="connsiteY22" fmla="*/ 273004 h 1815643"/>
              <a:gd name="connsiteX23" fmla="*/ 3289 w 868351"/>
              <a:gd name="connsiteY23" fmla="*/ 180906 h 1815643"/>
              <a:gd name="connsiteX24" fmla="*/ 59205 w 868351"/>
              <a:gd name="connsiteY24" fmla="*/ 121701 h 1815643"/>
              <a:gd name="connsiteX25" fmla="*/ 184195 w 868351"/>
              <a:gd name="connsiteY25" fmla="*/ 92098 h 1815643"/>
              <a:gd name="connsiteX26" fmla="*/ 273004 w 868351"/>
              <a:gd name="connsiteY26" fmla="*/ 88809 h 1815643"/>
              <a:gd name="connsiteX27" fmla="*/ 401283 w 868351"/>
              <a:gd name="connsiteY27" fmla="*/ 0 h 1815643"/>
              <a:gd name="connsiteX0" fmla="*/ 401283 w 868351"/>
              <a:gd name="connsiteY0" fmla="*/ 0 h 1815643"/>
              <a:gd name="connsiteX1" fmla="*/ 703890 w 868351"/>
              <a:gd name="connsiteY1" fmla="*/ 480224 h 1815643"/>
              <a:gd name="connsiteX2" fmla="*/ 851905 w 868351"/>
              <a:gd name="connsiteY2" fmla="*/ 828881 h 1815643"/>
              <a:gd name="connsiteX3" fmla="*/ 868351 w 868351"/>
              <a:gd name="connsiteY3" fmla="*/ 1101885 h 1815643"/>
              <a:gd name="connsiteX4" fmla="*/ 792699 w 868351"/>
              <a:gd name="connsiteY4" fmla="*/ 1493301 h 1815643"/>
              <a:gd name="connsiteX5" fmla="*/ 690733 w 868351"/>
              <a:gd name="connsiteY5" fmla="*/ 1703810 h 1815643"/>
              <a:gd name="connsiteX6" fmla="*/ 618371 w 868351"/>
              <a:gd name="connsiteY6" fmla="*/ 1799197 h 1815643"/>
              <a:gd name="connsiteX7" fmla="*/ 559165 w 868351"/>
              <a:gd name="connsiteY7" fmla="*/ 1815643 h 1815643"/>
              <a:gd name="connsiteX8" fmla="*/ 532851 w 868351"/>
              <a:gd name="connsiteY8" fmla="*/ 1792619 h 1815643"/>
              <a:gd name="connsiteX9" fmla="*/ 519694 w 868351"/>
              <a:gd name="connsiteY9" fmla="*/ 1730124 h 1815643"/>
              <a:gd name="connsiteX10" fmla="*/ 595346 w 868351"/>
              <a:gd name="connsiteY10" fmla="*/ 1615001 h 1815643"/>
              <a:gd name="connsiteX11" fmla="*/ 710469 w 868351"/>
              <a:gd name="connsiteY11" fmla="*/ 1374889 h 1815643"/>
              <a:gd name="connsiteX12" fmla="*/ 749939 w 868351"/>
              <a:gd name="connsiteY12" fmla="*/ 1144645 h 1815643"/>
              <a:gd name="connsiteX13" fmla="*/ 723625 w 868351"/>
              <a:gd name="connsiteY13" fmla="*/ 950581 h 1815643"/>
              <a:gd name="connsiteX14" fmla="*/ 638106 w 868351"/>
              <a:gd name="connsiteY14" fmla="*/ 763096 h 1815643"/>
              <a:gd name="connsiteX15" fmla="*/ 453910 w 868351"/>
              <a:gd name="connsiteY15" fmla="*/ 542719 h 1815643"/>
              <a:gd name="connsiteX16" fmla="*/ 319053 w 868351"/>
              <a:gd name="connsiteY16" fmla="*/ 470357 h 1815643"/>
              <a:gd name="connsiteX17" fmla="*/ 246690 w 868351"/>
              <a:gd name="connsiteY17" fmla="*/ 447332 h 1815643"/>
              <a:gd name="connsiteX18" fmla="*/ 115122 w 868351"/>
              <a:gd name="connsiteY18" fmla="*/ 411151 h 1815643"/>
              <a:gd name="connsiteX19" fmla="*/ 279582 w 868351"/>
              <a:gd name="connsiteY19" fmla="*/ 315764 h 1815643"/>
              <a:gd name="connsiteX20" fmla="*/ 174328 w 868351"/>
              <a:gd name="connsiteY20" fmla="*/ 312475 h 1815643"/>
              <a:gd name="connsiteX21" fmla="*/ 69073 w 868351"/>
              <a:gd name="connsiteY21" fmla="*/ 309186 h 1815643"/>
              <a:gd name="connsiteX22" fmla="*/ 0 w 868351"/>
              <a:gd name="connsiteY22" fmla="*/ 273004 h 1815643"/>
              <a:gd name="connsiteX23" fmla="*/ 3289 w 868351"/>
              <a:gd name="connsiteY23" fmla="*/ 180906 h 1815643"/>
              <a:gd name="connsiteX24" fmla="*/ 59205 w 868351"/>
              <a:gd name="connsiteY24" fmla="*/ 121701 h 1815643"/>
              <a:gd name="connsiteX25" fmla="*/ 184195 w 868351"/>
              <a:gd name="connsiteY25" fmla="*/ 92098 h 1815643"/>
              <a:gd name="connsiteX26" fmla="*/ 273004 w 868351"/>
              <a:gd name="connsiteY26" fmla="*/ 88809 h 1815643"/>
              <a:gd name="connsiteX27" fmla="*/ 401283 w 868351"/>
              <a:gd name="connsiteY27" fmla="*/ 0 h 1815643"/>
              <a:gd name="connsiteX0" fmla="*/ 401283 w 868351"/>
              <a:gd name="connsiteY0" fmla="*/ 0 h 1815643"/>
              <a:gd name="connsiteX1" fmla="*/ 703890 w 868351"/>
              <a:gd name="connsiteY1" fmla="*/ 480224 h 1815643"/>
              <a:gd name="connsiteX2" fmla="*/ 851905 w 868351"/>
              <a:gd name="connsiteY2" fmla="*/ 828881 h 1815643"/>
              <a:gd name="connsiteX3" fmla="*/ 868351 w 868351"/>
              <a:gd name="connsiteY3" fmla="*/ 1101885 h 1815643"/>
              <a:gd name="connsiteX4" fmla="*/ 792699 w 868351"/>
              <a:gd name="connsiteY4" fmla="*/ 1493301 h 1815643"/>
              <a:gd name="connsiteX5" fmla="*/ 690733 w 868351"/>
              <a:gd name="connsiteY5" fmla="*/ 1703810 h 1815643"/>
              <a:gd name="connsiteX6" fmla="*/ 618371 w 868351"/>
              <a:gd name="connsiteY6" fmla="*/ 1799197 h 1815643"/>
              <a:gd name="connsiteX7" fmla="*/ 559165 w 868351"/>
              <a:gd name="connsiteY7" fmla="*/ 1815643 h 1815643"/>
              <a:gd name="connsiteX8" fmla="*/ 532851 w 868351"/>
              <a:gd name="connsiteY8" fmla="*/ 1792619 h 1815643"/>
              <a:gd name="connsiteX9" fmla="*/ 519694 w 868351"/>
              <a:gd name="connsiteY9" fmla="*/ 1730124 h 1815643"/>
              <a:gd name="connsiteX10" fmla="*/ 595346 w 868351"/>
              <a:gd name="connsiteY10" fmla="*/ 1615001 h 1815643"/>
              <a:gd name="connsiteX11" fmla="*/ 710469 w 868351"/>
              <a:gd name="connsiteY11" fmla="*/ 1374889 h 1815643"/>
              <a:gd name="connsiteX12" fmla="*/ 749939 w 868351"/>
              <a:gd name="connsiteY12" fmla="*/ 1144645 h 1815643"/>
              <a:gd name="connsiteX13" fmla="*/ 723625 w 868351"/>
              <a:gd name="connsiteY13" fmla="*/ 950581 h 1815643"/>
              <a:gd name="connsiteX14" fmla="*/ 638106 w 868351"/>
              <a:gd name="connsiteY14" fmla="*/ 763096 h 1815643"/>
              <a:gd name="connsiteX15" fmla="*/ 453910 w 868351"/>
              <a:gd name="connsiteY15" fmla="*/ 542719 h 1815643"/>
              <a:gd name="connsiteX16" fmla="*/ 319053 w 868351"/>
              <a:gd name="connsiteY16" fmla="*/ 470357 h 1815643"/>
              <a:gd name="connsiteX17" fmla="*/ 246690 w 868351"/>
              <a:gd name="connsiteY17" fmla="*/ 447332 h 1815643"/>
              <a:gd name="connsiteX18" fmla="*/ 115122 w 868351"/>
              <a:gd name="connsiteY18" fmla="*/ 411151 h 1815643"/>
              <a:gd name="connsiteX19" fmla="*/ 279582 w 868351"/>
              <a:gd name="connsiteY19" fmla="*/ 315764 h 1815643"/>
              <a:gd name="connsiteX20" fmla="*/ 174328 w 868351"/>
              <a:gd name="connsiteY20" fmla="*/ 312475 h 1815643"/>
              <a:gd name="connsiteX21" fmla="*/ 69073 w 868351"/>
              <a:gd name="connsiteY21" fmla="*/ 309186 h 1815643"/>
              <a:gd name="connsiteX22" fmla="*/ 0 w 868351"/>
              <a:gd name="connsiteY22" fmla="*/ 273004 h 1815643"/>
              <a:gd name="connsiteX23" fmla="*/ 3289 w 868351"/>
              <a:gd name="connsiteY23" fmla="*/ 180906 h 1815643"/>
              <a:gd name="connsiteX24" fmla="*/ 59205 w 868351"/>
              <a:gd name="connsiteY24" fmla="*/ 121701 h 1815643"/>
              <a:gd name="connsiteX25" fmla="*/ 184195 w 868351"/>
              <a:gd name="connsiteY25" fmla="*/ 92098 h 1815643"/>
              <a:gd name="connsiteX26" fmla="*/ 273004 w 868351"/>
              <a:gd name="connsiteY26" fmla="*/ 88809 h 1815643"/>
              <a:gd name="connsiteX27" fmla="*/ 401283 w 868351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1283 w 871368"/>
              <a:gd name="connsiteY0" fmla="*/ 0 h 1815643"/>
              <a:gd name="connsiteX1" fmla="*/ 703890 w 871368"/>
              <a:gd name="connsiteY1" fmla="*/ 480224 h 1815643"/>
              <a:gd name="connsiteX2" fmla="*/ 851905 w 871368"/>
              <a:gd name="connsiteY2" fmla="*/ 828881 h 1815643"/>
              <a:gd name="connsiteX3" fmla="*/ 868351 w 871368"/>
              <a:gd name="connsiteY3" fmla="*/ 1101885 h 1815643"/>
              <a:gd name="connsiteX4" fmla="*/ 792699 w 871368"/>
              <a:gd name="connsiteY4" fmla="*/ 1493301 h 1815643"/>
              <a:gd name="connsiteX5" fmla="*/ 690733 w 871368"/>
              <a:gd name="connsiteY5" fmla="*/ 1703810 h 1815643"/>
              <a:gd name="connsiteX6" fmla="*/ 618371 w 871368"/>
              <a:gd name="connsiteY6" fmla="*/ 1799197 h 1815643"/>
              <a:gd name="connsiteX7" fmla="*/ 559165 w 871368"/>
              <a:gd name="connsiteY7" fmla="*/ 1815643 h 1815643"/>
              <a:gd name="connsiteX8" fmla="*/ 532851 w 871368"/>
              <a:gd name="connsiteY8" fmla="*/ 1792619 h 1815643"/>
              <a:gd name="connsiteX9" fmla="*/ 519694 w 871368"/>
              <a:gd name="connsiteY9" fmla="*/ 1730124 h 1815643"/>
              <a:gd name="connsiteX10" fmla="*/ 595346 w 871368"/>
              <a:gd name="connsiteY10" fmla="*/ 1615001 h 1815643"/>
              <a:gd name="connsiteX11" fmla="*/ 710469 w 871368"/>
              <a:gd name="connsiteY11" fmla="*/ 1374889 h 1815643"/>
              <a:gd name="connsiteX12" fmla="*/ 749939 w 871368"/>
              <a:gd name="connsiteY12" fmla="*/ 1144645 h 1815643"/>
              <a:gd name="connsiteX13" fmla="*/ 723625 w 871368"/>
              <a:gd name="connsiteY13" fmla="*/ 950581 h 1815643"/>
              <a:gd name="connsiteX14" fmla="*/ 638106 w 871368"/>
              <a:gd name="connsiteY14" fmla="*/ 763096 h 1815643"/>
              <a:gd name="connsiteX15" fmla="*/ 453910 w 871368"/>
              <a:gd name="connsiteY15" fmla="*/ 542719 h 1815643"/>
              <a:gd name="connsiteX16" fmla="*/ 319053 w 871368"/>
              <a:gd name="connsiteY16" fmla="*/ 470357 h 1815643"/>
              <a:gd name="connsiteX17" fmla="*/ 246690 w 871368"/>
              <a:gd name="connsiteY17" fmla="*/ 447332 h 1815643"/>
              <a:gd name="connsiteX18" fmla="*/ 115122 w 871368"/>
              <a:gd name="connsiteY18" fmla="*/ 411151 h 1815643"/>
              <a:gd name="connsiteX19" fmla="*/ 279582 w 871368"/>
              <a:gd name="connsiteY19" fmla="*/ 315764 h 1815643"/>
              <a:gd name="connsiteX20" fmla="*/ 174328 w 871368"/>
              <a:gd name="connsiteY20" fmla="*/ 312475 h 1815643"/>
              <a:gd name="connsiteX21" fmla="*/ 69073 w 871368"/>
              <a:gd name="connsiteY21" fmla="*/ 309186 h 1815643"/>
              <a:gd name="connsiteX22" fmla="*/ 0 w 871368"/>
              <a:gd name="connsiteY22" fmla="*/ 273004 h 1815643"/>
              <a:gd name="connsiteX23" fmla="*/ 3289 w 871368"/>
              <a:gd name="connsiteY23" fmla="*/ 180906 h 1815643"/>
              <a:gd name="connsiteX24" fmla="*/ 59205 w 871368"/>
              <a:gd name="connsiteY24" fmla="*/ 121701 h 1815643"/>
              <a:gd name="connsiteX25" fmla="*/ 184195 w 871368"/>
              <a:gd name="connsiteY25" fmla="*/ 92098 h 1815643"/>
              <a:gd name="connsiteX26" fmla="*/ 273004 w 871368"/>
              <a:gd name="connsiteY26" fmla="*/ 88809 h 1815643"/>
              <a:gd name="connsiteX27" fmla="*/ 401283 w 871368"/>
              <a:gd name="connsiteY27" fmla="*/ 0 h 1815643"/>
              <a:gd name="connsiteX0" fmla="*/ 403424 w 873509"/>
              <a:gd name="connsiteY0" fmla="*/ 0 h 1815643"/>
              <a:gd name="connsiteX1" fmla="*/ 706031 w 873509"/>
              <a:gd name="connsiteY1" fmla="*/ 480224 h 1815643"/>
              <a:gd name="connsiteX2" fmla="*/ 854046 w 873509"/>
              <a:gd name="connsiteY2" fmla="*/ 828881 h 1815643"/>
              <a:gd name="connsiteX3" fmla="*/ 870492 w 873509"/>
              <a:gd name="connsiteY3" fmla="*/ 1101885 h 1815643"/>
              <a:gd name="connsiteX4" fmla="*/ 794840 w 873509"/>
              <a:gd name="connsiteY4" fmla="*/ 1493301 h 1815643"/>
              <a:gd name="connsiteX5" fmla="*/ 692874 w 873509"/>
              <a:gd name="connsiteY5" fmla="*/ 1703810 h 1815643"/>
              <a:gd name="connsiteX6" fmla="*/ 620512 w 873509"/>
              <a:gd name="connsiteY6" fmla="*/ 1799197 h 1815643"/>
              <a:gd name="connsiteX7" fmla="*/ 561306 w 873509"/>
              <a:gd name="connsiteY7" fmla="*/ 1815643 h 1815643"/>
              <a:gd name="connsiteX8" fmla="*/ 534992 w 873509"/>
              <a:gd name="connsiteY8" fmla="*/ 1792619 h 1815643"/>
              <a:gd name="connsiteX9" fmla="*/ 521835 w 873509"/>
              <a:gd name="connsiteY9" fmla="*/ 1730124 h 1815643"/>
              <a:gd name="connsiteX10" fmla="*/ 597487 w 873509"/>
              <a:gd name="connsiteY10" fmla="*/ 1615001 h 1815643"/>
              <a:gd name="connsiteX11" fmla="*/ 712610 w 873509"/>
              <a:gd name="connsiteY11" fmla="*/ 1374889 h 1815643"/>
              <a:gd name="connsiteX12" fmla="*/ 752080 w 873509"/>
              <a:gd name="connsiteY12" fmla="*/ 1144645 h 1815643"/>
              <a:gd name="connsiteX13" fmla="*/ 725766 w 873509"/>
              <a:gd name="connsiteY13" fmla="*/ 950581 h 1815643"/>
              <a:gd name="connsiteX14" fmla="*/ 640247 w 873509"/>
              <a:gd name="connsiteY14" fmla="*/ 763096 h 1815643"/>
              <a:gd name="connsiteX15" fmla="*/ 456051 w 873509"/>
              <a:gd name="connsiteY15" fmla="*/ 542719 h 1815643"/>
              <a:gd name="connsiteX16" fmla="*/ 321194 w 873509"/>
              <a:gd name="connsiteY16" fmla="*/ 470357 h 1815643"/>
              <a:gd name="connsiteX17" fmla="*/ 248831 w 873509"/>
              <a:gd name="connsiteY17" fmla="*/ 447332 h 1815643"/>
              <a:gd name="connsiteX18" fmla="*/ 117263 w 873509"/>
              <a:gd name="connsiteY18" fmla="*/ 411151 h 1815643"/>
              <a:gd name="connsiteX19" fmla="*/ 281723 w 873509"/>
              <a:gd name="connsiteY19" fmla="*/ 315764 h 1815643"/>
              <a:gd name="connsiteX20" fmla="*/ 176469 w 873509"/>
              <a:gd name="connsiteY20" fmla="*/ 312475 h 1815643"/>
              <a:gd name="connsiteX21" fmla="*/ 71214 w 873509"/>
              <a:gd name="connsiteY21" fmla="*/ 309186 h 1815643"/>
              <a:gd name="connsiteX22" fmla="*/ 2141 w 873509"/>
              <a:gd name="connsiteY22" fmla="*/ 273004 h 1815643"/>
              <a:gd name="connsiteX23" fmla="*/ 5430 w 873509"/>
              <a:gd name="connsiteY23" fmla="*/ 180906 h 1815643"/>
              <a:gd name="connsiteX24" fmla="*/ 61346 w 873509"/>
              <a:gd name="connsiteY24" fmla="*/ 121701 h 1815643"/>
              <a:gd name="connsiteX25" fmla="*/ 186336 w 873509"/>
              <a:gd name="connsiteY25" fmla="*/ 92098 h 1815643"/>
              <a:gd name="connsiteX26" fmla="*/ 275145 w 873509"/>
              <a:gd name="connsiteY26" fmla="*/ 88809 h 1815643"/>
              <a:gd name="connsiteX27" fmla="*/ 403424 w 873509"/>
              <a:gd name="connsiteY27" fmla="*/ 0 h 1815643"/>
              <a:gd name="connsiteX0" fmla="*/ 403424 w 873509"/>
              <a:gd name="connsiteY0" fmla="*/ 0 h 1815643"/>
              <a:gd name="connsiteX1" fmla="*/ 706031 w 873509"/>
              <a:gd name="connsiteY1" fmla="*/ 480224 h 1815643"/>
              <a:gd name="connsiteX2" fmla="*/ 854046 w 873509"/>
              <a:gd name="connsiteY2" fmla="*/ 828881 h 1815643"/>
              <a:gd name="connsiteX3" fmla="*/ 870492 w 873509"/>
              <a:gd name="connsiteY3" fmla="*/ 1101885 h 1815643"/>
              <a:gd name="connsiteX4" fmla="*/ 794840 w 873509"/>
              <a:gd name="connsiteY4" fmla="*/ 1493301 h 1815643"/>
              <a:gd name="connsiteX5" fmla="*/ 692874 w 873509"/>
              <a:gd name="connsiteY5" fmla="*/ 1703810 h 1815643"/>
              <a:gd name="connsiteX6" fmla="*/ 620512 w 873509"/>
              <a:gd name="connsiteY6" fmla="*/ 1799197 h 1815643"/>
              <a:gd name="connsiteX7" fmla="*/ 561306 w 873509"/>
              <a:gd name="connsiteY7" fmla="*/ 1815643 h 1815643"/>
              <a:gd name="connsiteX8" fmla="*/ 534992 w 873509"/>
              <a:gd name="connsiteY8" fmla="*/ 1792619 h 1815643"/>
              <a:gd name="connsiteX9" fmla="*/ 521835 w 873509"/>
              <a:gd name="connsiteY9" fmla="*/ 1730124 h 1815643"/>
              <a:gd name="connsiteX10" fmla="*/ 597487 w 873509"/>
              <a:gd name="connsiteY10" fmla="*/ 1615001 h 1815643"/>
              <a:gd name="connsiteX11" fmla="*/ 712610 w 873509"/>
              <a:gd name="connsiteY11" fmla="*/ 1374889 h 1815643"/>
              <a:gd name="connsiteX12" fmla="*/ 752080 w 873509"/>
              <a:gd name="connsiteY12" fmla="*/ 1144645 h 1815643"/>
              <a:gd name="connsiteX13" fmla="*/ 725766 w 873509"/>
              <a:gd name="connsiteY13" fmla="*/ 950581 h 1815643"/>
              <a:gd name="connsiteX14" fmla="*/ 640247 w 873509"/>
              <a:gd name="connsiteY14" fmla="*/ 763096 h 1815643"/>
              <a:gd name="connsiteX15" fmla="*/ 456051 w 873509"/>
              <a:gd name="connsiteY15" fmla="*/ 542719 h 1815643"/>
              <a:gd name="connsiteX16" fmla="*/ 321194 w 873509"/>
              <a:gd name="connsiteY16" fmla="*/ 470357 h 1815643"/>
              <a:gd name="connsiteX17" fmla="*/ 248831 w 873509"/>
              <a:gd name="connsiteY17" fmla="*/ 447332 h 1815643"/>
              <a:gd name="connsiteX18" fmla="*/ 117263 w 873509"/>
              <a:gd name="connsiteY18" fmla="*/ 411151 h 1815643"/>
              <a:gd name="connsiteX19" fmla="*/ 281723 w 873509"/>
              <a:gd name="connsiteY19" fmla="*/ 315764 h 1815643"/>
              <a:gd name="connsiteX20" fmla="*/ 176469 w 873509"/>
              <a:gd name="connsiteY20" fmla="*/ 312475 h 1815643"/>
              <a:gd name="connsiteX21" fmla="*/ 71214 w 873509"/>
              <a:gd name="connsiteY21" fmla="*/ 309186 h 1815643"/>
              <a:gd name="connsiteX22" fmla="*/ 2141 w 873509"/>
              <a:gd name="connsiteY22" fmla="*/ 273004 h 1815643"/>
              <a:gd name="connsiteX23" fmla="*/ 5430 w 873509"/>
              <a:gd name="connsiteY23" fmla="*/ 180906 h 1815643"/>
              <a:gd name="connsiteX24" fmla="*/ 61346 w 873509"/>
              <a:gd name="connsiteY24" fmla="*/ 121701 h 1815643"/>
              <a:gd name="connsiteX25" fmla="*/ 186336 w 873509"/>
              <a:gd name="connsiteY25" fmla="*/ 92098 h 1815643"/>
              <a:gd name="connsiteX26" fmla="*/ 275145 w 873509"/>
              <a:gd name="connsiteY26" fmla="*/ 88809 h 1815643"/>
              <a:gd name="connsiteX27" fmla="*/ 403424 w 873509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  <a:gd name="connsiteX0" fmla="*/ 405912 w 875997"/>
              <a:gd name="connsiteY0" fmla="*/ 0 h 1815643"/>
              <a:gd name="connsiteX1" fmla="*/ 708519 w 875997"/>
              <a:gd name="connsiteY1" fmla="*/ 480224 h 1815643"/>
              <a:gd name="connsiteX2" fmla="*/ 856534 w 875997"/>
              <a:gd name="connsiteY2" fmla="*/ 828881 h 1815643"/>
              <a:gd name="connsiteX3" fmla="*/ 872980 w 875997"/>
              <a:gd name="connsiteY3" fmla="*/ 1101885 h 1815643"/>
              <a:gd name="connsiteX4" fmla="*/ 797328 w 875997"/>
              <a:gd name="connsiteY4" fmla="*/ 1493301 h 1815643"/>
              <a:gd name="connsiteX5" fmla="*/ 695362 w 875997"/>
              <a:gd name="connsiteY5" fmla="*/ 1703810 h 1815643"/>
              <a:gd name="connsiteX6" fmla="*/ 623000 w 875997"/>
              <a:gd name="connsiteY6" fmla="*/ 1799197 h 1815643"/>
              <a:gd name="connsiteX7" fmla="*/ 563794 w 875997"/>
              <a:gd name="connsiteY7" fmla="*/ 1815643 h 1815643"/>
              <a:gd name="connsiteX8" fmla="*/ 537480 w 875997"/>
              <a:gd name="connsiteY8" fmla="*/ 1792619 h 1815643"/>
              <a:gd name="connsiteX9" fmla="*/ 524323 w 875997"/>
              <a:gd name="connsiteY9" fmla="*/ 1730124 h 1815643"/>
              <a:gd name="connsiteX10" fmla="*/ 599975 w 875997"/>
              <a:gd name="connsiteY10" fmla="*/ 1615001 h 1815643"/>
              <a:gd name="connsiteX11" fmla="*/ 715098 w 875997"/>
              <a:gd name="connsiteY11" fmla="*/ 1374889 h 1815643"/>
              <a:gd name="connsiteX12" fmla="*/ 754568 w 875997"/>
              <a:gd name="connsiteY12" fmla="*/ 1144645 h 1815643"/>
              <a:gd name="connsiteX13" fmla="*/ 728254 w 875997"/>
              <a:gd name="connsiteY13" fmla="*/ 950581 h 1815643"/>
              <a:gd name="connsiteX14" fmla="*/ 642735 w 875997"/>
              <a:gd name="connsiteY14" fmla="*/ 763096 h 1815643"/>
              <a:gd name="connsiteX15" fmla="*/ 458539 w 875997"/>
              <a:gd name="connsiteY15" fmla="*/ 542719 h 1815643"/>
              <a:gd name="connsiteX16" fmla="*/ 323682 w 875997"/>
              <a:gd name="connsiteY16" fmla="*/ 470357 h 1815643"/>
              <a:gd name="connsiteX17" fmla="*/ 251319 w 875997"/>
              <a:gd name="connsiteY17" fmla="*/ 447332 h 1815643"/>
              <a:gd name="connsiteX18" fmla="*/ 119751 w 875997"/>
              <a:gd name="connsiteY18" fmla="*/ 411151 h 1815643"/>
              <a:gd name="connsiteX19" fmla="*/ 284211 w 875997"/>
              <a:gd name="connsiteY19" fmla="*/ 315764 h 1815643"/>
              <a:gd name="connsiteX20" fmla="*/ 178957 w 875997"/>
              <a:gd name="connsiteY20" fmla="*/ 312475 h 1815643"/>
              <a:gd name="connsiteX21" fmla="*/ 73702 w 875997"/>
              <a:gd name="connsiteY21" fmla="*/ 309186 h 1815643"/>
              <a:gd name="connsiteX22" fmla="*/ 4629 w 875997"/>
              <a:gd name="connsiteY22" fmla="*/ 273004 h 1815643"/>
              <a:gd name="connsiteX23" fmla="*/ 7918 w 875997"/>
              <a:gd name="connsiteY23" fmla="*/ 180906 h 1815643"/>
              <a:gd name="connsiteX24" fmla="*/ 63834 w 875997"/>
              <a:gd name="connsiteY24" fmla="*/ 121701 h 1815643"/>
              <a:gd name="connsiteX25" fmla="*/ 188824 w 875997"/>
              <a:gd name="connsiteY25" fmla="*/ 92098 h 1815643"/>
              <a:gd name="connsiteX26" fmla="*/ 277633 w 875997"/>
              <a:gd name="connsiteY26" fmla="*/ 88809 h 1815643"/>
              <a:gd name="connsiteX27" fmla="*/ 405912 w 875997"/>
              <a:gd name="connsiteY27" fmla="*/ 0 h 181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75997" h="1815643">
                <a:moveTo>
                  <a:pt x="405912" y="0"/>
                </a:moveTo>
                <a:lnTo>
                  <a:pt x="708519" y="480224"/>
                </a:lnTo>
                <a:cubicBezTo>
                  <a:pt x="757857" y="596443"/>
                  <a:pt x="833390" y="703137"/>
                  <a:pt x="856534" y="828881"/>
                </a:cubicBezTo>
                <a:cubicBezTo>
                  <a:pt x="876304" y="922264"/>
                  <a:pt x="879404" y="1010884"/>
                  <a:pt x="872980" y="1101885"/>
                </a:cubicBezTo>
                <a:cubicBezTo>
                  <a:pt x="859670" y="1234738"/>
                  <a:pt x="839213" y="1372354"/>
                  <a:pt x="797328" y="1493301"/>
                </a:cubicBezTo>
                <a:cubicBezTo>
                  <a:pt x="768102" y="1570615"/>
                  <a:pt x="729351" y="1633640"/>
                  <a:pt x="695362" y="1703810"/>
                </a:cubicBezTo>
                <a:cubicBezTo>
                  <a:pt x="671241" y="1735606"/>
                  <a:pt x="649503" y="1772163"/>
                  <a:pt x="623000" y="1799197"/>
                </a:cubicBezTo>
                <a:cubicBezTo>
                  <a:pt x="600883" y="1814204"/>
                  <a:pt x="583529" y="1810161"/>
                  <a:pt x="563794" y="1815643"/>
                </a:cubicBezTo>
                <a:lnTo>
                  <a:pt x="537480" y="1792619"/>
                </a:lnTo>
                <a:cubicBezTo>
                  <a:pt x="533094" y="1771787"/>
                  <a:pt x="521565" y="1760481"/>
                  <a:pt x="524323" y="1730124"/>
                </a:cubicBezTo>
                <a:cubicBezTo>
                  <a:pt x="542396" y="1682225"/>
                  <a:pt x="574758" y="1653375"/>
                  <a:pt x="599975" y="1615001"/>
                </a:cubicBezTo>
                <a:cubicBezTo>
                  <a:pt x="638349" y="1534964"/>
                  <a:pt x="688630" y="1469213"/>
                  <a:pt x="715098" y="1374889"/>
                </a:cubicBezTo>
                <a:cubicBezTo>
                  <a:pt x="742543" y="1298141"/>
                  <a:pt x="741411" y="1221393"/>
                  <a:pt x="754568" y="1144645"/>
                </a:cubicBezTo>
                <a:cubicBezTo>
                  <a:pt x="745797" y="1079957"/>
                  <a:pt x="751312" y="1027176"/>
                  <a:pt x="728254" y="950581"/>
                </a:cubicBezTo>
                <a:cubicBezTo>
                  <a:pt x="706892" y="883324"/>
                  <a:pt x="671241" y="825591"/>
                  <a:pt x="642735" y="763096"/>
                </a:cubicBezTo>
                <a:lnTo>
                  <a:pt x="458539" y="542719"/>
                </a:lnTo>
                <a:lnTo>
                  <a:pt x="323682" y="470357"/>
                </a:lnTo>
                <a:lnTo>
                  <a:pt x="251319" y="447332"/>
                </a:lnTo>
                <a:lnTo>
                  <a:pt x="119751" y="411151"/>
                </a:lnTo>
                <a:lnTo>
                  <a:pt x="284211" y="315764"/>
                </a:lnTo>
                <a:lnTo>
                  <a:pt x="178957" y="312475"/>
                </a:lnTo>
                <a:cubicBezTo>
                  <a:pt x="143872" y="311379"/>
                  <a:pt x="106406" y="317426"/>
                  <a:pt x="73702" y="309186"/>
                </a:cubicBezTo>
                <a:cubicBezTo>
                  <a:pt x="41153" y="301887"/>
                  <a:pt x="22891" y="292209"/>
                  <a:pt x="4629" y="273004"/>
                </a:cubicBezTo>
                <a:cubicBezTo>
                  <a:pt x="-1419" y="242305"/>
                  <a:pt x="-2703" y="216367"/>
                  <a:pt x="7918" y="180906"/>
                </a:cubicBezTo>
                <a:cubicBezTo>
                  <a:pt x="21794" y="156408"/>
                  <a:pt x="35670" y="136674"/>
                  <a:pt x="63834" y="121701"/>
                </a:cubicBezTo>
                <a:cubicBezTo>
                  <a:pt x="107878" y="104690"/>
                  <a:pt x="147161" y="94822"/>
                  <a:pt x="188824" y="92098"/>
                </a:cubicBezTo>
                <a:cubicBezTo>
                  <a:pt x="225571" y="86239"/>
                  <a:pt x="248030" y="89905"/>
                  <a:pt x="277633" y="88809"/>
                </a:cubicBezTo>
                <a:cubicBezTo>
                  <a:pt x="327536" y="68731"/>
                  <a:pt x="363152" y="29603"/>
                  <a:pt x="405912" y="0"/>
                </a:cubicBezTo>
                <a:close/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075553A-C1ED-B431-56D9-6A6D2C67A58B}"/>
              </a:ext>
            </a:extLst>
          </p:cNvPr>
          <p:cNvSpPr/>
          <p:nvPr/>
        </p:nvSpPr>
        <p:spPr>
          <a:xfrm rot="19200815">
            <a:off x="5000172" y="1041261"/>
            <a:ext cx="3225426" cy="1244003"/>
          </a:xfrm>
          <a:custGeom>
            <a:avLst/>
            <a:gdLst>
              <a:gd name="connsiteX0" fmla="*/ 1101885 w 3220135"/>
              <a:gd name="connsiteY0" fmla="*/ 1243321 h 1243321"/>
              <a:gd name="connsiteX1" fmla="*/ 1078860 w 3220135"/>
              <a:gd name="connsiteY1" fmla="*/ 983473 h 1243321"/>
              <a:gd name="connsiteX2" fmla="*/ 1039390 w 3220135"/>
              <a:gd name="connsiteY2" fmla="*/ 740072 h 1243321"/>
              <a:gd name="connsiteX3" fmla="*/ 914400 w 3220135"/>
              <a:gd name="connsiteY3" fmla="*/ 539430 h 1243321"/>
              <a:gd name="connsiteX4" fmla="*/ 684155 w 3220135"/>
              <a:gd name="connsiteY4" fmla="*/ 421018 h 1243321"/>
              <a:gd name="connsiteX5" fmla="*/ 345367 w 3220135"/>
              <a:gd name="connsiteY5" fmla="*/ 266426 h 1243321"/>
              <a:gd name="connsiteX6" fmla="*/ 177617 w 3220135"/>
              <a:gd name="connsiteY6" fmla="*/ 213798 h 1243321"/>
              <a:gd name="connsiteX7" fmla="*/ 62495 w 3220135"/>
              <a:gd name="connsiteY7" fmla="*/ 207220 h 1243321"/>
              <a:gd name="connsiteX8" fmla="*/ 0 w 3220135"/>
              <a:gd name="connsiteY8" fmla="*/ 151303 h 1243321"/>
              <a:gd name="connsiteX9" fmla="*/ 0 w 3220135"/>
              <a:gd name="connsiteY9" fmla="*/ 65784 h 1243321"/>
              <a:gd name="connsiteX10" fmla="*/ 85519 w 3220135"/>
              <a:gd name="connsiteY10" fmla="*/ 0 h 1243321"/>
              <a:gd name="connsiteX11" fmla="*/ 213798 w 3220135"/>
              <a:gd name="connsiteY11" fmla="*/ 16446 h 1243321"/>
              <a:gd name="connsiteX12" fmla="*/ 444043 w 3220135"/>
              <a:gd name="connsiteY12" fmla="*/ 95387 h 1243321"/>
              <a:gd name="connsiteX13" fmla="*/ 730204 w 3220135"/>
              <a:gd name="connsiteY13" fmla="*/ 184195 h 1243321"/>
              <a:gd name="connsiteX14" fmla="*/ 1006498 w 3220135"/>
              <a:gd name="connsiteY14" fmla="*/ 279583 h 1243321"/>
              <a:gd name="connsiteX15" fmla="*/ 1213718 w 3220135"/>
              <a:gd name="connsiteY15" fmla="*/ 299318 h 1243321"/>
              <a:gd name="connsiteX16" fmla="*/ 1388046 w 3220135"/>
              <a:gd name="connsiteY16" fmla="*/ 246690 h 1243321"/>
              <a:gd name="connsiteX17" fmla="*/ 1483433 w 3220135"/>
              <a:gd name="connsiteY17" fmla="*/ 177617 h 1243321"/>
              <a:gd name="connsiteX18" fmla="*/ 1716967 w 3220135"/>
              <a:gd name="connsiteY18" fmla="*/ 105254 h 1243321"/>
              <a:gd name="connsiteX19" fmla="*/ 2134696 w 3220135"/>
              <a:gd name="connsiteY19" fmla="*/ 55916 h 1243321"/>
              <a:gd name="connsiteX20" fmla="*/ 2585318 w 3220135"/>
              <a:gd name="connsiteY20" fmla="*/ 167749 h 1243321"/>
              <a:gd name="connsiteX21" fmla="*/ 2894503 w 3220135"/>
              <a:gd name="connsiteY21" fmla="*/ 391416 h 1243321"/>
              <a:gd name="connsiteX22" fmla="*/ 3220135 w 3220135"/>
              <a:gd name="connsiteY22" fmla="*/ 769675 h 1243321"/>
              <a:gd name="connsiteX0" fmla="*/ 1101885 w 3220135"/>
              <a:gd name="connsiteY0" fmla="*/ 1243321 h 1243321"/>
              <a:gd name="connsiteX1" fmla="*/ 1078860 w 3220135"/>
              <a:gd name="connsiteY1" fmla="*/ 983473 h 1243321"/>
              <a:gd name="connsiteX2" fmla="*/ 1039390 w 3220135"/>
              <a:gd name="connsiteY2" fmla="*/ 740072 h 1243321"/>
              <a:gd name="connsiteX3" fmla="*/ 914400 w 3220135"/>
              <a:gd name="connsiteY3" fmla="*/ 539430 h 1243321"/>
              <a:gd name="connsiteX4" fmla="*/ 684155 w 3220135"/>
              <a:gd name="connsiteY4" fmla="*/ 421018 h 1243321"/>
              <a:gd name="connsiteX5" fmla="*/ 345367 w 3220135"/>
              <a:gd name="connsiteY5" fmla="*/ 266426 h 1243321"/>
              <a:gd name="connsiteX6" fmla="*/ 177617 w 3220135"/>
              <a:gd name="connsiteY6" fmla="*/ 213798 h 1243321"/>
              <a:gd name="connsiteX7" fmla="*/ 62495 w 3220135"/>
              <a:gd name="connsiteY7" fmla="*/ 207220 h 1243321"/>
              <a:gd name="connsiteX8" fmla="*/ 0 w 3220135"/>
              <a:gd name="connsiteY8" fmla="*/ 151303 h 1243321"/>
              <a:gd name="connsiteX9" fmla="*/ 0 w 3220135"/>
              <a:gd name="connsiteY9" fmla="*/ 65784 h 1243321"/>
              <a:gd name="connsiteX10" fmla="*/ 85519 w 3220135"/>
              <a:gd name="connsiteY10" fmla="*/ 0 h 1243321"/>
              <a:gd name="connsiteX11" fmla="*/ 213798 w 3220135"/>
              <a:gd name="connsiteY11" fmla="*/ 16446 h 1243321"/>
              <a:gd name="connsiteX12" fmla="*/ 444043 w 3220135"/>
              <a:gd name="connsiteY12" fmla="*/ 95387 h 1243321"/>
              <a:gd name="connsiteX13" fmla="*/ 730204 w 3220135"/>
              <a:gd name="connsiteY13" fmla="*/ 184195 h 1243321"/>
              <a:gd name="connsiteX14" fmla="*/ 1006498 w 3220135"/>
              <a:gd name="connsiteY14" fmla="*/ 279583 h 1243321"/>
              <a:gd name="connsiteX15" fmla="*/ 1213718 w 3220135"/>
              <a:gd name="connsiteY15" fmla="*/ 299318 h 1243321"/>
              <a:gd name="connsiteX16" fmla="*/ 1388046 w 3220135"/>
              <a:gd name="connsiteY16" fmla="*/ 246690 h 1243321"/>
              <a:gd name="connsiteX17" fmla="*/ 1483433 w 3220135"/>
              <a:gd name="connsiteY17" fmla="*/ 177617 h 1243321"/>
              <a:gd name="connsiteX18" fmla="*/ 1716967 w 3220135"/>
              <a:gd name="connsiteY18" fmla="*/ 105254 h 1243321"/>
              <a:gd name="connsiteX19" fmla="*/ 2134696 w 3220135"/>
              <a:gd name="connsiteY19" fmla="*/ 55916 h 1243321"/>
              <a:gd name="connsiteX20" fmla="*/ 2585318 w 3220135"/>
              <a:gd name="connsiteY20" fmla="*/ 167749 h 1243321"/>
              <a:gd name="connsiteX21" fmla="*/ 2894503 w 3220135"/>
              <a:gd name="connsiteY21" fmla="*/ 391416 h 1243321"/>
              <a:gd name="connsiteX22" fmla="*/ 3220135 w 3220135"/>
              <a:gd name="connsiteY22" fmla="*/ 769675 h 1243321"/>
              <a:gd name="connsiteX0" fmla="*/ 1101885 w 3220135"/>
              <a:gd name="connsiteY0" fmla="*/ 1243321 h 1243321"/>
              <a:gd name="connsiteX1" fmla="*/ 1078860 w 3220135"/>
              <a:gd name="connsiteY1" fmla="*/ 983473 h 1243321"/>
              <a:gd name="connsiteX2" fmla="*/ 1039390 w 3220135"/>
              <a:gd name="connsiteY2" fmla="*/ 740072 h 1243321"/>
              <a:gd name="connsiteX3" fmla="*/ 914400 w 3220135"/>
              <a:gd name="connsiteY3" fmla="*/ 539430 h 1243321"/>
              <a:gd name="connsiteX4" fmla="*/ 684155 w 3220135"/>
              <a:gd name="connsiteY4" fmla="*/ 421018 h 1243321"/>
              <a:gd name="connsiteX5" fmla="*/ 345367 w 3220135"/>
              <a:gd name="connsiteY5" fmla="*/ 266426 h 1243321"/>
              <a:gd name="connsiteX6" fmla="*/ 177617 w 3220135"/>
              <a:gd name="connsiteY6" fmla="*/ 213798 h 1243321"/>
              <a:gd name="connsiteX7" fmla="*/ 62495 w 3220135"/>
              <a:gd name="connsiteY7" fmla="*/ 207220 h 1243321"/>
              <a:gd name="connsiteX8" fmla="*/ 0 w 3220135"/>
              <a:gd name="connsiteY8" fmla="*/ 151303 h 1243321"/>
              <a:gd name="connsiteX9" fmla="*/ 0 w 3220135"/>
              <a:gd name="connsiteY9" fmla="*/ 65784 h 1243321"/>
              <a:gd name="connsiteX10" fmla="*/ 85519 w 3220135"/>
              <a:gd name="connsiteY10" fmla="*/ 0 h 1243321"/>
              <a:gd name="connsiteX11" fmla="*/ 213798 w 3220135"/>
              <a:gd name="connsiteY11" fmla="*/ 16446 h 1243321"/>
              <a:gd name="connsiteX12" fmla="*/ 444043 w 3220135"/>
              <a:gd name="connsiteY12" fmla="*/ 95387 h 1243321"/>
              <a:gd name="connsiteX13" fmla="*/ 730204 w 3220135"/>
              <a:gd name="connsiteY13" fmla="*/ 184195 h 1243321"/>
              <a:gd name="connsiteX14" fmla="*/ 1006498 w 3220135"/>
              <a:gd name="connsiteY14" fmla="*/ 279583 h 1243321"/>
              <a:gd name="connsiteX15" fmla="*/ 1213718 w 3220135"/>
              <a:gd name="connsiteY15" fmla="*/ 299318 h 1243321"/>
              <a:gd name="connsiteX16" fmla="*/ 1388046 w 3220135"/>
              <a:gd name="connsiteY16" fmla="*/ 246690 h 1243321"/>
              <a:gd name="connsiteX17" fmla="*/ 1483433 w 3220135"/>
              <a:gd name="connsiteY17" fmla="*/ 177617 h 1243321"/>
              <a:gd name="connsiteX18" fmla="*/ 1716967 w 3220135"/>
              <a:gd name="connsiteY18" fmla="*/ 105254 h 1243321"/>
              <a:gd name="connsiteX19" fmla="*/ 2134696 w 3220135"/>
              <a:gd name="connsiteY19" fmla="*/ 55916 h 1243321"/>
              <a:gd name="connsiteX20" fmla="*/ 2585318 w 3220135"/>
              <a:gd name="connsiteY20" fmla="*/ 167749 h 1243321"/>
              <a:gd name="connsiteX21" fmla="*/ 2894503 w 3220135"/>
              <a:gd name="connsiteY21" fmla="*/ 391416 h 1243321"/>
              <a:gd name="connsiteX22" fmla="*/ 3220135 w 3220135"/>
              <a:gd name="connsiteY22" fmla="*/ 769675 h 1243321"/>
              <a:gd name="connsiteX0" fmla="*/ 1101885 w 3220135"/>
              <a:gd name="connsiteY0" fmla="*/ 1243321 h 1243321"/>
              <a:gd name="connsiteX1" fmla="*/ 1078860 w 3220135"/>
              <a:gd name="connsiteY1" fmla="*/ 983473 h 1243321"/>
              <a:gd name="connsiteX2" fmla="*/ 1039390 w 3220135"/>
              <a:gd name="connsiteY2" fmla="*/ 740072 h 1243321"/>
              <a:gd name="connsiteX3" fmla="*/ 914400 w 3220135"/>
              <a:gd name="connsiteY3" fmla="*/ 539430 h 1243321"/>
              <a:gd name="connsiteX4" fmla="*/ 684155 w 3220135"/>
              <a:gd name="connsiteY4" fmla="*/ 421018 h 1243321"/>
              <a:gd name="connsiteX5" fmla="*/ 345367 w 3220135"/>
              <a:gd name="connsiteY5" fmla="*/ 266426 h 1243321"/>
              <a:gd name="connsiteX6" fmla="*/ 177617 w 3220135"/>
              <a:gd name="connsiteY6" fmla="*/ 213798 h 1243321"/>
              <a:gd name="connsiteX7" fmla="*/ 62495 w 3220135"/>
              <a:gd name="connsiteY7" fmla="*/ 207220 h 1243321"/>
              <a:gd name="connsiteX8" fmla="*/ 0 w 3220135"/>
              <a:gd name="connsiteY8" fmla="*/ 151303 h 1243321"/>
              <a:gd name="connsiteX9" fmla="*/ 0 w 3220135"/>
              <a:gd name="connsiteY9" fmla="*/ 65784 h 1243321"/>
              <a:gd name="connsiteX10" fmla="*/ 85519 w 3220135"/>
              <a:gd name="connsiteY10" fmla="*/ 0 h 1243321"/>
              <a:gd name="connsiteX11" fmla="*/ 213798 w 3220135"/>
              <a:gd name="connsiteY11" fmla="*/ 16446 h 1243321"/>
              <a:gd name="connsiteX12" fmla="*/ 444043 w 3220135"/>
              <a:gd name="connsiteY12" fmla="*/ 95387 h 1243321"/>
              <a:gd name="connsiteX13" fmla="*/ 730204 w 3220135"/>
              <a:gd name="connsiteY13" fmla="*/ 184195 h 1243321"/>
              <a:gd name="connsiteX14" fmla="*/ 1006498 w 3220135"/>
              <a:gd name="connsiteY14" fmla="*/ 279583 h 1243321"/>
              <a:gd name="connsiteX15" fmla="*/ 1213718 w 3220135"/>
              <a:gd name="connsiteY15" fmla="*/ 299318 h 1243321"/>
              <a:gd name="connsiteX16" fmla="*/ 1388046 w 3220135"/>
              <a:gd name="connsiteY16" fmla="*/ 246690 h 1243321"/>
              <a:gd name="connsiteX17" fmla="*/ 1483433 w 3220135"/>
              <a:gd name="connsiteY17" fmla="*/ 177617 h 1243321"/>
              <a:gd name="connsiteX18" fmla="*/ 1716967 w 3220135"/>
              <a:gd name="connsiteY18" fmla="*/ 105254 h 1243321"/>
              <a:gd name="connsiteX19" fmla="*/ 2134696 w 3220135"/>
              <a:gd name="connsiteY19" fmla="*/ 55916 h 1243321"/>
              <a:gd name="connsiteX20" fmla="*/ 2585318 w 3220135"/>
              <a:gd name="connsiteY20" fmla="*/ 167749 h 1243321"/>
              <a:gd name="connsiteX21" fmla="*/ 2894503 w 3220135"/>
              <a:gd name="connsiteY21" fmla="*/ 391416 h 1243321"/>
              <a:gd name="connsiteX22" fmla="*/ 3220135 w 3220135"/>
              <a:gd name="connsiteY22" fmla="*/ 769675 h 1243321"/>
              <a:gd name="connsiteX0" fmla="*/ 1101885 w 3220135"/>
              <a:gd name="connsiteY0" fmla="*/ 1243321 h 1243321"/>
              <a:gd name="connsiteX1" fmla="*/ 1078860 w 3220135"/>
              <a:gd name="connsiteY1" fmla="*/ 983473 h 1243321"/>
              <a:gd name="connsiteX2" fmla="*/ 1039390 w 3220135"/>
              <a:gd name="connsiteY2" fmla="*/ 740072 h 1243321"/>
              <a:gd name="connsiteX3" fmla="*/ 914400 w 3220135"/>
              <a:gd name="connsiteY3" fmla="*/ 539430 h 1243321"/>
              <a:gd name="connsiteX4" fmla="*/ 684155 w 3220135"/>
              <a:gd name="connsiteY4" fmla="*/ 421018 h 1243321"/>
              <a:gd name="connsiteX5" fmla="*/ 345367 w 3220135"/>
              <a:gd name="connsiteY5" fmla="*/ 266426 h 1243321"/>
              <a:gd name="connsiteX6" fmla="*/ 177617 w 3220135"/>
              <a:gd name="connsiteY6" fmla="*/ 213798 h 1243321"/>
              <a:gd name="connsiteX7" fmla="*/ 62495 w 3220135"/>
              <a:gd name="connsiteY7" fmla="*/ 207220 h 1243321"/>
              <a:gd name="connsiteX8" fmla="*/ 0 w 3220135"/>
              <a:gd name="connsiteY8" fmla="*/ 151303 h 1243321"/>
              <a:gd name="connsiteX9" fmla="*/ 0 w 3220135"/>
              <a:gd name="connsiteY9" fmla="*/ 65784 h 1243321"/>
              <a:gd name="connsiteX10" fmla="*/ 85519 w 3220135"/>
              <a:gd name="connsiteY10" fmla="*/ 0 h 1243321"/>
              <a:gd name="connsiteX11" fmla="*/ 213798 w 3220135"/>
              <a:gd name="connsiteY11" fmla="*/ 16446 h 1243321"/>
              <a:gd name="connsiteX12" fmla="*/ 444043 w 3220135"/>
              <a:gd name="connsiteY12" fmla="*/ 95387 h 1243321"/>
              <a:gd name="connsiteX13" fmla="*/ 730204 w 3220135"/>
              <a:gd name="connsiteY13" fmla="*/ 184195 h 1243321"/>
              <a:gd name="connsiteX14" fmla="*/ 1006498 w 3220135"/>
              <a:gd name="connsiteY14" fmla="*/ 279583 h 1243321"/>
              <a:gd name="connsiteX15" fmla="*/ 1213718 w 3220135"/>
              <a:gd name="connsiteY15" fmla="*/ 299318 h 1243321"/>
              <a:gd name="connsiteX16" fmla="*/ 1388046 w 3220135"/>
              <a:gd name="connsiteY16" fmla="*/ 246690 h 1243321"/>
              <a:gd name="connsiteX17" fmla="*/ 1483433 w 3220135"/>
              <a:gd name="connsiteY17" fmla="*/ 177617 h 1243321"/>
              <a:gd name="connsiteX18" fmla="*/ 1716967 w 3220135"/>
              <a:gd name="connsiteY18" fmla="*/ 105254 h 1243321"/>
              <a:gd name="connsiteX19" fmla="*/ 2134696 w 3220135"/>
              <a:gd name="connsiteY19" fmla="*/ 55916 h 1243321"/>
              <a:gd name="connsiteX20" fmla="*/ 2585318 w 3220135"/>
              <a:gd name="connsiteY20" fmla="*/ 167749 h 1243321"/>
              <a:gd name="connsiteX21" fmla="*/ 2894503 w 3220135"/>
              <a:gd name="connsiteY21" fmla="*/ 391416 h 1243321"/>
              <a:gd name="connsiteX22" fmla="*/ 3220135 w 3220135"/>
              <a:gd name="connsiteY22" fmla="*/ 769675 h 1243321"/>
              <a:gd name="connsiteX0" fmla="*/ 1101885 w 3220135"/>
              <a:gd name="connsiteY0" fmla="*/ 1243470 h 1243470"/>
              <a:gd name="connsiteX1" fmla="*/ 1078860 w 3220135"/>
              <a:gd name="connsiteY1" fmla="*/ 983622 h 1243470"/>
              <a:gd name="connsiteX2" fmla="*/ 1039390 w 3220135"/>
              <a:gd name="connsiteY2" fmla="*/ 740221 h 1243470"/>
              <a:gd name="connsiteX3" fmla="*/ 914400 w 3220135"/>
              <a:gd name="connsiteY3" fmla="*/ 539579 h 1243470"/>
              <a:gd name="connsiteX4" fmla="*/ 684155 w 3220135"/>
              <a:gd name="connsiteY4" fmla="*/ 421167 h 1243470"/>
              <a:gd name="connsiteX5" fmla="*/ 345367 w 3220135"/>
              <a:gd name="connsiteY5" fmla="*/ 266575 h 1243470"/>
              <a:gd name="connsiteX6" fmla="*/ 177617 w 3220135"/>
              <a:gd name="connsiteY6" fmla="*/ 213947 h 1243470"/>
              <a:gd name="connsiteX7" fmla="*/ 62495 w 3220135"/>
              <a:gd name="connsiteY7" fmla="*/ 207369 h 1243470"/>
              <a:gd name="connsiteX8" fmla="*/ 0 w 3220135"/>
              <a:gd name="connsiteY8" fmla="*/ 151452 h 1243470"/>
              <a:gd name="connsiteX9" fmla="*/ 0 w 3220135"/>
              <a:gd name="connsiteY9" fmla="*/ 65933 h 1243470"/>
              <a:gd name="connsiteX10" fmla="*/ 85519 w 3220135"/>
              <a:gd name="connsiteY10" fmla="*/ 149 h 1243470"/>
              <a:gd name="connsiteX11" fmla="*/ 213798 w 3220135"/>
              <a:gd name="connsiteY11" fmla="*/ 16595 h 1243470"/>
              <a:gd name="connsiteX12" fmla="*/ 444043 w 3220135"/>
              <a:gd name="connsiteY12" fmla="*/ 95536 h 1243470"/>
              <a:gd name="connsiteX13" fmla="*/ 730204 w 3220135"/>
              <a:gd name="connsiteY13" fmla="*/ 184344 h 1243470"/>
              <a:gd name="connsiteX14" fmla="*/ 1006498 w 3220135"/>
              <a:gd name="connsiteY14" fmla="*/ 279732 h 1243470"/>
              <a:gd name="connsiteX15" fmla="*/ 1213718 w 3220135"/>
              <a:gd name="connsiteY15" fmla="*/ 299467 h 1243470"/>
              <a:gd name="connsiteX16" fmla="*/ 1388046 w 3220135"/>
              <a:gd name="connsiteY16" fmla="*/ 246839 h 1243470"/>
              <a:gd name="connsiteX17" fmla="*/ 1483433 w 3220135"/>
              <a:gd name="connsiteY17" fmla="*/ 177766 h 1243470"/>
              <a:gd name="connsiteX18" fmla="*/ 1716967 w 3220135"/>
              <a:gd name="connsiteY18" fmla="*/ 105403 h 1243470"/>
              <a:gd name="connsiteX19" fmla="*/ 2134696 w 3220135"/>
              <a:gd name="connsiteY19" fmla="*/ 56065 h 1243470"/>
              <a:gd name="connsiteX20" fmla="*/ 2585318 w 3220135"/>
              <a:gd name="connsiteY20" fmla="*/ 167898 h 1243470"/>
              <a:gd name="connsiteX21" fmla="*/ 2894503 w 3220135"/>
              <a:gd name="connsiteY21" fmla="*/ 391565 h 1243470"/>
              <a:gd name="connsiteX22" fmla="*/ 3220135 w 3220135"/>
              <a:gd name="connsiteY22" fmla="*/ 769824 h 1243470"/>
              <a:gd name="connsiteX0" fmla="*/ 1101885 w 3220135"/>
              <a:gd name="connsiteY0" fmla="*/ 1243470 h 1243470"/>
              <a:gd name="connsiteX1" fmla="*/ 1078860 w 3220135"/>
              <a:gd name="connsiteY1" fmla="*/ 983622 h 1243470"/>
              <a:gd name="connsiteX2" fmla="*/ 1039390 w 3220135"/>
              <a:gd name="connsiteY2" fmla="*/ 740221 h 1243470"/>
              <a:gd name="connsiteX3" fmla="*/ 914400 w 3220135"/>
              <a:gd name="connsiteY3" fmla="*/ 539579 h 1243470"/>
              <a:gd name="connsiteX4" fmla="*/ 684155 w 3220135"/>
              <a:gd name="connsiteY4" fmla="*/ 421167 h 1243470"/>
              <a:gd name="connsiteX5" fmla="*/ 345367 w 3220135"/>
              <a:gd name="connsiteY5" fmla="*/ 266575 h 1243470"/>
              <a:gd name="connsiteX6" fmla="*/ 177617 w 3220135"/>
              <a:gd name="connsiteY6" fmla="*/ 213947 h 1243470"/>
              <a:gd name="connsiteX7" fmla="*/ 62495 w 3220135"/>
              <a:gd name="connsiteY7" fmla="*/ 207369 h 1243470"/>
              <a:gd name="connsiteX8" fmla="*/ 0 w 3220135"/>
              <a:gd name="connsiteY8" fmla="*/ 151452 h 1243470"/>
              <a:gd name="connsiteX9" fmla="*/ 0 w 3220135"/>
              <a:gd name="connsiteY9" fmla="*/ 65933 h 1243470"/>
              <a:gd name="connsiteX10" fmla="*/ 85519 w 3220135"/>
              <a:gd name="connsiteY10" fmla="*/ 149 h 1243470"/>
              <a:gd name="connsiteX11" fmla="*/ 213798 w 3220135"/>
              <a:gd name="connsiteY11" fmla="*/ 16595 h 1243470"/>
              <a:gd name="connsiteX12" fmla="*/ 444043 w 3220135"/>
              <a:gd name="connsiteY12" fmla="*/ 95536 h 1243470"/>
              <a:gd name="connsiteX13" fmla="*/ 730204 w 3220135"/>
              <a:gd name="connsiteY13" fmla="*/ 184344 h 1243470"/>
              <a:gd name="connsiteX14" fmla="*/ 1006498 w 3220135"/>
              <a:gd name="connsiteY14" fmla="*/ 279732 h 1243470"/>
              <a:gd name="connsiteX15" fmla="*/ 1213718 w 3220135"/>
              <a:gd name="connsiteY15" fmla="*/ 299467 h 1243470"/>
              <a:gd name="connsiteX16" fmla="*/ 1388046 w 3220135"/>
              <a:gd name="connsiteY16" fmla="*/ 246839 h 1243470"/>
              <a:gd name="connsiteX17" fmla="*/ 1483433 w 3220135"/>
              <a:gd name="connsiteY17" fmla="*/ 177766 h 1243470"/>
              <a:gd name="connsiteX18" fmla="*/ 1716967 w 3220135"/>
              <a:gd name="connsiteY18" fmla="*/ 105403 h 1243470"/>
              <a:gd name="connsiteX19" fmla="*/ 2134696 w 3220135"/>
              <a:gd name="connsiteY19" fmla="*/ 56065 h 1243470"/>
              <a:gd name="connsiteX20" fmla="*/ 2585318 w 3220135"/>
              <a:gd name="connsiteY20" fmla="*/ 167898 h 1243470"/>
              <a:gd name="connsiteX21" fmla="*/ 2894503 w 3220135"/>
              <a:gd name="connsiteY21" fmla="*/ 391565 h 1243470"/>
              <a:gd name="connsiteX22" fmla="*/ 3220135 w 3220135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69824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3470 h 1243470"/>
              <a:gd name="connsiteX1" fmla="*/ 1084151 w 3225426"/>
              <a:gd name="connsiteY1" fmla="*/ 983622 h 1243470"/>
              <a:gd name="connsiteX2" fmla="*/ 1044681 w 3225426"/>
              <a:gd name="connsiteY2" fmla="*/ 740221 h 1243470"/>
              <a:gd name="connsiteX3" fmla="*/ 919691 w 3225426"/>
              <a:gd name="connsiteY3" fmla="*/ 539579 h 1243470"/>
              <a:gd name="connsiteX4" fmla="*/ 689446 w 3225426"/>
              <a:gd name="connsiteY4" fmla="*/ 421167 h 1243470"/>
              <a:gd name="connsiteX5" fmla="*/ 350658 w 3225426"/>
              <a:gd name="connsiteY5" fmla="*/ 266575 h 1243470"/>
              <a:gd name="connsiteX6" fmla="*/ 182908 w 3225426"/>
              <a:gd name="connsiteY6" fmla="*/ 213947 h 1243470"/>
              <a:gd name="connsiteX7" fmla="*/ 67786 w 3225426"/>
              <a:gd name="connsiteY7" fmla="*/ 207369 h 1243470"/>
              <a:gd name="connsiteX8" fmla="*/ 5291 w 3225426"/>
              <a:gd name="connsiteY8" fmla="*/ 151452 h 1243470"/>
              <a:gd name="connsiteX9" fmla="*/ 5291 w 3225426"/>
              <a:gd name="connsiteY9" fmla="*/ 65933 h 1243470"/>
              <a:gd name="connsiteX10" fmla="*/ 90810 w 3225426"/>
              <a:gd name="connsiteY10" fmla="*/ 149 h 1243470"/>
              <a:gd name="connsiteX11" fmla="*/ 219089 w 3225426"/>
              <a:gd name="connsiteY11" fmla="*/ 16595 h 1243470"/>
              <a:gd name="connsiteX12" fmla="*/ 449334 w 3225426"/>
              <a:gd name="connsiteY12" fmla="*/ 95536 h 1243470"/>
              <a:gd name="connsiteX13" fmla="*/ 735495 w 3225426"/>
              <a:gd name="connsiteY13" fmla="*/ 184344 h 1243470"/>
              <a:gd name="connsiteX14" fmla="*/ 1011789 w 3225426"/>
              <a:gd name="connsiteY14" fmla="*/ 279732 h 1243470"/>
              <a:gd name="connsiteX15" fmla="*/ 1219009 w 3225426"/>
              <a:gd name="connsiteY15" fmla="*/ 299467 h 1243470"/>
              <a:gd name="connsiteX16" fmla="*/ 1393337 w 3225426"/>
              <a:gd name="connsiteY16" fmla="*/ 246839 h 1243470"/>
              <a:gd name="connsiteX17" fmla="*/ 1488724 w 3225426"/>
              <a:gd name="connsiteY17" fmla="*/ 177766 h 1243470"/>
              <a:gd name="connsiteX18" fmla="*/ 1722258 w 3225426"/>
              <a:gd name="connsiteY18" fmla="*/ 105403 h 1243470"/>
              <a:gd name="connsiteX19" fmla="*/ 2139987 w 3225426"/>
              <a:gd name="connsiteY19" fmla="*/ 56065 h 1243470"/>
              <a:gd name="connsiteX20" fmla="*/ 2590609 w 3225426"/>
              <a:gd name="connsiteY20" fmla="*/ 167898 h 1243470"/>
              <a:gd name="connsiteX21" fmla="*/ 2899794 w 3225426"/>
              <a:gd name="connsiteY21" fmla="*/ 391565 h 1243470"/>
              <a:gd name="connsiteX22" fmla="*/ 3225426 w 3225426"/>
              <a:gd name="connsiteY22" fmla="*/ 774587 h 1243470"/>
              <a:gd name="connsiteX0" fmla="*/ 1107176 w 3225426"/>
              <a:gd name="connsiteY0" fmla="*/ 1244003 h 1244003"/>
              <a:gd name="connsiteX1" fmla="*/ 1084151 w 3225426"/>
              <a:gd name="connsiteY1" fmla="*/ 984155 h 1244003"/>
              <a:gd name="connsiteX2" fmla="*/ 1044681 w 3225426"/>
              <a:gd name="connsiteY2" fmla="*/ 740754 h 1244003"/>
              <a:gd name="connsiteX3" fmla="*/ 919691 w 3225426"/>
              <a:gd name="connsiteY3" fmla="*/ 540112 h 1244003"/>
              <a:gd name="connsiteX4" fmla="*/ 689446 w 3225426"/>
              <a:gd name="connsiteY4" fmla="*/ 421700 h 1244003"/>
              <a:gd name="connsiteX5" fmla="*/ 350658 w 3225426"/>
              <a:gd name="connsiteY5" fmla="*/ 267108 h 1244003"/>
              <a:gd name="connsiteX6" fmla="*/ 182908 w 3225426"/>
              <a:gd name="connsiteY6" fmla="*/ 214480 h 1244003"/>
              <a:gd name="connsiteX7" fmla="*/ 67786 w 3225426"/>
              <a:gd name="connsiteY7" fmla="*/ 207902 h 1244003"/>
              <a:gd name="connsiteX8" fmla="*/ 5291 w 3225426"/>
              <a:gd name="connsiteY8" fmla="*/ 151985 h 1244003"/>
              <a:gd name="connsiteX9" fmla="*/ 5291 w 3225426"/>
              <a:gd name="connsiteY9" fmla="*/ 66466 h 1244003"/>
              <a:gd name="connsiteX10" fmla="*/ 90810 w 3225426"/>
              <a:gd name="connsiteY10" fmla="*/ 682 h 1244003"/>
              <a:gd name="connsiteX11" fmla="*/ 219089 w 3225426"/>
              <a:gd name="connsiteY11" fmla="*/ 17128 h 1244003"/>
              <a:gd name="connsiteX12" fmla="*/ 449334 w 3225426"/>
              <a:gd name="connsiteY12" fmla="*/ 96069 h 1244003"/>
              <a:gd name="connsiteX13" fmla="*/ 735495 w 3225426"/>
              <a:gd name="connsiteY13" fmla="*/ 184877 h 1244003"/>
              <a:gd name="connsiteX14" fmla="*/ 1011789 w 3225426"/>
              <a:gd name="connsiteY14" fmla="*/ 280265 h 1244003"/>
              <a:gd name="connsiteX15" fmla="*/ 1219009 w 3225426"/>
              <a:gd name="connsiteY15" fmla="*/ 300000 h 1244003"/>
              <a:gd name="connsiteX16" fmla="*/ 1393337 w 3225426"/>
              <a:gd name="connsiteY16" fmla="*/ 247372 h 1244003"/>
              <a:gd name="connsiteX17" fmla="*/ 1488724 w 3225426"/>
              <a:gd name="connsiteY17" fmla="*/ 178299 h 1244003"/>
              <a:gd name="connsiteX18" fmla="*/ 1722258 w 3225426"/>
              <a:gd name="connsiteY18" fmla="*/ 105936 h 1244003"/>
              <a:gd name="connsiteX19" fmla="*/ 2139987 w 3225426"/>
              <a:gd name="connsiteY19" fmla="*/ 56598 h 1244003"/>
              <a:gd name="connsiteX20" fmla="*/ 2590609 w 3225426"/>
              <a:gd name="connsiteY20" fmla="*/ 168431 h 1244003"/>
              <a:gd name="connsiteX21" fmla="*/ 2899794 w 3225426"/>
              <a:gd name="connsiteY21" fmla="*/ 392098 h 1244003"/>
              <a:gd name="connsiteX22" fmla="*/ 3225426 w 3225426"/>
              <a:gd name="connsiteY22" fmla="*/ 775120 h 12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25426" h="1244003">
                <a:moveTo>
                  <a:pt x="1107176" y="1244003"/>
                </a:moveTo>
                <a:cubicBezTo>
                  <a:pt x="1116170" y="1155005"/>
                  <a:pt x="1091826" y="1070771"/>
                  <a:pt x="1084151" y="984155"/>
                </a:cubicBezTo>
                <a:cubicBezTo>
                  <a:pt x="1070994" y="903021"/>
                  <a:pt x="1074507" y="821888"/>
                  <a:pt x="1044681" y="740754"/>
                </a:cubicBezTo>
                <a:cubicBezTo>
                  <a:pt x="1014925" y="666730"/>
                  <a:pt x="985167" y="599849"/>
                  <a:pt x="919691" y="540112"/>
                </a:cubicBezTo>
                <a:cubicBezTo>
                  <a:pt x="842943" y="481591"/>
                  <a:pt x="766194" y="461171"/>
                  <a:pt x="689446" y="421700"/>
                </a:cubicBezTo>
                <a:lnTo>
                  <a:pt x="350658" y="267108"/>
                </a:lnTo>
                <a:cubicBezTo>
                  <a:pt x="294741" y="249565"/>
                  <a:pt x="255494" y="224879"/>
                  <a:pt x="182908" y="214480"/>
                </a:cubicBezTo>
                <a:cubicBezTo>
                  <a:pt x="139772" y="202762"/>
                  <a:pt x="110922" y="224382"/>
                  <a:pt x="67786" y="207902"/>
                </a:cubicBezTo>
                <a:cubicBezTo>
                  <a:pt x="44573" y="198788"/>
                  <a:pt x="26123" y="170624"/>
                  <a:pt x="5291" y="151985"/>
                </a:cubicBezTo>
                <a:cubicBezTo>
                  <a:pt x="5291" y="123479"/>
                  <a:pt x="-6615" y="94972"/>
                  <a:pt x="5291" y="66466"/>
                </a:cubicBezTo>
                <a:cubicBezTo>
                  <a:pt x="31416" y="37394"/>
                  <a:pt x="55160" y="10704"/>
                  <a:pt x="90810" y="682"/>
                </a:cubicBezTo>
                <a:cubicBezTo>
                  <a:pt x="155001" y="-3360"/>
                  <a:pt x="176329" y="11646"/>
                  <a:pt x="219089" y="17128"/>
                </a:cubicBezTo>
                <a:lnTo>
                  <a:pt x="449334" y="96069"/>
                </a:lnTo>
                <a:lnTo>
                  <a:pt x="735495" y="184877"/>
                </a:lnTo>
                <a:lnTo>
                  <a:pt x="1011789" y="280265"/>
                </a:lnTo>
                <a:cubicBezTo>
                  <a:pt x="1080862" y="286843"/>
                  <a:pt x="1138030" y="310090"/>
                  <a:pt x="1219009" y="300000"/>
                </a:cubicBezTo>
                <a:cubicBezTo>
                  <a:pt x="1277118" y="294363"/>
                  <a:pt x="1337609" y="281583"/>
                  <a:pt x="1393337" y="247372"/>
                </a:cubicBezTo>
                <a:cubicBezTo>
                  <a:pt x="1432276" y="229111"/>
                  <a:pt x="1449784" y="194180"/>
                  <a:pt x="1488724" y="178299"/>
                </a:cubicBezTo>
                <a:cubicBezTo>
                  <a:pt x="1566569" y="139891"/>
                  <a:pt x="1639651" y="118150"/>
                  <a:pt x="1722258" y="105936"/>
                </a:cubicBezTo>
                <a:cubicBezTo>
                  <a:pt x="1863882" y="70440"/>
                  <a:pt x="2000744" y="58757"/>
                  <a:pt x="2139987" y="56598"/>
                </a:cubicBezTo>
                <a:cubicBezTo>
                  <a:pt x="2299719" y="72444"/>
                  <a:pt x="2452309" y="100196"/>
                  <a:pt x="2590609" y="168431"/>
                </a:cubicBezTo>
                <a:cubicBezTo>
                  <a:pt x="2712721" y="233462"/>
                  <a:pt x="2803876" y="303255"/>
                  <a:pt x="2899794" y="392098"/>
                </a:cubicBezTo>
                <a:cubicBezTo>
                  <a:pt x="3020244" y="515010"/>
                  <a:pt x="3126407" y="642684"/>
                  <a:pt x="3225426" y="775120"/>
                </a:cubicBez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B2DE538-CCD7-AD96-6D11-1F08F58B9806}"/>
              </a:ext>
            </a:extLst>
          </p:cNvPr>
          <p:cNvSpPr/>
          <p:nvPr/>
        </p:nvSpPr>
        <p:spPr>
          <a:xfrm rot="19200815">
            <a:off x="5139991" y="2321000"/>
            <a:ext cx="50873" cy="212725"/>
          </a:xfrm>
          <a:custGeom>
            <a:avLst/>
            <a:gdLst>
              <a:gd name="connsiteX0" fmla="*/ 0 w 47625"/>
              <a:gd name="connsiteY0" fmla="*/ 212725 h 212725"/>
              <a:gd name="connsiteX1" fmla="*/ 44450 w 47625"/>
              <a:gd name="connsiteY1" fmla="*/ 177800 h 212725"/>
              <a:gd name="connsiteX2" fmla="*/ 47625 w 47625"/>
              <a:gd name="connsiteY2" fmla="*/ 88900 h 212725"/>
              <a:gd name="connsiteX3" fmla="*/ 34925 w 47625"/>
              <a:gd name="connsiteY3" fmla="*/ 0 h 212725"/>
              <a:gd name="connsiteX0" fmla="*/ 0 w 47625"/>
              <a:gd name="connsiteY0" fmla="*/ 212725 h 212725"/>
              <a:gd name="connsiteX1" fmla="*/ 44450 w 47625"/>
              <a:gd name="connsiteY1" fmla="*/ 177800 h 212725"/>
              <a:gd name="connsiteX2" fmla="*/ 47625 w 47625"/>
              <a:gd name="connsiteY2" fmla="*/ 88900 h 212725"/>
              <a:gd name="connsiteX3" fmla="*/ 34925 w 47625"/>
              <a:gd name="connsiteY3" fmla="*/ 0 h 212725"/>
              <a:gd name="connsiteX0" fmla="*/ 0 w 47828"/>
              <a:gd name="connsiteY0" fmla="*/ 212725 h 212725"/>
              <a:gd name="connsiteX1" fmla="*/ 44450 w 47828"/>
              <a:gd name="connsiteY1" fmla="*/ 177800 h 212725"/>
              <a:gd name="connsiteX2" fmla="*/ 47625 w 47828"/>
              <a:gd name="connsiteY2" fmla="*/ 88900 h 212725"/>
              <a:gd name="connsiteX3" fmla="*/ 34925 w 47828"/>
              <a:gd name="connsiteY3" fmla="*/ 0 h 212725"/>
              <a:gd name="connsiteX0" fmla="*/ 0 w 50873"/>
              <a:gd name="connsiteY0" fmla="*/ 212725 h 212725"/>
              <a:gd name="connsiteX1" fmla="*/ 44450 w 50873"/>
              <a:gd name="connsiteY1" fmla="*/ 177800 h 212725"/>
              <a:gd name="connsiteX2" fmla="*/ 47625 w 50873"/>
              <a:gd name="connsiteY2" fmla="*/ 88900 h 212725"/>
              <a:gd name="connsiteX3" fmla="*/ 34925 w 50873"/>
              <a:gd name="connsiteY3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73" h="212725">
                <a:moveTo>
                  <a:pt x="0" y="212725"/>
                </a:moveTo>
                <a:cubicBezTo>
                  <a:pt x="14817" y="201083"/>
                  <a:pt x="34396" y="198967"/>
                  <a:pt x="44450" y="177800"/>
                </a:cubicBezTo>
                <a:cubicBezTo>
                  <a:pt x="57414" y="148167"/>
                  <a:pt x="46567" y="118533"/>
                  <a:pt x="47625" y="88900"/>
                </a:cubicBezTo>
                <a:lnTo>
                  <a:pt x="34925" y="0"/>
                </a:ln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72CAD8B-2631-64AB-58C7-DD5C9B92CDD6}"/>
              </a:ext>
            </a:extLst>
          </p:cNvPr>
          <p:cNvSpPr/>
          <p:nvPr/>
        </p:nvSpPr>
        <p:spPr>
          <a:xfrm>
            <a:off x="3771900" y="2990850"/>
            <a:ext cx="2570821" cy="2305050"/>
          </a:xfrm>
          <a:custGeom>
            <a:avLst/>
            <a:gdLst>
              <a:gd name="connsiteX0" fmla="*/ 0 w 2565400"/>
              <a:gd name="connsiteY0" fmla="*/ 1514475 h 2305050"/>
              <a:gd name="connsiteX1" fmla="*/ 482600 w 2565400"/>
              <a:gd name="connsiteY1" fmla="*/ 1539875 h 2305050"/>
              <a:gd name="connsiteX2" fmla="*/ 1035050 w 2565400"/>
              <a:gd name="connsiteY2" fmla="*/ 1635125 h 2305050"/>
              <a:gd name="connsiteX3" fmla="*/ 1146175 w 2565400"/>
              <a:gd name="connsiteY3" fmla="*/ 1511300 h 2305050"/>
              <a:gd name="connsiteX4" fmla="*/ 1346200 w 2565400"/>
              <a:gd name="connsiteY4" fmla="*/ 1368425 h 2305050"/>
              <a:gd name="connsiteX5" fmla="*/ 1463675 w 2565400"/>
              <a:gd name="connsiteY5" fmla="*/ 1289050 h 2305050"/>
              <a:gd name="connsiteX6" fmla="*/ 1447800 w 2565400"/>
              <a:gd name="connsiteY6" fmla="*/ 1177925 h 2305050"/>
              <a:gd name="connsiteX7" fmla="*/ 1292225 w 2565400"/>
              <a:gd name="connsiteY7" fmla="*/ 1073150 h 2305050"/>
              <a:gd name="connsiteX8" fmla="*/ 1092200 w 2565400"/>
              <a:gd name="connsiteY8" fmla="*/ 930275 h 2305050"/>
              <a:gd name="connsiteX9" fmla="*/ 892175 w 2565400"/>
              <a:gd name="connsiteY9" fmla="*/ 835025 h 2305050"/>
              <a:gd name="connsiteX10" fmla="*/ 774700 w 2565400"/>
              <a:gd name="connsiteY10" fmla="*/ 663575 h 2305050"/>
              <a:gd name="connsiteX11" fmla="*/ 765175 w 2565400"/>
              <a:gd name="connsiteY11" fmla="*/ 520700 h 2305050"/>
              <a:gd name="connsiteX12" fmla="*/ 854075 w 2565400"/>
              <a:gd name="connsiteY12" fmla="*/ 387350 h 2305050"/>
              <a:gd name="connsiteX13" fmla="*/ 1038225 w 2565400"/>
              <a:gd name="connsiteY13" fmla="*/ 295275 h 2305050"/>
              <a:gd name="connsiteX14" fmla="*/ 1133475 w 2565400"/>
              <a:gd name="connsiteY14" fmla="*/ 225425 h 2305050"/>
              <a:gd name="connsiteX15" fmla="*/ 1168400 w 2565400"/>
              <a:gd name="connsiteY15" fmla="*/ 127000 h 2305050"/>
              <a:gd name="connsiteX16" fmla="*/ 1212850 w 2565400"/>
              <a:gd name="connsiteY16" fmla="*/ 22225 h 2305050"/>
              <a:gd name="connsiteX17" fmla="*/ 1276350 w 2565400"/>
              <a:gd name="connsiteY17" fmla="*/ 0 h 2305050"/>
              <a:gd name="connsiteX18" fmla="*/ 1343025 w 2565400"/>
              <a:gd name="connsiteY18" fmla="*/ 38100 h 2305050"/>
              <a:gd name="connsiteX19" fmla="*/ 1352550 w 2565400"/>
              <a:gd name="connsiteY19" fmla="*/ 123825 h 2305050"/>
              <a:gd name="connsiteX20" fmla="*/ 1289050 w 2565400"/>
              <a:gd name="connsiteY20" fmla="*/ 238125 h 2305050"/>
              <a:gd name="connsiteX21" fmla="*/ 1320800 w 2565400"/>
              <a:gd name="connsiteY21" fmla="*/ 234950 h 2305050"/>
              <a:gd name="connsiteX22" fmla="*/ 1422400 w 2565400"/>
              <a:gd name="connsiteY22" fmla="*/ 149225 h 2305050"/>
              <a:gd name="connsiteX23" fmla="*/ 1485900 w 2565400"/>
              <a:gd name="connsiteY23" fmla="*/ 107950 h 2305050"/>
              <a:gd name="connsiteX24" fmla="*/ 1466850 w 2565400"/>
              <a:gd name="connsiteY24" fmla="*/ 184150 h 2305050"/>
              <a:gd name="connsiteX25" fmla="*/ 1466850 w 2565400"/>
              <a:gd name="connsiteY25" fmla="*/ 279400 h 2305050"/>
              <a:gd name="connsiteX26" fmla="*/ 1558925 w 2565400"/>
              <a:gd name="connsiteY26" fmla="*/ 365125 h 2305050"/>
              <a:gd name="connsiteX27" fmla="*/ 1539875 w 2565400"/>
              <a:gd name="connsiteY27" fmla="*/ 311150 h 2305050"/>
              <a:gd name="connsiteX28" fmla="*/ 1546225 w 2565400"/>
              <a:gd name="connsiteY28" fmla="*/ 206375 h 2305050"/>
              <a:gd name="connsiteX29" fmla="*/ 1670050 w 2565400"/>
              <a:gd name="connsiteY29" fmla="*/ 53975 h 2305050"/>
              <a:gd name="connsiteX30" fmla="*/ 1841500 w 2565400"/>
              <a:gd name="connsiteY30" fmla="*/ 15875 h 2305050"/>
              <a:gd name="connsiteX31" fmla="*/ 2073275 w 2565400"/>
              <a:gd name="connsiteY31" fmla="*/ 44450 h 2305050"/>
              <a:gd name="connsiteX32" fmla="*/ 2266950 w 2565400"/>
              <a:gd name="connsiteY32" fmla="*/ 133350 h 2305050"/>
              <a:gd name="connsiteX33" fmla="*/ 2422525 w 2565400"/>
              <a:gd name="connsiteY33" fmla="*/ 327025 h 2305050"/>
              <a:gd name="connsiteX34" fmla="*/ 2565400 w 2565400"/>
              <a:gd name="connsiteY34" fmla="*/ 647700 h 2305050"/>
              <a:gd name="connsiteX35" fmla="*/ 2524125 w 2565400"/>
              <a:gd name="connsiteY35" fmla="*/ 942975 h 2305050"/>
              <a:gd name="connsiteX36" fmla="*/ 2381250 w 2565400"/>
              <a:gd name="connsiteY36" fmla="*/ 1219200 h 2305050"/>
              <a:gd name="connsiteX37" fmla="*/ 2228850 w 2565400"/>
              <a:gd name="connsiteY37" fmla="*/ 1314450 h 2305050"/>
              <a:gd name="connsiteX38" fmla="*/ 2162175 w 2565400"/>
              <a:gd name="connsiteY38" fmla="*/ 1349375 h 2305050"/>
              <a:gd name="connsiteX39" fmla="*/ 2168525 w 2565400"/>
              <a:gd name="connsiteY39" fmla="*/ 1393825 h 2305050"/>
              <a:gd name="connsiteX40" fmla="*/ 2251075 w 2565400"/>
              <a:gd name="connsiteY40" fmla="*/ 1390650 h 2305050"/>
              <a:gd name="connsiteX41" fmla="*/ 2451100 w 2565400"/>
              <a:gd name="connsiteY41" fmla="*/ 1346200 h 2305050"/>
              <a:gd name="connsiteX42" fmla="*/ 2533650 w 2565400"/>
              <a:gd name="connsiteY42" fmla="*/ 1323975 h 2305050"/>
              <a:gd name="connsiteX43" fmla="*/ 2546350 w 2565400"/>
              <a:gd name="connsiteY43" fmla="*/ 1358900 h 2305050"/>
              <a:gd name="connsiteX44" fmla="*/ 2476500 w 2565400"/>
              <a:gd name="connsiteY44" fmla="*/ 1409700 h 2305050"/>
              <a:gd name="connsiteX45" fmla="*/ 2298700 w 2565400"/>
              <a:gd name="connsiteY45" fmla="*/ 1479550 h 2305050"/>
              <a:gd name="connsiteX46" fmla="*/ 1958975 w 2565400"/>
              <a:gd name="connsiteY46" fmla="*/ 1514475 h 2305050"/>
              <a:gd name="connsiteX47" fmla="*/ 1717675 w 2565400"/>
              <a:gd name="connsiteY47" fmla="*/ 1533525 h 2305050"/>
              <a:gd name="connsiteX48" fmla="*/ 1555750 w 2565400"/>
              <a:gd name="connsiteY48" fmla="*/ 1584325 h 2305050"/>
              <a:gd name="connsiteX49" fmla="*/ 1444625 w 2565400"/>
              <a:gd name="connsiteY49" fmla="*/ 1692275 h 2305050"/>
              <a:gd name="connsiteX50" fmla="*/ 1196975 w 2565400"/>
              <a:gd name="connsiteY50" fmla="*/ 2041525 h 2305050"/>
              <a:gd name="connsiteX51" fmla="*/ 958850 w 2565400"/>
              <a:gd name="connsiteY51" fmla="*/ 2305050 h 2305050"/>
              <a:gd name="connsiteX0" fmla="*/ 0 w 2565400"/>
              <a:gd name="connsiteY0" fmla="*/ 1514475 h 2305050"/>
              <a:gd name="connsiteX1" fmla="*/ 482600 w 2565400"/>
              <a:gd name="connsiteY1" fmla="*/ 1539875 h 2305050"/>
              <a:gd name="connsiteX2" fmla="*/ 1035050 w 2565400"/>
              <a:gd name="connsiteY2" fmla="*/ 1635125 h 2305050"/>
              <a:gd name="connsiteX3" fmla="*/ 1146175 w 2565400"/>
              <a:gd name="connsiteY3" fmla="*/ 1511300 h 2305050"/>
              <a:gd name="connsiteX4" fmla="*/ 1346200 w 2565400"/>
              <a:gd name="connsiteY4" fmla="*/ 1368425 h 2305050"/>
              <a:gd name="connsiteX5" fmla="*/ 1463675 w 2565400"/>
              <a:gd name="connsiteY5" fmla="*/ 1289050 h 2305050"/>
              <a:gd name="connsiteX6" fmla="*/ 1447800 w 2565400"/>
              <a:gd name="connsiteY6" fmla="*/ 1177925 h 2305050"/>
              <a:gd name="connsiteX7" fmla="*/ 1292225 w 2565400"/>
              <a:gd name="connsiteY7" fmla="*/ 1073150 h 2305050"/>
              <a:gd name="connsiteX8" fmla="*/ 1092200 w 2565400"/>
              <a:gd name="connsiteY8" fmla="*/ 930275 h 2305050"/>
              <a:gd name="connsiteX9" fmla="*/ 892175 w 2565400"/>
              <a:gd name="connsiteY9" fmla="*/ 835025 h 2305050"/>
              <a:gd name="connsiteX10" fmla="*/ 774700 w 2565400"/>
              <a:gd name="connsiteY10" fmla="*/ 663575 h 2305050"/>
              <a:gd name="connsiteX11" fmla="*/ 765175 w 2565400"/>
              <a:gd name="connsiteY11" fmla="*/ 520700 h 2305050"/>
              <a:gd name="connsiteX12" fmla="*/ 854075 w 2565400"/>
              <a:gd name="connsiteY12" fmla="*/ 387350 h 2305050"/>
              <a:gd name="connsiteX13" fmla="*/ 1038225 w 2565400"/>
              <a:gd name="connsiteY13" fmla="*/ 295275 h 2305050"/>
              <a:gd name="connsiteX14" fmla="*/ 1133475 w 2565400"/>
              <a:gd name="connsiteY14" fmla="*/ 225425 h 2305050"/>
              <a:gd name="connsiteX15" fmla="*/ 1168400 w 2565400"/>
              <a:gd name="connsiteY15" fmla="*/ 127000 h 2305050"/>
              <a:gd name="connsiteX16" fmla="*/ 1212850 w 2565400"/>
              <a:gd name="connsiteY16" fmla="*/ 22225 h 2305050"/>
              <a:gd name="connsiteX17" fmla="*/ 1276350 w 2565400"/>
              <a:gd name="connsiteY17" fmla="*/ 0 h 2305050"/>
              <a:gd name="connsiteX18" fmla="*/ 1343025 w 2565400"/>
              <a:gd name="connsiteY18" fmla="*/ 38100 h 2305050"/>
              <a:gd name="connsiteX19" fmla="*/ 1352550 w 2565400"/>
              <a:gd name="connsiteY19" fmla="*/ 123825 h 2305050"/>
              <a:gd name="connsiteX20" fmla="*/ 1289050 w 2565400"/>
              <a:gd name="connsiteY20" fmla="*/ 238125 h 2305050"/>
              <a:gd name="connsiteX21" fmla="*/ 1320800 w 2565400"/>
              <a:gd name="connsiteY21" fmla="*/ 234950 h 2305050"/>
              <a:gd name="connsiteX22" fmla="*/ 1422400 w 2565400"/>
              <a:gd name="connsiteY22" fmla="*/ 149225 h 2305050"/>
              <a:gd name="connsiteX23" fmla="*/ 1485900 w 2565400"/>
              <a:gd name="connsiteY23" fmla="*/ 107950 h 2305050"/>
              <a:gd name="connsiteX24" fmla="*/ 1466850 w 2565400"/>
              <a:gd name="connsiteY24" fmla="*/ 184150 h 2305050"/>
              <a:gd name="connsiteX25" fmla="*/ 1466850 w 2565400"/>
              <a:gd name="connsiteY25" fmla="*/ 279400 h 2305050"/>
              <a:gd name="connsiteX26" fmla="*/ 1558925 w 2565400"/>
              <a:gd name="connsiteY26" fmla="*/ 365125 h 2305050"/>
              <a:gd name="connsiteX27" fmla="*/ 1539875 w 2565400"/>
              <a:gd name="connsiteY27" fmla="*/ 311150 h 2305050"/>
              <a:gd name="connsiteX28" fmla="*/ 1546225 w 2565400"/>
              <a:gd name="connsiteY28" fmla="*/ 206375 h 2305050"/>
              <a:gd name="connsiteX29" fmla="*/ 1670050 w 2565400"/>
              <a:gd name="connsiteY29" fmla="*/ 53975 h 2305050"/>
              <a:gd name="connsiteX30" fmla="*/ 1841500 w 2565400"/>
              <a:gd name="connsiteY30" fmla="*/ 15875 h 2305050"/>
              <a:gd name="connsiteX31" fmla="*/ 2073275 w 2565400"/>
              <a:gd name="connsiteY31" fmla="*/ 44450 h 2305050"/>
              <a:gd name="connsiteX32" fmla="*/ 2266950 w 2565400"/>
              <a:gd name="connsiteY32" fmla="*/ 133350 h 2305050"/>
              <a:gd name="connsiteX33" fmla="*/ 2422525 w 2565400"/>
              <a:gd name="connsiteY33" fmla="*/ 327025 h 2305050"/>
              <a:gd name="connsiteX34" fmla="*/ 2565400 w 2565400"/>
              <a:gd name="connsiteY34" fmla="*/ 647700 h 2305050"/>
              <a:gd name="connsiteX35" fmla="*/ 2524125 w 2565400"/>
              <a:gd name="connsiteY35" fmla="*/ 942975 h 2305050"/>
              <a:gd name="connsiteX36" fmla="*/ 2381250 w 2565400"/>
              <a:gd name="connsiteY36" fmla="*/ 1219200 h 2305050"/>
              <a:gd name="connsiteX37" fmla="*/ 2228850 w 2565400"/>
              <a:gd name="connsiteY37" fmla="*/ 1314450 h 2305050"/>
              <a:gd name="connsiteX38" fmla="*/ 2162175 w 2565400"/>
              <a:gd name="connsiteY38" fmla="*/ 1349375 h 2305050"/>
              <a:gd name="connsiteX39" fmla="*/ 2168525 w 2565400"/>
              <a:gd name="connsiteY39" fmla="*/ 1393825 h 2305050"/>
              <a:gd name="connsiteX40" fmla="*/ 2251075 w 2565400"/>
              <a:gd name="connsiteY40" fmla="*/ 1390650 h 2305050"/>
              <a:gd name="connsiteX41" fmla="*/ 2451100 w 2565400"/>
              <a:gd name="connsiteY41" fmla="*/ 1346200 h 2305050"/>
              <a:gd name="connsiteX42" fmla="*/ 2533650 w 2565400"/>
              <a:gd name="connsiteY42" fmla="*/ 1323975 h 2305050"/>
              <a:gd name="connsiteX43" fmla="*/ 2546350 w 2565400"/>
              <a:gd name="connsiteY43" fmla="*/ 1358900 h 2305050"/>
              <a:gd name="connsiteX44" fmla="*/ 2476500 w 2565400"/>
              <a:gd name="connsiteY44" fmla="*/ 1409700 h 2305050"/>
              <a:gd name="connsiteX45" fmla="*/ 2298700 w 2565400"/>
              <a:gd name="connsiteY45" fmla="*/ 1479550 h 2305050"/>
              <a:gd name="connsiteX46" fmla="*/ 1958975 w 2565400"/>
              <a:gd name="connsiteY46" fmla="*/ 1514475 h 2305050"/>
              <a:gd name="connsiteX47" fmla="*/ 1717675 w 2565400"/>
              <a:gd name="connsiteY47" fmla="*/ 1533525 h 2305050"/>
              <a:gd name="connsiteX48" fmla="*/ 1555750 w 2565400"/>
              <a:gd name="connsiteY48" fmla="*/ 1584325 h 2305050"/>
              <a:gd name="connsiteX49" fmla="*/ 1444625 w 2565400"/>
              <a:gd name="connsiteY49" fmla="*/ 1692275 h 2305050"/>
              <a:gd name="connsiteX50" fmla="*/ 1196975 w 2565400"/>
              <a:gd name="connsiteY50" fmla="*/ 2041525 h 2305050"/>
              <a:gd name="connsiteX51" fmla="*/ 958850 w 2565400"/>
              <a:gd name="connsiteY51" fmla="*/ 2305050 h 2305050"/>
              <a:gd name="connsiteX0" fmla="*/ 0 w 2565400"/>
              <a:gd name="connsiteY0" fmla="*/ 1514475 h 2305050"/>
              <a:gd name="connsiteX1" fmla="*/ 482600 w 2565400"/>
              <a:gd name="connsiteY1" fmla="*/ 1539875 h 2305050"/>
              <a:gd name="connsiteX2" fmla="*/ 1035050 w 2565400"/>
              <a:gd name="connsiteY2" fmla="*/ 1635125 h 2305050"/>
              <a:gd name="connsiteX3" fmla="*/ 1146175 w 2565400"/>
              <a:gd name="connsiteY3" fmla="*/ 1511300 h 2305050"/>
              <a:gd name="connsiteX4" fmla="*/ 1346200 w 2565400"/>
              <a:gd name="connsiteY4" fmla="*/ 1368425 h 2305050"/>
              <a:gd name="connsiteX5" fmla="*/ 1463675 w 2565400"/>
              <a:gd name="connsiteY5" fmla="*/ 1289050 h 2305050"/>
              <a:gd name="connsiteX6" fmla="*/ 1447800 w 2565400"/>
              <a:gd name="connsiteY6" fmla="*/ 1177925 h 2305050"/>
              <a:gd name="connsiteX7" fmla="*/ 1292225 w 2565400"/>
              <a:gd name="connsiteY7" fmla="*/ 1073150 h 2305050"/>
              <a:gd name="connsiteX8" fmla="*/ 1092200 w 2565400"/>
              <a:gd name="connsiteY8" fmla="*/ 930275 h 2305050"/>
              <a:gd name="connsiteX9" fmla="*/ 892175 w 2565400"/>
              <a:gd name="connsiteY9" fmla="*/ 835025 h 2305050"/>
              <a:gd name="connsiteX10" fmla="*/ 774700 w 2565400"/>
              <a:gd name="connsiteY10" fmla="*/ 663575 h 2305050"/>
              <a:gd name="connsiteX11" fmla="*/ 765175 w 2565400"/>
              <a:gd name="connsiteY11" fmla="*/ 520700 h 2305050"/>
              <a:gd name="connsiteX12" fmla="*/ 854075 w 2565400"/>
              <a:gd name="connsiteY12" fmla="*/ 387350 h 2305050"/>
              <a:gd name="connsiteX13" fmla="*/ 1038225 w 2565400"/>
              <a:gd name="connsiteY13" fmla="*/ 295275 h 2305050"/>
              <a:gd name="connsiteX14" fmla="*/ 1133475 w 2565400"/>
              <a:gd name="connsiteY14" fmla="*/ 225425 h 2305050"/>
              <a:gd name="connsiteX15" fmla="*/ 1168400 w 2565400"/>
              <a:gd name="connsiteY15" fmla="*/ 127000 h 2305050"/>
              <a:gd name="connsiteX16" fmla="*/ 1212850 w 2565400"/>
              <a:gd name="connsiteY16" fmla="*/ 22225 h 2305050"/>
              <a:gd name="connsiteX17" fmla="*/ 1276350 w 2565400"/>
              <a:gd name="connsiteY17" fmla="*/ 0 h 2305050"/>
              <a:gd name="connsiteX18" fmla="*/ 1343025 w 2565400"/>
              <a:gd name="connsiteY18" fmla="*/ 38100 h 2305050"/>
              <a:gd name="connsiteX19" fmla="*/ 1352550 w 2565400"/>
              <a:gd name="connsiteY19" fmla="*/ 123825 h 2305050"/>
              <a:gd name="connsiteX20" fmla="*/ 1289050 w 2565400"/>
              <a:gd name="connsiteY20" fmla="*/ 238125 h 2305050"/>
              <a:gd name="connsiteX21" fmla="*/ 1320800 w 2565400"/>
              <a:gd name="connsiteY21" fmla="*/ 234950 h 2305050"/>
              <a:gd name="connsiteX22" fmla="*/ 1422400 w 2565400"/>
              <a:gd name="connsiteY22" fmla="*/ 149225 h 2305050"/>
              <a:gd name="connsiteX23" fmla="*/ 1485900 w 2565400"/>
              <a:gd name="connsiteY23" fmla="*/ 107950 h 2305050"/>
              <a:gd name="connsiteX24" fmla="*/ 1466850 w 2565400"/>
              <a:gd name="connsiteY24" fmla="*/ 184150 h 2305050"/>
              <a:gd name="connsiteX25" fmla="*/ 1466850 w 2565400"/>
              <a:gd name="connsiteY25" fmla="*/ 279400 h 2305050"/>
              <a:gd name="connsiteX26" fmla="*/ 1558925 w 2565400"/>
              <a:gd name="connsiteY26" fmla="*/ 365125 h 2305050"/>
              <a:gd name="connsiteX27" fmla="*/ 1539875 w 2565400"/>
              <a:gd name="connsiteY27" fmla="*/ 311150 h 2305050"/>
              <a:gd name="connsiteX28" fmla="*/ 1546225 w 2565400"/>
              <a:gd name="connsiteY28" fmla="*/ 206375 h 2305050"/>
              <a:gd name="connsiteX29" fmla="*/ 1670050 w 2565400"/>
              <a:gd name="connsiteY29" fmla="*/ 53975 h 2305050"/>
              <a:gd name="connsiteX30" fmla="*/ 1841500 w 2565400"/>
              <a:gd name="connsiteY30" fmla="*/ 15875 h 2305050"/>
              <a:gd name="connsiteX31" fmla="*/ 2073275 w 2565400"/>
              <a:gd name="connsiteY31" fmla="*/ 44450 h 2305050"/>
              <a:gd name="connsiteX32" fmla="*/ 2266950 w 2565400"/>
              <a:gd name="connsiteY32" fmla="*/ 133350 h 2305050"/>
              <a:gd name="connsiteX33" fmla="*/ 2422525 w 2565400"/>
              <a:gd name="connsiteY33" fmla="*/ 327025 h 2305050"/>
              <a:gd name="connsiteX34" fmla="*/ 2565400 w 2565400"/>
              <a:gd name="connsiteY34" fmla="*/ 647700 h 2305050"/>
              <a:gd name="connsiteX35" fmla="*/ 2524125 w 2565400"/>
              <a:gd name="connsiteY35" fmla="*/ 942975 h 2305050"/>
              <a:gd name="connsiteX36" fmla="*/ 2381250 w 2565400"/>
              <a:gd name="connsiteY36" fmla="*/ 1219200 h 2305050"/>
              <a:gd name="connsiteX37" fmla="*/ 2228850 w 2565400"/>
              <a:gd name="connsiteY37" fmla="*/ 1314450 h 2305050"/>
              <a:gd name="connsiteX38" fmla="*/ 2162175 w 2565400"/>
              <a:gd name="connsiteY38" fmla="*/ 1349375 h 2305050"/>
              <a:gd name="connsiteX39" fmla="*/ 2168525 w 2565400"/>
              <a:gd name="connsiteY39" fmla="*/ 1393825 h 2305050"/>
              <a:gd name="connsiteX40" fmla="*/ 2251075 w 2565400"/>
              <a:gd name="connsiteY40" fmla="*/ 1390650 h 2305050"/>
              <a:gd name="connsiteX41" fmla="*/ 2451100 w 2565400"/>
              <a:gd name="connsiteY41" fmla="*/ 1346200 h 2305050"/>
              <a:gd name="connsiteX42" fmla="*/ 2533650 w 2565400"/>
              <a:gd name="connsiteY42" fmla="*/ 1323975 h 2305050"/>
              <a:gd name="connsiteX43" fmla="*/ 2546350 w 2565400"/>
              <a:gd name="connsiteY43" fmla="*/ 1358900 h 2305050"/>
              <a:gd name="connsiteX44" fmla="*/ 2476500 w 2565400"/>
              <a:gd name="connsiteY44" fmla="*/ 1409700 h 2305050"/>
              <a:gd name="connsiteX45" fmla="*/ 2298700 w 2565400"/>
              <a:gd name="connsiteY45" fmla="*/ 1479550 h 2305050"/>
              <a:gd name="connsiteX46" fmla="*/ 1958975 w 2565400"/>
              <a:gd name="connsiteY46" fmla="*/ 1514475 h 2305050"/>
              <a:gd name="connsiteX47" fmla="*/ 1717675 w 2565400"/>
              <a:gd name="connsiteY47" fmla="*/ 1533525 h 2305050"/>
              <a:gd name="connsiteX48" fmla="*/ 1555750 w 2565400"/>
              <a:gd name="connsiteY48" fmla="*/ 1584325 h 2305050"/>
              <a:gd name="connsiteX49" fmla="*/ 1444625 w 2565400"/>
              <a:gd name="connsiteY49" fmla="*/ 1692275 h 2305050"/>
              <a:gd name="connsiteX50" fmla="*/ 1196975 w 2565400"/>
              <a:gd name="connsiteY50" fmla="*/ 2041525 h 2305050"/>
              <a:gd name="connsiteX51" fmla="*/ 958850 w 2565400"/>
              <a:gd name="connsiteY51" fmla="*/ 2305050 h 2305050"/>
              <a:gd name="connsiteX0" fmla="*/ 0 w 2565400"/>
              <a:gd name="connsiteY0" fmla="*/ 1514475 h 2305050"/>
              <a:gd name="connsiteX1" fmla="*/ 482600 w 2565400"/>
              <a:gd name="connsiteY1" fmla="*/ 1539875 h 2305050"/>
              <a:gd name="connsiteX2" fmla="*/ 1035050 w 2565400"/>
              <a:gd name="connsiteY2" fmla="*/ 1635125 h 2305050"/>
              <a:gd name="connsiteX3" fmla="*/ 1146175 w 2565400"/>
              <a:gd name="connsiteY3" fmla="*/ 1511300 h 2305050"/>
              <a:gd name="connsiteX4" fmla="*/ 1346200 w 2565400"/>
              <a:gd name="connsiteY4" fmla="*/ 1368425 h 2305050"/>
              <a:gd name="connsiteX5" fmla="*/ 1463675 w 2565400"/>
              <a:gd name="connsiteY5" fmla="*/ 1289050 h 2305050"/>
              <a:gd name="connsiteX6" fmla="*/ 1447800 w 2565400"/>
              <a:gd name="connsiteY6" fmla="*/ 1177925 h 2305050"/>
              <a:gd name="connsiteX7" fmla="*/ 1292225 w 2565400"/>
              <a:gd name="connsiteY7" fmla="*/ 1073150 h 2305050"/>
              <a:gd name="connsiteX8" fmla="*/ 1092200 w 2565400"/>
              <a:gd name="connsiteY8" fmla="*/ 930275 h 2305050"/>
              <a:gd name="connsiteX9" fmla="*/ 892175 w 2565400"/>
              <a:gd name="connsiteY9" fmla="*/ 835025 h 2305050"/>
              <a:gd name="connsiteX10" fmla="*/ 774700 w 2565400"/>
              <a:gd name="connsiteY10" fmla="*/ 663575 h 2305050"/>
              <a:gd name="connsiteX11" fmla="*/ 765175 w 2565400"/>
              <a:gd name="connsiteY11" fmla="*/ 520700 h 2305050"/>
              <a:gd name="connsiteX12" fmla="*/ 854075 w 2565400"/>
              <a:gd name="connsiteY12" fmla="*/ 387350 h 2305050"/>
              <a:gd name="connsiteX13" fmla="*/ 1038225 w 2565400"/>
              <a:gd name="connsiteY13" fmla="*/ 295275 h 2305050"/>
              <a:gd name="connsiteX14" fmla="*/ 1133475 w 2565400"/>
              <a:gd name="connsiteY14" fmla="*/ 225425 h 2305050"/>
              <a:gd name="connsiteX15" fmla="*/ 1168400 w 2565400"/>
              <a:gd name="connsiteY15" fmla="*/ 127000 h 2305050"/>
              <a:gd name="connsiteX16" fmla="*/ 1212850 w 2565400"/>
              <a:gd name="connsiteY16" fmla="*/ 22225 h 2305050"/>
              <a:gd name="connsiteX17" fmla="*/ 1276350 w 2565400"/>
              <a:gd name="connsiteY17" fmla="*/ 0 h 2305050"/>
              <a:gd name="connsiteX18" fmla="*/ 1343025 w 2565400"/>
              <a:gd name="connsiteY18" fmla="*/ 38100 h 2305050"/>
              <a:gd name="connsiteX19" fmla="*/ 1352550 w 2565400"/>
              <a:gd name="connsiteY19" fmla="*/ 123825 h 2305050"/>
              <a:gd name="connsiteX20" fmla="*/ 1289050 w 2565400"/>
              <a:gd name="connsiteY20" fmla="*/ 238125 h 2305050"/>
              <a:gd name="connsiteX21" fmla="*/ 1320800 w 2565400"/>
              <a:gd name="connsiteY21" fmla="*/ 234950 h 2305050"/>
              <a:gd name="connsiteX22" fmla="*/ 1422400 w 2565400"/>
              <a:gd name="connsiteY22" fmla="*/ 149225 h 2305050"/>
              <a:gd name="connsiteX23" fmla="*/ 1485900 w 2565400"/>
              <a:gd name="connsiteY23" fmla="*/ 107950 h 2305050"/>
              <a:gd name="connsiteX24" fmla="*/ 1466850 w 2565400"/>
              <a:gd name="connsiteY24" fmla="*/ 184150 h 2305050"/>
              <a:gd name="connsiteX25" fmla="*/ 1466850 w 2565400"/>
              <a:gd name="connsiteY25" fmla="*/ 279400 h 2305050"/>
              <a:gd name="connsiteX26" fmla="*/ 1558925 w 2565400"/>
              <a:gd name="connsiteY26" fmla="*/ 365125 h 2305050"/>
              <a:gd name="connsiteX27" fmla="*/ 1539875 w 2565400"/>
              <a:gd name="connsiteY27" fmla="*/ 311150 h 2305050"/>
              <a:gd name="connsiteX28" fmla="*/ 1546225 w 2565400"/>
              <a:gd name="connsiteY28" fmla="*/ 206375 h 2305050"/>
              <a:gd name="connsiteX29" fmla="*/ 1670050 w 2565400"/>
              <a:gd name="connsiteY29" fmla="*/ 53975 h 2305050"/>
              <a:gd name="connsiteX30" fmla="*/ 1841500 w 2565400"/>
              <a:gd name="connsiteY30" fmla="*/ 15875 h 2305050"/>
              <a:gd name="connsiteX31" fmla="*/ 2073275 w 2565400"/>
              <a:gd name="connsiteY31" fmla="*/ 44450 h 2305050"/>
              <a:gd name="connsiteX32" fmla="*/ 2266950 w 2565400"/>
              <a:gd name="connsiteY32" fmla="*/ 133350 h 2305050"/>
              <a:gd name="connsiteX33" fmla="*/ 2422525 w 2565400"/>
              <a:gd name="connsiteY33" fmla="*/ 327025 h 2305050"/>
              <a:gd name="connsiteX34" fmla="*/ 2565400 w 2565400"/>
              <a:gd name="connsiteY34" fmla="*/ 647700 h 2305050"/>
              <a:gd name="connsiteX35" fmla="*/ 2524125 w 2565400"/>
              <a:gd name="connsiteY35" fmla="*/ 942975 h 2305050"/>
              <a:gd name="connsiteX36" fmla="*/ 2381250 w 2565400"/>
              <a:gd name="connsiteY36" fmla="*/ 1219200 h 2305050"/>
              <a:gd name="connsiteX37" fmla="*/ 2228850 w 2565400"/>
              <a:gd name="connsiteY37" fmla="*/ 1314450 h 2305050"/>
              <a:gd name="connsiteX38" fmla="*/ 2162175 w 2565400"/>
              <a:gd name="connsiteY38" fmla="*/ 1349375 h 2305050"/>
              <a:gd name="connsiteX39" fmla="*/ 2168525 w 2565400"/>
              <a:gd name="connsiteY39" fmla="*/ 1393825 h 2305050"/>
              <a:gd name="connsiteX40" fmla="*/ 2251075 w 2565400"/>
              <a:gd name="connsiteY40" fmla="*/ 1390650 h 2305050"/>
              <a:gd name="connsiteX41" fmla="*/ 2451100 w 2565400"/>
              <a:gd name="connsiteY41" fmla="*/ 1346200 h 2305050"/>
              <a:gd name="connsiteX42" fmla="*/ 2533650 w 2565400"/>
              <a:gd name="connsiteY42" fmla="*/ 1323975 h 2305050"/>
              <a:gd name="connsiteX43" fmla="*/ 2546350 w 2565400"/>
              <a:gd name="connsiteY43" fmla="*/ 1358900 h 2305050"/>
              <a:gd name="connsiteX44" fmla="*/ 2476500 w 2565400"/>
              <a:gd name="connsiteY44" fmla="*/ 1409700 h 2305050"/>
              <a:gd name="connsiteX45" fmla="*/ 2298700 w 2565400"/>
              <a:gd name="connsiteY45" fmla="*/ 1479550 h 2305050"/>
              <a:gd name="connsiteX46" fmla="*/ 1958975 w 2565400"/>
              <a:gd name="connsiteY46" fmla="*/ 1514475 h 2305050"/>
              <a:gd name="connsiteX47" fmla="*/ 1717675 w 2565400"/>
              <a:gd name="connsiteY47" fmla="*/ 1533525 h 2305050"/>
              <a:gd name="connsiteX48" fmla="*/ 1555750 w 2565400"/>
              <a:gd name="connsiteY48" fmla="*/ 1584325 h 2305050"/>
              <a:gd name="connsiteX49" fmla="*/ 1444625 w 2565400"/>
              <a:gd name="connsiteY49" fmla="*/ 1692275 h 2305050"/>
              <a:gd name="connsiteX50" fmla="*/ 1196975 w 2565400"/>
              <a:gd name="connsiteY50" fmla="*/ 2041525 h 2305050"/>
              <a:gd name="connsiteX51" fmla="*/ 958850 w 2565400"/>
              <a:gd name="connsiteY51" fmla="*/ 2305050 h 2305050"/>
              <a:gd name="connsiteX0" fmla="*/ 0 w 2565400"/>
              <a:gd name="connsiteY0" fmla="*/ 1514475 h 2305050"/>
              <a:gd name="connsiteX1" fmla="*/ 482600 w 2565400"/>
              <a:gd name="connsiteY1" fmla="*/ 1539875 h 2305050"/>
              <a:gd name="connsiteX2" fmla="*/ 1035050 w 2565400"/>
              <a:gd name="connsiteY2" fmla="*/ 1635125 h 2305050"/>
              <a:gd name="connsiteX3" fmla="*/ 1146175 w 2565400"/>
              <a:gd name="connsiteY3" fmla="*/ 1511300 h 2305050"/>
              <a:gd name="connsiteX4" fmla="*/ 1346200 w 2565400"/>
              <a:gd name="connsiteY4" fmla="*/ 1368425 h 2305050"/>
              <a:gd name="connsiteX5" fmla="*/ 1463675 w 2565400"/>
              <a:gd name="connsiteY5" fmla="*/ 1289050 h 2305050"/>
              <a:gd name="connsiteX6" fmla="*/ 1447800 w 2565400"/>
              <a:gd name="connsiteY6" fmla="*/ 1177925 h 2305050"/>
              <a:gd name="connsiteX7" fmla="*/ 1292225 w 2565400"/>
              <a:gd name="connsiteY7" fmla="*/ 1073150 h 2305050"/>
              <a:gd name="connsiteX8" fmla="*/ 1092200 w 2565400"/>
              <a:gd name="connsiteY8" fmla="*/ 930275 h 2305050"/>
              <a:gd name="connsiteX9" fmla="*/ 892175 w 2565400"/>
              <a:gd name="connsiteY9" fmla="*/ 835025 h 2305050"/>
              <a:gd name="connsiteX10" fmla="*/ 774700 w 2565400"/>
              <a:gd name="connsiteY10" fmla="*/ 663575 h 2305050"/>
              <a:gd name="connsiteX11" fmla="*/ 765175 w 2565400"/>
              <a:gd name="connsiteY11" fmla="*/ 520700 h 2305050"/>
              <a:gd name="connsiteX12" fmla="*/ 854075 w 2565400"/>
              <a:gd name="connsiteY12" fmla="*/ 387350 h 2305050"/>
              <a:gd name="connsiteX13" fmla="*/ 1038225 w 2565400"/>
              <a:gd name="connsiteY13" fmla="*/ 295275 h 2305050"/>
              <a:gd name="connsiteX14" fmla="*/ 1133475 w 2565400"/>
              <a:gd name="connsiteY14" fmla="*/ 225425 h 2305050"/>
              <a:gd name="connsiteX15" fmla="*/ 1168400 w 2565400"/>
              <a:gd name="connsiteY15" fmla="*/ 127000 h 2305050"/>
              <a:gd name="connsiteX16" fmla="*/ 1212850 w 2565400"/>
              <a:gd name="connsiteY16" fmla="*/ 22225 h 2305050"/>
              <a:gd name="connsiteX17" fmla="*/ 1276350 w 2565400"/>
              <a:gd name="connsiteY17" fmla="*/ 0 h 2305050"/>
              <a:gd name="connsiteX18" fmla="*/ 1343025 w 2565400"/>
              <a:gd name="connsiteY18" fmla="*/ 38100 h 2305050"/>
              <a:gd name="connsiteX19" fmla="*/ 1352550 w 2565400"/>
              <a:gd name="connsiteY19" fmla="*/ 123825 h 2305050"/>
              <a:gd name="connsiteX20" fmla="*/ 1289050 w 2565400"/>
              <a:gd name="connsiteY20" fmla="*/ 238125 h 2305050"/>
              <a:gd name="connsiteX21" fmla="*/ 1320800 w 2565400"/>
              <a:gd name="connsiteY21" fmla="*/ 234950 h 2305050"/>
              <a:gd name="connsiteX22" fmla="*/ 1422400 w 2565400"/>
              <a:gd name="connsiteY22" fmla="*/ 149225 h 2305050"/>
              <a:gd name="connsiteX23" fmla="*/ 1485900 w 2565400"/>
              <a:gd name="connsiteY23" fmla="*/ 107950 h 2305050"/>
              <a:gd name="connsiteX24" fmla="*/ 1466850 w 2565400"/>
              <a:gd name="connsiteY24" fmla="*/ 184150 h 2305050"/>
              <a:gd name="connsiteX25" fmla="*/ 1466850 w 2565400"/>
              <a:gd name="connsiteY25" fmla="*/ 279400 h 2305050"/>
              <a:gd name="connsiteX26" fmla="*/ 1558925 w 2565400"/>
              <a:gd name="connsiteY26" fmla="*/ 365125 h 2305050"/>
              <a:gd name="connsiteX27" fmla="*/ 1539875 w 2565400"/>
              <a:gd name="connsiteY27" fmla="*/ 311150 h 2305050"/>
              <a:gd name="connsiteX28" fmla="*/ 1546225 w 2565400"/>
              <a:gd name="connsiteY28" fmla="*/ 206375 h 2305050"/>
              <a:gd name="connsiteX29" fmla="*/ 1670050 w 2565400"/>
              <a:gd name="connsiteY29" fmla="*/ 53975 h 2305050"/>
              <a:gd name="connsiteX30" fmla="*/ 1841500 w 2565400"/>
              <a:gd name="connsiteY30" fmla="*/ 15875 h 2305050"/>
              <a:gd name="connsiteX31" fmla="*/ 2073275 w 2565400"/>
              <a:gd name="connsiteY31" fmla="*/ 44450 h 2305050"/>
              <a:gd name="connsiteX32" fmla="*/ 2266950 w 2565400"/>
              <a:gd name="connsiteY32" fmla="*/ 133350 h 2305050"/>
              <a:gd name="connsiteX33" fmla="*/ 2422525 w 2565400"/>
              <a:gd name="connsiteY33" fmla="*/ 327025 h 2305050"/>
              <a:gd name="connsiteX34" fmla="*/ 2565400 w 2565400"/>
              <a:gd name="connsiteY34" fmla="*/ 647700 h 2305050"/>
              <a:gd name="connsiteX35" fmla="*/ 2524125 w 2565400"/>
              <a:gd name="connsiteY35" fmla="*/ 942975 h 2305050"/>
              <a:gd name="connsiteX36" fmla="*/ 2381250 w 2565400"/>
              <a:gd name="connsiteY36" fmla="*/ 1219200 h 2305050"/>
              <a:gd name="connsiteX37" fmla="*/ 2228850 w 2565400"/>
              <a:gd name="connsiteY37" fmla="*/ 1314450 h 2305050"/>
              <a:gd name="connsiteX38" fmla="*/ 2162175 w 2565400"/>
              <a:gd name="connsiteY38" fmla="*/ 1349375 h 2305050"/>
              <a:gd name="connsiteX39" fmla="*/ 2168525 w 2565400"/>
              <a:gd name="connsiteY39" fmla="*/ 1393825 h 2305050"/>
              <a:gd name="connsiteX40" fmla="*/ 2251075 w 2565400"/>
              <a:gd name="connsiteY40" fmla="*/ 1390650 h 2305050"/>
              <a:gd name="connsiteX41" fmla="*/ 2451100 w 2565400"/>
              <a:gd name="connsiteY41" fmla="*/ 1346200 h 2305050"/>
              <a:gd name="connsiteX42" fmla="*/ 2533650 w 2565400"/>
              <a:gd name="connsiteY42" fmla="*/ 1323975 h 2305050"/>
              <a:gd name="connsiteX43" fmla="*/ 2546350 w 2565400"/>
              <a:gd name="connsiteY43" fmla="*/ 1358900 h 2305050"/>
              <a:gd name="connsiteX44" fmla="*/ 2476500 w 2565400"/>
              <a:gd name="connsiteY44" fmla="*/ 1409700 h 2305050"/>
              <a:gd name="connsiteX45" fmla="*/ 2298700 w 2565400"/>
              <a:gd name="connsiteY45" fmla="*/ 1479550 h 2305050"/>
              <a:gd name="connsiteX46" fmla="*/ 1958975 w 2565400"/>
              <a:gd name="connsiteY46" fmla="*/ 1514475 h 2305050"/>
              <a:gd name="connsiteX47" fmla="*/ 1717675 w 2565400"/>
              <a:gd name="connsiteY47" fmla="*/ 1533525 h 2305050"/>
              <a:gd name="connsiteX48" fmla="*/ 1555750 w 2565400"/>
              <a:gd name="connsiteY48" fmla="*/ 1584325 h 2305050"/>
              <a:gd name="connsiteX49" fmla="*/ 1444625 w 2565400"/>
              <a:gd name="connsiteY49" fmla="*/ 1692275 h 2305050"/>
              <a:gd name="connsiteX50" fmla="*/ 1196975 w 2565400"/>
              <a:gd name="connsiteY50" fmla="*/ 2041525 h 2305050"/>
              <a:gd name="connsiteX51" fmla="*/ 958850 w 2565400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67662"/>
              <a:gd name="connsiteY0" fmla="*/ 1514475 h 2305050"/>
              <a:gd name="connsiteX1" fmla="*/ 482600 w 2567662"/>
              <a:gd name="connsiteY1" fmla="*/ 1539875 h 2305050"/>
              <a:gd name="connsiteX2" fmla="*/ 1035050 w 2567662"/>
              <a:gd name="connsiteY2" fmla="*/ 1635125 h 2305050"/>
              <a:gd name="connsiteX3" fmla="*/ 1146175 w 2567662"/>
              <a:gd name="connsiteY3" fmla="*/ 1511300 h 2305050"/>
              <a:gd name="connsiteX4" fmla="*/ 1346200 w 2567662"/>
              <a:gd name="connsiteY4" fmla="*/ 1368425 h 2305050"/>
              <a:gd name="connsiteX5" fmla="*/ 1463675 w 2567662"/>
              <a:gd name="connsiteY5" fmla="*/ 1289050 h 2305050"/>
              <a:gd name="connsiteX6" fmla="*/ 1447800 w 2567662"/>
              <a:gd name="connsiteY6" fmla="*/ 1177925 h 2305050"/>
              <a:gd name="connsiteX7" fmla="*/ 1292225 w 2567662"/>
              <a:gd name="connsiteY7" fmla="*/ 1073150 h 2305050"/>
              <a:gd name="connsiteX8" fmla="*/ 1092200 w 2567662"/>
              <a:gd name="connsiteY8" fmla="*/ 930275 h 2305050"/>
              <a:gd name="connsiteX9" fmla="*/ 892175 w 2567662"/>
              <a:gd name="connsiteY9" fmla="*/ 835025 h 2305050"/>
              <a:gd name="connsiteX10" fmla="*/ 774700 w 2567662"/>
              <a:gd name="connsiteY10" fmla="*/ 663575 h 2305050"/>
              <a:gd name="connsiteX11" fmla="*/ 765175 w 2567662"/>
              <a:gd name="connsiteY11" fmla="*/ 520700 h 2305050"/>
              <a:gd name="connsiteX12" fmla="*/ 854075 w 2567662"/>
              <a:gd name="connsiteY12" fmla="*/ 387350 h 2305050"/>
              <a:gd name="connsiteX13" fmla="*/ 1038225 w 2567662"/>
              <a:gd name="connsiteY13" fmla="*/ 295275 h 2305050"/>
              <a:gd name="connsiteX14" fmla="*/ 1133475 w 2567662"/>
              <a:gd name="connsiteY14" fmla="*/ 225425 h 2305050"/>
              <a:gd name="connsiteX15" fmla="*/ 1168400 w 2567662"/>
              <a:gd name="connsiteY15" fmla="*/ 127000 h 2305050"/>
              <a:gd name="connsiteX16" fmla="*/ 1212850 w 2567662"/>
              <a:gd name="connsiteY16" fmla="*/ 22225 h 2305050"/>
              <a:gd name="connsiteX17" fmla="*/ 1276350 w 2567662"/>
              <a:gd name="connsiteY17" fmla="*/ 0 h 2305050"/>
              <a:gd name="connsiteX18" fmla="*/ 1343025 w 2567662"/>
              <a:gd name="connsiteY18" fmla="*/ 38100 h 2305050"/>
              <a:gd name="connsiteX19" fmla="*/ 1352550 w 2567662"/>
              <a:gd name="connsiteY19" fmla="*/ 123825 h 2305050"/>
              <a:gd name="connsiteX20" fmla="*/ 1289050 w 2567662"/>
              <a:gd name="connsiteY20" fmla="*/ 238125 h 2305050"/>
              <a:gd name="connsiteX21" fmla="*/ 1320800 w 2567662"/>
              <a:gd name="connsiteY21" fmla="*/ 234950 h 2305050"/>
              <a:gd name="connsiteX22" fmla="*/ 1422400 w 2567662"/>
              <a:gd name="connsiteY22" fmla="*/ 149225 h 2305050"/>
              <a:gd name="connsiteX23" fmla="*/ 1485900 w 2567662"/>
              <a:gd name="connsiteY23" fmla="*/ 107950 h 2305050"/>
              <a:gd name="connsiteX24" fmla="*/ 1466850 w 2567662"/>
              <a:gd name="connsiteY24" fmla="*/ 184150 h 2305050"/>
              <a:gd name="connsiteX25" fmla="*/ 1466850 w 2567662"/>
              <a:gd name="connsiteY25" fmla="*/ 279400 h 2305050"/>
              <a:gd name="connsiteX26" fmla="*/ 1558925 w 2567662"/>
              <a:gd name="connsiteY26" fmla="*/ 365125 h 2305050"/>
              <a:gd name="connsiteX27" fmla="*/ 1539875 w 2567662"/>
              <a:gd name="connsiteY27" fmla="*/ 311150 h 2305050"/>
              <a:gd name="connsiteX28" fmla="*/ 1546225 w 2567662"/>
              <a:gd name="connsiteY28" fmla="*/ 206375 h 2305050"/>
              <a:gd name="connsiteX29" fmla="*/ 1670050 w 2567662"/>
              <a:gd name="connsiteY29" fmla="*/ 53975 h 2305050"/>
              <a:gd name="connsiteX30" fmla="*/ 1841500 w 2567662"/>
              <a:gd name="connsiteY30" fmla="*/ 15875 h 2305050"/>
              <a:gd name="connsiteX31" fmla="*/ 2073275 w 2567662"/>
              <a:gd name="connsiteY31" fmla="*/ 44450 h 2305050"/>
              <a:gd name="connsiteX32" fmla="*/ 2266950 w 2567662"/>
              <a:gd name="connsiteY32" fmla="*/ 133350 h 2305050"/>
              <a:gd name="connsiteX33" fmla="*/ 2422525 w 2567662"/>
              <a:gd name="connsiteY33" fmla="*/ 327025 h 2305050"/>
              <a:gd name="connsiteX34" fmla="*/ 2565400 w 2567662"/>
              <a:gd name="connsiteY34" fmla="*/ 647700 h 2305050"/>
              <a:gd name="connsiteX35" fmla="*/ 2524125 w 2567662"/>
              <a:gd name="connsiteY35" fmla="*/ 942975 h 2305050"/>
              <a:gd name="connsiteX36" fmla="*/ 2381250 w 2567662"/>
              <a:gd name="connsiteY36" fmla="*/ 1219200 h 2305050"/>
              <a:gd name="connsiteX37" fmla="*/ 2228850 w 2567662"/>
              <a:gd name="connsiteY37" fmla="*/ 1314450 h 2305050"/>
              <a:gd name="connsiteX38" fmla="*/ 2162175 w 2567662"/>
              <a:gd name="connsiteY38" fmla="*/ 1349375 h 2305050"/>
              <a:gd name="connsiteX39" fmla="*/ 2168525 w 2567662"/>
              <a:gd name="connsiteY39" fmla="*/ 1393825 h 2305050"/>
              <a:gd name="connsiteX40" fmla="*/ 2251075 w 2567662"/>
              <a:gd name="connsiteY40" fmla="*/ 1390650 h 2305050"/>
              <a:gd name="connsiteX41" fmla="*/ 2451100 w 2567662"/>
              <a:gd name="connsiteY41" fmla="*/ 1346200 h 2305050"/>
              <a:gd name="connsiteX42" fmla="*/ 2533650 w 2567662"/>
              <a:gd name="connsiteY42" fmla="*/ 1323975 h 2305050"/>
              <a:gd name="connsiteX43" fmla="*/ 2546350 w 2567662"/>
              <a:gd name="connsiteY43" fmla="*/ 1358900 h 2305050"/>
              <a:gd name="connsiteX44" fmla="*/ 2476500 w 2567662"/>
              <a:gd name="connsiteY44" fmla="*/ 1409700 h 2305050"/>
              <a:gd name="connsiteX45" fmla="*/ 2298700 w 2567662"/>
              <a:gd name="connsiteY45" fmla="*/ 1479550 h 2305050"/>
              <a:gd name="connsiteX46" fmla="*/ 1958975 w 2567662"/>
              <a:gd name="connsiteY46" fmla="*/ 1514475 h 2305050"/>
              <a:gd name="connsiteX47" fmla="*/ 1717675 w 2567662"/>
              <a:gd name="connsiteY47" fmla="*/ 1533525 h 2305050"/>
              <a:gd name="connsiteX48" fmla="*/ 1555750 w 2567662"/>
              <a:gd name="connsiteY48" fmla="*/ 1584325 h 2305050"/>
              <a:gd name="connsiteX49" fmla="*/ 1444625 w 2567662"/>
              <a:gd name="connsiteY49" fmla="*/ 1692275 h 2305050"/>
              <a:gd name="connsiteX50" fmla="*/ 1196975 w 2567662"/>
              <a:gd name="connsiteY50" fmla="*/ 2041525 h 2305050"/>
              <a:gd name="connsiteX51" fmla="*/ 958850 w 2567662"/>
              <a:gd name="connsiteY51" fmla="*/ 2305050 h 2305050"/>
              <a:gd name="connsiteX0" fmla="*/ 0 w 2570508"/>
              <a:gd name="connsiteY0" fmla="*/ 1514475 h 2305050"/>
              <a:gd name="connsiteX1" fmla="*/ 482600 w 2570508"/>
              <a:gd name="connsiteY1" fmla="*/ 1539875 h 2305050"/>
              <a:gd name="connsiteX2" fmla="*/ 1035050 w 2570508"/>
              <a:gd name="connsiteY2" fmla="*/ 1635125 h 2305050"/>
              <a:gd name="connsiteX3" fmla="*/ 1146175 w 2570508"/>
              <a:gd name="connsiteY3" fmla="*/ 1511300 h 2305050"/>
              <a:gd name="connsiteX4" fmla="*/ 1346200 w 2570508"/>
              <a:gd name="connsiteY4" fmla="*/ 1368425 h 2305050"/>
              <a:gd name="connsiteX5" fmla="*/ 1463675 w 2570508"/>
              <a:gd name="connsiteY5" fmla="*/ 1289050 h 2305050"/>
              <a:gd name="connsiteX6" fmla="*/ 1447800 w 2570508"/>
              <a:gd name="connsiteY6" fmla="*/ 1177925 h 2305050"/>
              <a:gd name="connsiteX7" fmla="*/ 1292225 w 2570508"/>
              <a:gd name="connsiteY7" fmla="*/ 1073150 h 2305050"/>
              <a:gd name="connsiteX8" fmla="*/ 1092200 w 2570508"/>
              <a:gd name="connsiteY8" fmla="*/ 930275 h 2305050"/>
              <a:gd name="connsiteX9" fmla="*/ 892175 w 2570508"/>
              <a:gd name="connsiteY9" fmla="*/ 835025 h 2305050"/>
              <a:gd name="connsiteX10" fmla="*/ 774700 w 2570508"/>
              <a:gd name="connsiteY10" fmla="*/ 663575 h 2305050"/>
              <a:gd name="connsiteX11" fmla="*/ 765175 w 2570508"/>
              <a:gd name="connsiteY11" fmla="*/ 520700 h 2305050"/>
              <a:gd name="connsiteX12" fmla="*/ 854075 w 2570508"/>
              <a:gd name="connsiteY12" fmla="*/ 387350 h 2305050"/>
              <a:gd name="connsiteX13" fmla="*/ 1038225 w 2570508"/>
              <a:gd name="connsiteY13" fmla="*/ 295275 h 2305050"/>
              <a:gd name="connsiteX14" fmla="*/ 1133475 w 2570508"/>
              <a:gd name="connsiteY14" fmla="*/ 225425 h 2305050"/>
              <a:gd name="connsiteX15" fmla="*/ 1168400 w 2570508"/>
              <a:gd name="connsiteY15" fmla="*/ 127000 h 2305050"/>
              <a:gd name="connsiteX16" fmla="*/ 1212850 w 2570508"/>
              <a:gd name="connsiteY16" fmla="*/ 22225 h 2305050"/>
              <a:gd name="connsiteX17" fmla="*/ 1276350 w 2570508"/>
              <a:gd name="connsiteY17" fmla="*/ 0 h 2305050"/>
              <a:gd name="connsiteX18" fmla="*/ 1343025 w 2570508"/>
              <a:gd name="connsiteY18" fmla="*/ 38100 h 2305050"/>
              <a:gd name="connsiteX19" fmla="*/ 1352550 w 2570508"/>
              <a:gd name="connsiteY19" fmla="*/ 123825 h 2305050"/>
              <a:gd name="connsiteX20" fmla="*/ 1289050 w 2570508"/>
              <a:gd name="connsiteY20" fmla="*/ 238125 h 2305050"/>
              <a:gd name="connsiteX21" fmla="*/ 1320800 w 2570508"/>
              <a:gd name="connsiteY21" fmla="*/ 234950 h 2305050"/>
              <a:gd name="connsiteX22" fmla="*/ 1422400 w 2570508"/>
              <a:gd name="connsiteY22" fmla="*/ 149225 h 2305050"/>
              <a:gd name="connsiteX23" fmla="*/ 1485900 w 2570508"/>
              <a:gd name="connsiteY23" fmla="*/ 107950 h 2305050"/>
              <a:gd name="connsiteX24" fmla="*/ 1466850 w 2570508"/>
              <a:gd name="connsiteY24" fmla="*/ 184150 h 2305050"/>
              <a:gd name="connsiteX25" fmla="*/ 1466850 w 2570508"/>
              <a:gd name="connsiteY25" fmla="*/ 279400 h 2305050"/>
              <a:gd name="connsiteX26" fmla="*/ 1558925 w 2570508"/>
              <a:gd name="connsiteY26" fmla="*/ 365125 h 2305050"/>
              <a:gd name="connsiteX27" fmla="*/ 1539875 w 2570508"/>
              <a:gd name="connsiteY27" fmla="*/ 311150 h 2305050"/>
              <a:gd name="connsiteX28" fmla="*/ 1546225 w 2570508"/>
              <a:gd name="connsiteY28" fmla="*/ 206375 h 2305050"/>
              <a:gd name="connsiteX29" fmla="*/ 1670050 w 2570508"/>
              <a:gd name="connsiteY29" fmla="*/ 53975 h 2305050"/>
              <a:gd name="connsiteX30" fmla="*/ 1841500 w 2570508"/>
              <a:gd name="connsiteY30" fmla="*/ 15875 h 2305050"/>
              <a:gd name="connsiteX31" fmla="*/ 2073275 w 2570508"/>
              <a:gd name="connsiteY31" fmla="*/ 44450 h 2305050"/>
              <a:gd name="connsiteX32" fmla="*/ 2266950 w 2570508"/>
              <a:gd name="connsiteY32" fmla="*/ 133350 h 2305050"/>
              <a:gd name="connsiteX33" fmla="*/ 2422525 w 2570508"/>
              <a:gd name="connsiteY33" fmla="*/ 327025 h 2305050"/>
              <a:gd name="connsiteX34" fmla="*/ 2565400 w 2570508"/>
              <a:gd name="connsiteY34" fmla="*/ 647700 h 2305050"/>
              <a:gd name="connsiteX35" fmla="*/ 2524125 w 2570508"/>
              <a:gd name="connsiteY35" fmla="*/ 942975 h 2305050"/>
              <a:gd name="connsiteX36" fmla="*/ 2381250 w 2570508"/>
              <a:gd name="connsiteY36" fmla="*/ 1219200 h 2305050"/>
              <a:gd name="connsiteX37" fmla="*/ 2228850 w 2570508"/>
              <a:gd name="connsiteY37" fmla="*/ 1314450 h 2305050"/>
              <a:gd name="connsiteX38" fmla="*/ 2162175 w 2570508"/>
              <a:gd name="connsiteY38" fmla="*/ 1349375 h 2305050"/>
              <a:gd name="connsiteX39" fmla="*/ 2168525 w 2570508"/>
              <a:gd name="connsiteY39" fmla="*/ 1393825 h 2305050"/>
              <a:gd name="connsiteX40" fmla="*/ 2251075 w 2570508"/>
              <a:gd name="connsiteY40" fmla="*/ 1390650 h 2305050"/>
              <a:gd name="connsiteX41" fmla="*/ 2451100 w 2570508"/>
              <a:gd name="connsiteY41" fmla="*/ 1346200 h 2305050"/>
              <a:gd name="connsiteX42" fmla="*/ 2533650 w 2570508"/>
              <a:gd name="connsiteY42" fmla="*/ 1323975 h 2305050"/>
              <a:gd name="connsiteX43" fmla="*/ 2546350 w 2570508"/>
              <a:gd name="connsiteY43" fmla="*/ 1358900 h 2305050"/>
              <a:gd name="connsiteX44" fmla="*/ 2476500 w 2570508"/>
              <a:gd name="connsiteY44" fmla="*/ 1409700 h 2305050"/>
              <a:gd name="connsiteX45" fmla="*/ 2298700 w 2570508"/>
              <a:gd name="connsiteY45" fmla="*/ 1479550 h 2305050"/>
              <a:gd name="connsiteX46" fmla="*/ 1958975 w 2570508"/>
              <a:gd name="connsiteY46" fmla="*/ 1514475 h 2305050"/>
              <a:gd name="connsiteX47" fmla="*/ 1717675 w 2570508"/>
              <a:gd name="connsiteY47" fmla="*/ 1533525 h 2305050"/>
              <a:gd name="connsiteX48" fmla="*/ 1555750 w 2570508"/>
              <a:gd name="connsiteY48" fmla="*/ 1584325 h 2305050"/>
              <a:gd name="connsiteX49" fmla="*/ 1444625 w 2570508"/>
              <a:gd name="connsiteY49" fmla="*/ 1692275 h 2305050"/>
              <a:gd name="connsiteX50" fmla="*/ 1196975 w 2570508"/>
              <a:gd name="connsiteY50" fmla="*/ 2041525 h 2305050"/>
              <a:gd name="connsiteX51" fmla="*/ 958850 w 2570508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8525 w 2570821"/>
              <a:gd name="connsiteY39" fmla="*/ 1393825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8525 w 2570821"/>
              <a:gd name="connsiteY39" fmla="*/ 1393825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8525 w 2570821"/>
              <a:gd name="connsiteY39" fmla="*/ 1393825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8525 w 2570821"/>
              <a:gd name="connsiteY39" fmla="*/ 1393825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8525 w 2570821"/>
              <a:gd name="connsiteY39" fmla="*/ 1393825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8525 w 2570821"/>
              <a:gd name="connsiteY39" fmla="*/ 1393825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8525 w 2570821"/>
              <a:gd name="connsiteY39" fmla="*/ 1393825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8525 w 2570821"/>
              <a:gd name="connsiteY39" fmla="*/ 1393825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8525 w 2570821"/>
              <a:gd name="connsiteY39" fmla="*/ 1393825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  <a:gd name="connsiteX0" fmla="*/ 0 w 2570821"/>
              <a:gd name="connsiteY0" fmla="*/ 1514475 h 2305050"/>
              <a:gd name="connsiteX1" fmla="*/ 482600 w 2570821"/>
              <a:gd name="connsiteY1" fmla="*/ 1539875 h 2305050"/>
              <a:gd name="connsiteX2" fmla="*/ 1035050 w 2570821"/>
              <a:gd name="connsiteY2" fmla="*/ 1635125 h 2305050"/>
              <a:gd name="connsiteX3" fmla="*/ 1146175 w 2570821"/>
              <a:gd name="connsiteY3" fmla="*/ 1511300 h 2305050"/>
              <a:gd name="connsiteX4" fmla="*/ 1346200 w 2570821"/>
              <a:gd name="connsiteY4" fmla="*/ 1368425 h 2305050"/>
              <a:gd name="connsiteX5" fmla="*/ 1463675 w 2570821"/>
              <a:gd name="connsiteY5" fmla="*/ 1289050 h 2305050"/>
              <a:gd name="connsiteX6" fmla="*/ 1447800 w 2570821"/>
              <a:gd name="connsiteY6" fmla="*/ 1177925 h 2305050"/>
              <a:gd name="connsiteX7" fmla="*/ 1292225 w 2570821"/>
              <a:gd name="connsiteY7" fmla="*/ 1073150 h 2305050"/>
              <a:gd name="connsiteX8" fmla="*/ 1092200 w 2570821"/>
              <a:gd name="connsiteY8" fmla="*/ 930275 h 2305050"/>
              <a:gd name="connsiteX9" fmla="*/ 892175 w 2570821"/>
              <a:gd name="connsiteY9" fmla="*/ 835025 h 2305050"/>
              <a:gd name="connsiteX10" fmla="*/ 774700 w 2570821"/>
              <a:gd name="connsiteY10" fmla="*/ 663575 h 2305050"/>
              <a:gd name="connsiteX11" fmla="*/ 765175 w 2570821"/>
              <a:gd name="connsiteY11" fmla="*/ 520700 h 2305050"/>
              <a:gd name="connsiteX12" fmla="*/ 854075 w 2570821"/>
              <a:gd name="connsiteY12" fmla="*/ 387350 h 2305050"/>
              <a:gd name="connsiteX13" fmla="*/ 1038225 w 2570821"/>
              <a:gd name="connsiteY13" fmla="*/ 295275 h 2305050"/>
              <a:gd name="connsiteX14" fmla="*/ 1133475 w 2570821"/>
              <a:gd name="connsiteY14" fmla="*/ 225425 h 2305050"/>
              <a:gd name="connsiteX15" fmla="*/ 1168400 w 2570821"/>
              <a:gd name="connsiteY15" fmla="*/ 127000 h 2305050"/>
              <a:gd name="connsiteX16" fmla="*/ 1212850 w 2570821"/>
              <a:gd name="connsiteY16" fmla="*/ 22225 h 2305050"/>
              <a:gd name="connsiteX17" fmla="*/ 1276350 w 2570821"/>
              <a:gd name="connsiteY17" fmla="*/ 0 h 2305050"/>
              <a:gd name="connsiteX18" fmla="*/ 1343025 w 2570821"/>
              <a:gd name="connsiteY18" fmla="*/ 38100 h 2305050"/>
              <a:gd name="connsiteX19" fmla="*/ 1352550 w 2570821"/>
              <a:gd name="connsiteY19" fmla="*/ 123825 h 2305050"/>
              <a:gd name="connsiteX20" fmla="*/ 1289050 w 2570821"/>
              <a:gd name="connsiteY20" fmla="*/ 238125 h 2305050"/>
              <a:gd name="connsiteX21" fmla="*/ 1320800 w 2570821"/>
              <a:gd name="connsiteY21" fmla="*/ 234950 h 2305050"/>
              <a:gd name="connsiteX22" fmla="*/ 1422400 w 2570821"/>
              <a:gd name="connsiteY22" fmla="*/ 149225 h 2305050"/>
              <a:gd name="connsiteX23" fmla="*/ 1485900 w 2570821"/>
              <a:gd name="connsiteY23" fmla="*/ 107950 h 2305050"/>
              <a:gd name="connsiteX24" fmla="*/ 1466850 w 2570821"/>
              <a:gd name="connsiteY24" fmla="*/ 184150 h 2305050"/>
              <a:gd name="connsiteX25" fmla="*/ 1466850 w 2570821"/>
              <a:gd name="connsiteY25" fmla="*/ 279400 h 2305050"/>
              <a:gd name="connsiteX26" fmla="*/ 1558925 w 2570821"/>
              <a:gd name="connsiteY26" fmla="*/ 365125 h 2305050"/>
              <a:gd name="connsiteX27" fmla="*/ 1539875 w 2570821"/>
              <a:gd name="connsiteY27" fmla="*/ 311150 h 2305050"/>
              <a:gd name="connsiteX28" fmla="*/ 1546225 w 2570821"/>
              <a:gd name="connsiteY28" fmla="*/ 206375 h 2305050"/>
              <a:gd name="connsiteX29" fmla="*/ 1670050 w 2570821"/>
              <a:gd name="connsiteY29" fmla="*/ 53975 h 2305050"/>
              <a:gd name="connsiteX30" fmla="*/ 1841500 w 2570821"/>
              <a:gd name="connsiteY30" fmla="*/ 15875 h 2305050"/>
              <a:gd name="connsiteX31" fmla="*/ 2073275 w 2570821"/>
              <a:gd name="connsiteY31" fmla="*/ 44450 h 2305050"/>
              <a:gd name="connsiteX32" fmla="*/ 2266950 w 2570821"/>
              <a:gd name="connsiteY32" fmla="*/ 133350 h 2305050"/>
              <a:gd name="connsiteX33" fmla="*/ 2422525 w 2570821"/>
              <a:gd name="connsiteY33" fmla="*/ 327025 h 2305050"/>
              <a:gd name="connsiteX34" fmla="*/ 2565400 w 2570821"/>
              <a:gd name="connsiteY34" fmla="*/ 647700 h 2305050"/>
              <a:gd name="connsiteX35" fmla="*/ 2524125 w 2570821"/>
              <a:gd name="connsiteY35" fmla="*/ 942975 h 2305050"/>
              <a:gd name="connsiteX36" fmla="*/ 2381250 w 2570821"/>
              <a:gd name="connsiteY36" fmla="*/ 1219200 h 2305050"/>
              <a:gd name="connsiteX37" fmla="*/ 2228850 w 2570821"/>
              <a:gd name="connsiteY37" fmla="*/ 1314450 h 2305050"/>
              <a:gd name="connsiteX38" fmla="*/ 2162175 w 2570821"/>
              <a:gd name="connsiteY38" fmla="*/ 1349375 h 2305050"/>
              <a:gd name="connsiteX39" fmla="*/ 2166144 w 2570821"/>
              <a:gd name="connsiteY39" fmla="*/ 1400969 h 2305050"/>
              <a:gd name="connsiteX40" fmla="*/ 2251075 w 2570821"/>
              <a:gd name="connsiteY40" fmla="*/ 1390650 h 2305050"/>
              <a:gd name="connsiteX41" fmla="*/ 2451100 w 2570821"/>
              <a:gd name="connsiteY41" fmla="*/ 1346200 h 2305050"/>
              <a:gd name="connsiteX42" fmla="*/ 2533650 w 2570821"/>
              <a:gd name="connsiteY42" fmla="*/ 1323975 h 2305050"/>
              <a:gd name="connsiteX43" fmla="*/ 2546350 w 2570821"/>
              <a:gd name="connsiteY43" fmla="*/ 1358900 h 2305050"/>
              <a:gd name="connsiteX44" fmla="*/ 2476500 w 2570821"/>
              <a:gd name="connsiteY44" fmla="*/ 1409700 h 2305050"/>
              <a:gd name="connsiteX45" fmla="*/ 2298700 w 2570821"/>
              <a:gd name="connsiteY45" fmla="*/ 1479550 h 2305050"/>
              <a:gd name="connsiteX46" fmla="*/ 1958975 w 2570821"/>
              <a:gd name="connsiteY46" fmla="*/ 1514475 h 2305050"/>
              <a:gd name="connsiteX47" fmla="*/ 1717675 w 2570821"/>
              <a:gd name="connsiteY47" fmla="*/ 1533525 h 2305050"/>
              <a:gd name="connsiteX48" fmla="*/ 1555750 w 2570821"/>
              <a:gd name="connsiteY48" fmla="*/ 1584325 h 2305050"/>
              <a:gd name="connsiteX49" fmla="*/ 1444625 w 2570821"/>
              <a:gd name="connsiteY49" fmla="*/ 1692275 h 2305050"/>
              <a:gd name="connsiteX50" fmla="*/ 1196975 w 2570821"/>
              <a:gd name="connsiteY50" fmla="*/ 2041525 h 2305050"/>
              <a:gd name="connsiteX51" fmla="*/ 958850 w 2570821"/>
              <a:gd name="connsiteY51" fmla="*/ 2305050 h 230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570821" h="2305050">
                <a:moveTo>
                  <a:pt x="0" y="1514475"/>
                </a:moveTo>
                <a:cubicBezTo>
                  <a:pt x="160867" y="1522942"/>
                  <a:pt x="321733" y="1521883"/>
                  <a:pt x="482600" y="1539875"/>
                </a:cubicBezTo>
                <a:cubicBezTo>
                  <a:pt x="669131" y="1564482"/>
                  <a:pt x="838993" y="1615281"/>
                  <a:pt x="1035050" y="1635125"/>
                </a:cubicBezTo>
                <a:cubicBezTo>
                  <a:pt x="1081617" y="1615281"/>
                  <a:pt x="1099608" y="1545432"/>
                  <a:pt x="1146175" y="1511300"/>
                </a:cubicBezTo>
                <a:cubicBezTo>
                  <a:pt x="1208087" y="1456531"/>
                  <a:pt x="1270000" y="1408906"/>
                  <a:pt x="1346200" y="1368425"/>
                </a:cubicBezTo>
                <a:cubicBezTo>
                  <a:pt x="1385358" y="1339585"/>
                  <a:pt x="1436424" y="1327415"/>
                  <a:pt x="1463675" y="1289050"/>
                </a:cubicBezTo>
                <a:cubicBezTo>
                  <a:pt x="1465527" y="1252008"/>
                  <a:pt x="1469761" y="1217348"/>
                  <a:pt x="1447800" y="1177925"/>
                </a:cubicBezTo>
                <a:cubicBezTo>
                  <a:pt x="1395942" y="1131093"/>
                  <a:pt x="1344083" y="1108075"/>
                  <a:pt x="1292225" y="1073150"/>
                </a:cubicBezTo>
                <a:lnTo>
                  <a:pt x="1092200" y="930275"/>
                </a:lnTo>
                <a:cubicBezTo>
                  <a:pt x="1025525" y="886619"/>
                  <a:pt x="946943" y="871538"/>
                  <a:pt x="892175" y="835025"/>
                </a:cubicBezTo>
                <a:cubicBezTo>
                  <a:pt x="843492" y="782637"/>
                  <a:pt x="806715" y="732631"/>
                  <a:pt x="774700" y="663575"/>
                </a:cubicBezTo>
                <a:cubicBezTo>
                  <a:pt x="757238" y="615950"/>
                  <a:pt x="758825" y="570706"/>
                  <a:pt x="765175" y="520700"/>
                </a:cubicBezTo>
                <a:cubicBezTo>
                  <a:pt x="782902" y="466725"/>
                  <a:pt x="805392" y="429419"/>
                  <a:pt x="854075" y="387350"/>
                </a:cubicBezTo>
                <a:cubicBezTo>
                  <a:pt x="915458" y="347133"/>
                  <a:pt x="976842" y="325967"/>
                  <a:pt x="1038225" y="295275"/>
                </a:cubicBezTo>
                <a:cubicBezTo>
                  <a:pt x="1069975" y="271992"/>
                  <a:pt x="1101725" y="260614"/>
                  <a:pt x="1133475" y="225425"/>
                </a:cubicBezTo>
                <a:cubicBezTo>
                  <a:pt x="1157024" y="192617"/>
                  <a:pt x="1156758" y="159808"/>
                  <a:pt x="1168400" y="127000"/>
                </a:cubicBezTo>
                <a:lnTo>
                  <a:pt x="1212850" y="22225"/>
                </a:lnTo>
                <a:lnTo>
                  <a:pt x="1276350" y="0"/>
                </a:lnTo>
                <a:lnTo>
                  <a:pt x="1343025" y="38100"/>
                </a:lnTo>
                <a:lnTo>
                  <a:pt x="1352550" y="123825"/>
                </a:lnTo>
                <a:lnTo>
                  <a:pt x="1289050" y="238125"/>
                </a:lnTo>
                <a:lnTo>
                  <a:pt x="1320800" y="234950"/>
                </a:lnTo>
                <a:lnTo>
                  <a:pt x="1422400" y="149225"/>
                </a:lnTo>
                <a:lnTo>
                  <a:pt x="1485900" y="107950"/>
                </a:lnTo>
                <a:lnTo>
                  <a:pt x="1466850" y="184150"/>
                </a:lnTo>
                <a:lnTo>
                  <a:pt x="1466850" y="279400"/>
                </a:lnTo>
                <a:lnTo>
                  <a:pt x="1558925" y="365125"/>
                </a:lnTo>
                <a:lnTo>
                  <a:pt x="1539875" y="311150"/>
                </a:lnTo>
                <a:cubicBezTo>
                  <a:pt x="1541992" y="276225"/>
                  <a:pt x="1532202" y="241300"/>
                  <a:pt x="1546225" y="206375"/>
                </a:cubicBezTo>
                <a:cubicBezTo>
                  <a:pt x="1575594" y="148431"/>
                  <a:pt x="1612106" y="97631"/>
                  <a:pt x="1670050" y="53975"/>
                </a:cubicBezTo>
                <a:cubicBezTo>
                  <a:pt x="1729581" y="34131"/>
                  <a:pt x="1784350" y="21432"/>
                  <a:pt x="1841500" y="15875"/>
                </a:cubicBezTo>
                <a:cubicBezTo>
                  <a:pt x="1923521" y="11112"/>
                  <a:pt x="2003160" y="18256"/>
                  <a:pt x="2073275" y="44450"/>
                </a:cubicBezTo>
                <a:cubicBezTo>
                  <a:pt x="2147358" y="69321"/>
                  <a:pt x="2207154" y="87048"/>
                  <a:pt x="2266950" y="133350"/>
                </a:cubicBezTo>
                <a:cubicBezTo>
                  <a:pt x="2328333" y="197908"/>
                  <a:pt x="2377811" y="252942"/>
                  <a:pt x="2422525" y="327025"/>
                </a:cubicBezTo>
                <a:cubicBezTo>
                  <a:pt x="2479675" y="433917"/>
                  <a:pt x="2536824" y="521757"/>
                  <a:pt x="2565400" y="647700"/>
                </a:cubicBezTo>
                <a:cubicBezTo>
                  <a:pt x="2580217" y="746125"/>
                  <a:pt x="2564076" y="844550"/>
                  <a:pt x="2524125" y="942975"/>
                </a:cubicBezTo>
                <a:cubicBezTo>
                  <a:pt x="2500313" y="1049338"/>
                  <a:pt x="2438400" y="1131887"/>
                  <a:pt x="2381250" y="1219200"/>
                </a:cubicBezTo>
                <a:cubicBezTo>
                  <a:pt x="2332832" y="1262856"/>
                  <a:pt x="2279650" y="1282700"/>
                  <a:pt x="2228850" y="1314450"/>
                </a:cubicBezTo>
                <a:cubicBezTo>
                  <a:pt x="2206625" y="1326092"/>
                  <a:pt x="2179637" y="1325827"/>
                  <a:pt x="2162175" y="1349375"/>
                </a:cubicBezTo>
                <a:cubicBezTo>
                  <a:pt x="2154767" y="1364192"/>
                  <a:pt x="2164027" y="1386152"/>
                  <a:pt x="2166144" y="1400969"/>
                </a:cubicBezTo>
                <a:cubicBezTo>
                  <a:pt x="2193661" y="1399911"/>
                  <a:pt x="2218796" y="1401233"/>
                  <a:pt x="2251075" y="1390650"/>
                </a:cubicBezTo>
                <a:cubicBezTo>
                  <a:pt x="2320131" y="1387739"/>
                  <a:pt x="2384425" y="1361017"/>
                  <a:pt x="2451100" y="1346200"/>
                </a:cubicBezTo>
                <a:lnTo>
                  <a:pt x="2533650" y="1323975"/>
                </a:lnTo>
                <a:cubicBezTo>
                  <a:pt x="2537883" y="1335617"/>
                  <a:pt x="2556405" y="1344876"/>
                  <a:pt x="2546350" y="1358900"/>
                </a:cubicBezTo>
                <a:cubicBezTo>
                  <a:pt x="2523067" y="1387739"/>
                  <a:pt x="2506927" y="1395148"/>
                  <a:pt x="2476500" y="1409700"/>
                </a:cubicBezTo>
                <a:cubicBezTo>
                  <a:pt x="2412470" y="1442508"/>
                  <a:pt x="2367492" y="1465792"/>
                  <a:pt x="2298700" y="1479550"/>
                </a:cubicBezTo>
                <a:cubicBezTo>
                  <a:pt x="2180696" y="1500717"/>
                  <a:pt x="2072217" y="1502833"/>
                  <a:pt x="1958975" y="1514475"/>
                </a:cubicBezTo>
                <a:cubicBezTo>
                  <a:pt x="1878542" y="1520825"/>
                  <a:pt x="1807633" y="1517650"/>
                  <a:pt x="1717675" y="1533525"/>
                </a:cubicBezTo>
                <a:cubicBezTo>
                  <a:pt x="1661319" y="1543314"/>
                  <a:pt x="1614487" y="1553105"/>
                  <a:pt x="1555750" y="1584325"/>
                </a:cubicBezTo>
                <a:cubicBezTo>
                  <a:pt x="1516327" y="1615545"/>
                  <a:pt x="1481667" y="1656292"/>
                  <a:pt x="1444625" y="1692275"/>
                </a:cubicBezTo>
                <a:lnTo>
                  <a:pt x="1196975" y="2041525"/>
                </a:lnTo>
                <a:lnTo>
                  <a:pt x="958850" y="2305050"/>
                </a:ln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01704F5-975C-BE20-469D-7BA7AF4FB55C}"/>
              </a:ext>
            </a:extLst>
          </p:cNvPr>
          <p:cNvSpPr/>
          <p:nvPr/>
        </p:nvSpPr>
        <p:spPr>
          <a:xfrm>
            <a:off x="4337050" y="5295900"/>
            <a:ext cx="393700" cy="352425"/>
          </a:xfrm>
          <a:custGeom>
            <a:avLst/>
            <a:gdLst>
              <a:gd name="connsiteX0" fmla="*/ 393700 w 393700"/>
              <a:gd name="connsiteY0" fmla="*/ 0 h 352425"/>
              <a:gd name="connsiteX1" fmla="*/ 231775 w 393700"/>
              <a:gd name="connsiteY1" fmla="*/ 165100 h 352425"/>
              <a:gd name="connsiteX2" fmla="*/ 0 w 393700"/>
              <a:gd name="connsiteY2" fmla="*/ 352425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700" h="352425">
                <a:moveTo>
                  <a:pt x="393700" y="0"/>
                </a:moveTo>
                <a:lnTo>
                  <a:pt x="231775" y="165100"/>
                </a:lnTo>
                <a:lnTo>
                  <a:pt x="0" y="352425"/>
                </a:ln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54F59E6-E5B7-4899-188D-DC45EFF7A703}"/>
              </a:ext>
            </a:extLst>
          </p:cNvPr>
          <p:cNvSpPr/>
          <p:nvPr/>
        </p:nvSpPr>
        <p:spPr>
          <a:xfrm>
            <a:off x="4540250" y="4911725"/>
            <a:ext cx="1257300" cy="1028700"/>
          </a:xfrm>
          <a:custGeom>
            <a:avLst/>
            <a:gdLst>
              <a:gd name="connsiteX0" fmla="*/ 0 w 1257300"/>
              <a:gd name="connsiteY0" fmla="*/ 920750 h 1028700"/>
              <a:gd name="connsiteX1" fmla="*/ 400050 w 1257300"/>
              <a:gd name="connsiteY1" fmla="*/ 647700 h 1028700"/>
              <a:gd name="connsiteX2" fmla="*/ 723900 w 1257300"/>
              <a:gd name="connsiteY2" fmla="*/ 425450 h 1028700"/>
              <a:gd name="connsiteX3" fmla="*/ 946150 w 1257300"/>
              <a:gd name="connsiteY3" fmla="*/ 238125 h 1028700"/>
              <a:gd name="connsiteX4" fmla="*/ 1139825 w 1257300"/>
              <a:gd name="connsiteY4" fmla="*/ 57150 h 1028700"/>
              <a:gd name="connsiteX5" fmla="*/ 1219200 w 1257300"/>
              <a:gd name="connsiteY5" fmla="*/ 0 h 1028700"/>
              <a:gd name="connsiteX6" fmla="*/ 1254125 w 1257300"/>
              <a:gd name="connsiteY6" fmla="*/ 0 h 1028700"/>
              <a:gd name="connsiteX7" fmla="*/ 1257300 w 1257300"/>
              <a:gd name="connsiteY7" fmla="*/ 76200 h 1028700"/>
              <a:gd name="connsiteX8" fmla="*/ 1038225 w 1257300"/>
              <a:gd name="connsiteY8" fmla="*/ 266700 h 1028700"/>
              <a:gd name="connsiteX9" fmla="*/ 717550 w 1257300"/>
              <a:gd name="connsiteY9" fmla="*/ 536575 h 1028700"/>
              <a:gd name="connsiteX10" fmla="*/ 425450 w 1257300"/>
              <a:gd name="connsiteY10" fmla="*/ 774700 h 1028700"/>
              <a:gd name="connsiteX11" fmla="*/ 63500 w 1257300"/>
              <a:gd name="connsiteY11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7300" h="1028700">
                <a:moveTo>
                  <a:pt x="0" y="920750"/>
                </a:moveTo>
                <a:lnTo>
                  <a:pt x="400050" y="647700"/>
                </a:lnTo>
                <a:lnTo>
                  <a:pt x="723900" y="425450"/>
                </a:lnTo>
                <a:lnTo>
                  <a:pt x="946150" y="238125"/>
                </a:lnTo>
                <a:lnTo>
                  <a:pt x="1139825" y="57150"/>
                </a:lnTo>
                <a:lnTo>
                  <a:pt x="1219200" y="0"/>
                </a:lnTo>
                <a:lnTo>
                  <a:pt x="1254125" y="0"/>
                </a:lnTo>
                <a:lnTo>
                  <a:pt x="1257300" y="76200"/>
                </a:lnTo>
                <a:lnTo>
                  <a:pt x="1038225" y="266700"/>
                </a:lnTo>
                <a:lnTo>
                  <a:pt x="717550" y="536575"/>
                </a:lnTo>
                <a:lnTo>
                  <a:pt x="425450" y="774700"/>
                </a:lnTo>
                <a:lnTo>
                  <a:pt x="63500" y="1028700"/>
                </a:ln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D111EE0-4E81-0196-C39E-2D74A5E320F2}"/>
              </a:ext>
            </a:extLst>
          </p:cNvPr>
          <p:cNvSpPr/>
          <p:nvPr/>
        </p:nvSpPr>
        <p:spPr>
          <a:xfrm>
            <a:off x="4657726" y="2462213"/>
            <a:ext cx="2276508" cy="3538537"/>
          </a:xfrm>
          <a:custGeom>
            <a:avLst/>
            <a:gdLst>
              <a:gd name="connsiteX0" fmla="*/ 1962150 w 2276475"/>
              <a:gd name="connsiteY0" fmla="*/ 0 h 3538537"/>
              <a:gd name="connsiteX1" fmla="*/ 2171700 w 2276475"/>
              <a:gd name="connsiteY1" fmla="*/ 276225 h 3538537"/>
              <a:gd name="connsiteX2" fmla="*/ 2276475 w 2276475"/>
              <a:gd name="connsiteY2" fmla="*/ 457200 h 3538537"/>
              <a:gd name="connsiteX3" fmla="*/ 2195513 w 2276475"/>
              <a:gd name="connsiteY3" fmla="*/ 823912 h 3538537"/>
              <a:gd name="connsiteX4" fmla="*/ 2128838 w 2276475"/>
              <a:gd name="connsiteY4" fmla="*/ 1052512 h 3538537"/>
              <a:gd name="connsiteX5" fmla="*/ 2119313 w 2276475"/>
              <a:gd name="connsiteY5" fmla="*/ 1257300 h 3538537"/>
              <a:gd name="connsiteX6" fmla="*/ 1919288 w 2276475"/>
              <a:gd name="connsiteY6" fmla="*/ 1590675 h 3538537"/>
              <a:gd name="connsiteX7" fmla="*/ 1866900 w 2276475"/>
              <a:gd name="connsiteY7" fmla="*/ 1857375 h 3538537"/>
              <a:gd name="connsiteX8" fmla="*/ 1676400 w 2276475"/>
              <a:gd name="connsiteY8" fmla="*/ 2190750 h 3538537"/>
              <a:gd name="connsiteX9" fmla="*/ 1343025 w 2276475"/>
              <a:gd name="connsiteY9" fmla="*/ 2509837 h 3538537"/>
              <a:gd name="connsiteX10" fmla="*/ 938213 w 2276475"/>
              <a:gd name="connsiteY10" fmla="*/ 2819400 h 3538537"/>
              <a:gd name="connsiteX11" fmla="*/ 561975 w 2276475"/>
              <a:gd name="connsiteY11" fmla="*/ 3114675 h 3538537"/>
              <a:gd name="connsiteX12" fmla="*/ 0 w 2276475"/>
              <a:gd name="connsiteY12" fmla="*/ 3538537 h 3538537"/>
              <a:gd name="connsiteX0" fmla="*/ 1962150 w 2276475"/>
              <a:gd name="connsiteY0" fmla="*/ 0 h 3538537"/>
              <a:gd name="connsiteX1" fmla="*/ 2171700 w 2276475"/>
              <a:gd name="connsiteY1" fmla="*/ 276225 h 3538537"/>
              <a:gd name="connsiteX2" fmla="*/ 2276475 w 2276475"/>
              <a:gd name="connsiteY2" fmla="*/ 457200 h 3538537"/>
              <a:gd name="connsiteX3" fmla="*/ 2195513 w 2276475"/>
              <a:gd name="connsiteY3" fmla="*/ 823912 h 3538537"/>
              <a:gd name="connsiteX4" fmla="*/ 2128838 w 2276475"/>
              <a:gd name="connsiteY4" fmla="*/ 1052512 h 3538537"/>
              <a:gd name="connsiteX5" fmla="*/ 2119313 w 2276475"/>
              <a:gd name="connsiteY5" fmla="*/ 1257300 h 3538537"/>
              <a:gd name="connsiteX6" fmla="*/ 1919288 w 2276475"/>
              <a:gd name="connsiteY6" fmla="*/ 1590675 h 3538537"/>
              <a:gd name="connsiteX7" fmla="*/ 1866900 w 2276475"/>
              <a:gd name="connsiteY7" fmla="*/ 1857375 h 3538537"/>
              <a:gd name="connsiteX8" fmla="*/ 1676400 w 2276475"/>
              <a:gd name="connsiteY8" fmla="*/ 2190750 h 3538537"/>
              <a:gd name="connsiteX9" fmla="*/ 1343025 w 2276475"/>
              <a:gd name="connsiteY9" fmla="*/ 2509837 h 3538537"/>
              <a:gd name="connsiteX10" fmla="*/ 938213 w 2276475"/>
              <a:gd name="connsiteY10" fmla="*/ 2819400 h 3538537"/>
              <a:gd name="connsiteX11" fmla="*/ 561975 w 2276475"/>
              <a:gd name="connsiteY11" fmla="*/ 3114675 h 3538537"/>
              <a:gd name="connsiteX12" fmla="*/ 0 w 2276475"/>
              <a:gd name="connsiteY12" fmla="*/ 3538537 h 3538537"/>
              <a:gd name="connsiteX0" fmla="*/ 1962150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  <a:gd name="connsiteX0" fmla="*/ 1962150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  <a:gd name="connsiteX0" fmla="*/ 1962150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  <a:gd name="connsiteX0" fmla="*/ 1962150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  <a:gd name="connsiteX0" fmla="*/ 1962150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  <a:gd name="connsiteX0" fmla="*/ 1962150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  <a:gd name="connsiteX0" fmla="*/ 1962150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  <a:gd name="connsiteX0" fmla="*/ 1962150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  <a:gd name="connsiteX0" fmla="*/ 1962150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  <a:gd name="connsiteX0" fmla="*/ 1962150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  <a:gd name="connsiteX0" fmla="*/ 1962150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  <a:gd name="connsiteX0" fmla="*/ 1964532 w 2276508"/>
              <a:gd name="connsiteY0" fmla="*/ 0 h 3538537"/>
              <a:gd name="connsiteX1" fmla="*/ 2171700 w 2276508"/>
              <a:gd name="connsiteY1" fmla="*/ 276225 h 3538537"/>
              <a:gd name="connsiteX2" fmla="*/ 2276475 w 2276508"/>
              <a:gd name="connsiteY2" fmla="*/ 457200 h 3538537"/>
              <a:gd name="connsiteX3" fmla="*/ 2195513 w 2276508"/>
              <a:gd name="connsiteY3" fmla="*/ 823912 h 3538537"/>
              <a:gd name="connsiteX4" fmla="*/ 2128838 w 2276508"/>
              <a:gd name="connsiteY4" fmla="*/ 1052512 h 3538537"/>
              <a:gd name="connsiteX5" fmla="*/ 2119313 w 2276508"/>
              <a:gd name="connsiteY5" fmla="*/ 1257300 h 3538537"/>
              <a:gd name="connsiteX6" fmla="*/ 1919288 w 2276508"/>
              <a:gd name="connsiteY6" fmla="*/ 1590675 h 3538537"/>
              <a:gd name="connsiteX7" fmla="*/ 1866900 w 2276508"/>
              <a:gd name="connsiteY7" fmla="*/ 1857375 h 3538537"/>
              <a:gd name="connsiteX8" fmla="*/ 1676400 w 2276508"/>
              <a:gd name="connsiteY8" fmla="*/ 2190750 h 3538537"/>
              <a:gd name="connsiteX9" fmla="*/ 1343025 w 2276508"/>
              <a:gd name="connsiteY9" fmla="*/ 2509837 h 3538537"/>
              <a:gd name="connsiteX10" fmla="*/ 938213 w 2276508"/>
              <a:gd name="connsiteY10" fmla="*/ 2819400 h 3538537"/>
              <a:gd name="connsiteX11" fmla="*/ 561975 w 2276508"/>
              <a:gd name="connsiteY11" fmla="*/ 3114675 h 3538537"/>
              <a:gd name="connsiteX12" fmla="*/ 0 w 2276508"/>
              <a:gd name="connsiteY12" fmla="*/ 3538537 h 353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6508" h="3538537">
                <a:moveTo>
                  <a:pt x="1964532" y="0"/>
                </a:moveTo>
                <a:lnTo>
                  <a:pt x="2171700" y="276225"/>
                </a:lnTo>
                <a:cubicBezTo>
                  <a:pt x="2206625" y="336550"/>
                  <a:pt x="2251075" y="382587"/>
                  <a:pt x="2276475" y="457200"/>
                </a:cubicBezTo>
                <a:cubicBezTo>
                  <a:pt x="2278063" y="584199"/>
                  <a:pt x="2222500" y="701675"/>
                  <a:pt x="2195513" y="823912"/>
                </a:cubicBezTo>
                <a:cubicBezTo>
                  <a:pt x="2173288" y="900112"/>
                  <a:pt x="2134394" y="973931"/>
                  <a:pt x="2128838" y="1052512"/>
                </a:cubicBezTo>
                <a:cubicBezTo>
                  <a:pt x="2116138" y="1130300"/>
                  <a:pt x="2141538" y="1189037"/>
                  <a:pt x="2119313" y="1257300"/>
                </a:cubicBezTo>
                <a:cubicBezTo>
                  <a:pt x="2062163" y="1380332"/>
                  <a:pt x="1976438" y="1470025"/>
                  <a:pt x="1919288" y="1590675"/>
                </a:cubicBezTo>
                <a:cubicBezTo>
                  <a:pt x="1889919" y="1684337"/>
                  <a:pt x="1893888" y="1768475"/>
                  <a:pt x="1866900" y="1857375"/>
                </a:cubicBezTo>
                <a:cubicBezTo>
                  <a:pt x="1822450" y="1980406"/>
                  <a:pt x="1747044" y="2084388"/>
                  <a:pt x="1676400" y="2190750"/>
                </a:cubicBezTo>
                <a:cubicBezTo>
                  <a:pt x="1572419" y="2311400"/>
                  <a:pt x="1454150" y="2403475"/>
                  <a:pt x="1343025" y="2509837"/>
                </a:cubicBezTo>
                <a:lnTo>
                  <a:pt x="938213" y="2819400"/>
                </a:lnTo>
                <a:lnTo>
                  <a:pt x="561975" y="3114675"/>
                </a:lnTo>
                <a:lnTo>
                  <a:pt x="0" y="3538537"/>
                </a:ln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6B53F6F-1613-90AA-25EB-9EA17BBFC0D3}"/>
              </a:ext>
            </a:extLst>
          </p:cNvPr>
          <p:cNvSpPr/>
          <p:nvPr/>
        </p:nvSpPr>
        <p:spPr>
          <a:xfrm>
            <a:off x="5575520" y="739140"/>
            <a:ext cx="4106881" cy="5897880"/>
          </a:xfrm>
          <a:custGeom>
            <a:avLst/>
            <a:gdLst>
              <a:gd name="connsiteX0" fmla="*/ 2369820 w 4099560"/>
              <a:gd name="connsiteY0" fmla="*/ 0 h 5897880"/>
              <a:gd name="connsiteX1" fmla="*/ 2788920 w 4099560"/>
              <a:gd name="connsiteY1" fmla="*/ 190500 h 5897880"/>
              <a:gd name="connsiteX2" fmla="*/ 3299460 w 4099560"/>
              <a:gd name="connsiteY2" fmla="*/ 502920 h 5897880"/>
              <a:gd name="connsiteX3" fmla="*/ 3855720 w 4099560"/>
              <a:gd name="connsiteY3" fmla="*/ 1295400 h 5897880"/>
              <a:gd name="connsiteX4" fmla="*/ 3985260 w 4099560"/>
              <a:gd name="connsiteY4" fmla="*/ 1554480 h 5897880"/>
              <a:gd name="connsiteX5" fmla="*/ 4099560 w 4099560"/>
              <a:gd name="connsiteY5" fmla="*/ 1950720 h 5897880"/>
              <a:gd name="connsiteX6" fmla="*/ 4084320 w 4099560"/>
              <a:gd name="connsiteY6" fmla="*/ 2423160 h 5897880"/>
              <a:gd name="connsiteX7" fmla="*/ 3779520 w 4099560"/>
              <a:gd name="connsiteY7" fmla="*/ 3154680 h 5897880"/>
              <a:gd name="connsiteX8" fmla="*/ 3215640 w 4099560"/>
              <a:gd name="connsiteY8" fmla="*/ 3749040 h 5897880"/>
              <a:gd name="connsiteX9" fmla="*/ 2575560 w 4099560"/>
              <a:gd name="connsiteY9" fmla="*/ 4046220 h 5897880"/>
              <a:gd name="connsiteX10" fmla="*/ 1866900 w 4099560"/>
              <a:gd name="connsiteY10" fmla="*/ 4312920 h 5897880"/>
              <a:gd name="connsiteX11" fmla="*/ 1363980 w 4099560"/>
              <a:gd name="connsiteY11" fmla="*/ 4572000 h 5897880"/>
              <a:gd name="connsiteX12" fmla="*/ 624840 w 4099560"/>
              <a:gd name="connsiteY12" fmla="*/ 5204460 h 5897880"/>
              <a:gd name="connsiteX13" fmla="*/ 0 w 4099560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  <a:gd name="connsiteX0" fmla="*/ 2369820 w 4106881"/>
              <a:gd name="connsiteY0" fmla="*/ 0 h 5897880"/>
              <a:gd name="connsiteX1" fmla="*/ 2788920 w 4106881"/>
              <a:gd name="connsiteY1" fmla="*/ 190500 h 5897880"/>
              <a:gd name="connsiteX2" fmla="*/ 3299460 w 4106881"/>
              <a:gd name="connsiteY2" fmla="*/ 502920 h 5897880"/>
              <a:gd name="connsiteX3" fmla="*/ 3855720 w 4106881"/>
              <a:gd name="connsiteY3" fmla="*/ 1295400 h 5897880"/>
              <a:gd name="connsiteX4" fmla="*/ 3985260 w 4106881"/>
              <a:gd name="connsiteY4" fmla="*/ 1554480 h 5897880"/>
              <a:gd name="connsiteX5" fmla="*/ 4099560 w 4106881"/>
              <a:gd name="connsiteY5" fmla="*/ 1950720 h 5897880"/>
              <a:gd name="connsiteX6" fmla="*/ 4084320 w 4106881"/>
              <a:gd name="connsiteY6" fmla="*/ 2423160 h 5897880"/>
              <a:gd name="connsiteX7" fmla="*/ 3779520 w 4106881"/>
              <a:gd name="connsiteY7" fmla="*/ 3154680 h 5897880"/>
              <a:gd name="connsiteX8" fmla="*/ 3215640 w 4106881"/>
              <a:gd name="connsiteY8" fmla="*/ 3749040 h 5897880"/>
              <a:gd name="connsiteX9" fmla="*/ 2575560 w 4106881"/>
              <a:gd name="connsiteY9" fmla="*/ 4046220 h 5897880"/>
              <a:gd name="connsiteX10" fmla="*/ 1866900 w 4106881"/>
              <a:gd name="connsiteY10" fmla="*/ 4312920 h 5897880"/>
              <a:gd name="connsiteX11" fmla="*/ 1363980 w 4106881"/>
              <a:gd name="connsiteY11" fmla="*/ 4572000 h 5897880"/>
              <a:gd name="connsiteX12" fmla="*/ 624840 w 4106881"/>
              <a:gd name="connsiteY12" fmla="*/ 5204460 h 5897880"/>
              <a:gd name="connsiteX13" fmla="*/ 0 w 4106881"/>
              <a:gd name="connsiteY13" fmla="*/ 5897880 h 589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06881" h="5897880">
                <a:moveTo>
                  <a:pt x="2369820" y="0"/>
                </a:moveTo>
                <a:lnTo>
                  <a:pt x="2788920" y="190500"/>
                </a:lnTo>
                <a:cubicBezTo>
                  <a:pt x="2959100" y="294640"/>
                  <a:pt x="3138805" y="374968"/>
                  <a:pt x="3299460" y="502920"/>
                </a:cubicBezTo>
                <a:cubicBezTo>
                  <a:pt x="3522980" y="752793"/>
                  <a:pt x="3689350" y="1007427"/>
                  <a:pt x="3855720" y="1295400"/>
                </a:cubicBezTo>
                <a:cubicBezTo>
                  <a:pt x="3932238" y="1391285"/>
                  <a:pt x="3956368" y="1458595"/>
                  <a:pt x="3985260" y="1554480"/>
                </a:cubicBezTo>
                <a:cubicBezTo>
                  <a:pt x="4032885" y="1686560"/>
                  <a:pt x="4061460" y="1818640"/>
                  <a:pt x="4099560" y="1950720"/>
                </a:cubicBezTo>
                <a:cubicBezTo>
                  <a:pt x="4094480" y="2108200"/>
                  <a:pt x="4127500" y="2265680"/>
                  <a:pt x="4084320" y="2423160"/>
                </a:cubicBezTo>
                <a:cubicBezTo>
                  <a:pt x="4006532" y="2681287"/>
                  <a:pt x="3895408" y="2915603"/>
                  <a:pt x="3779520" y="3154680"/>
                </a:cubicBezTo>
                <a:cubicBezTo>
                  <a:pt x="3610610" y="3381375"/>
                  <a:pt x="3436937" y="3574733"/>
                  <a:pt x="3215640" y="3749040"/>
                </a:cubicBezTo>
                <a:cubicBezTo>
                  <a:pt x="3030855" y="3881438"/>
                  <a:pt x="2788920" y="3947160"/>
                  <a:pt x="2575560" y="4046220"/>
                </a:cubicBezTo>
                <a:lnTo>
                  <a:pt x="1866900" y="4312920"/>
                </a:lnTo>
                <a:cubicBezTo>
                  <a:pt x="1699260" y="4399280"/>
                  <a:pt x="1531620" y="4471352"/>
                  <a:pt x="1363980" y="4572000"/>
                </a:cubicBezTo>
                <a:cubicBezTo>
                  <a:pt x="1103312" y="4759008"/>
                  <a:pt x="871220" y="4993640"/>
                  <a:pt x="624840" y="5204460"/>
                </a:cubicBezTo>
                <a:lnTo>
                  <a:pt x="0" y="5897880"/>
                </a:lnTo>
              </a:path>
            </a:pathLst>
          </a:custGeom>
          <a:noFill/>
          <a:ln w="28575">
            <a:solidFill>
              <a:srgbClr val="C082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13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DDCEC8C-58FC-B283-2998-DF286C6AA1DB}"/>
              </a:ext>
            </a:extLst>
          </p:cNvPr>
          <p:cNvSpPr/>
          <p:nvPr/>
        </p:nvSpPr>
        <p:spPr>
          <a:xfrm>
            <a:off x="6490424" y="1945297"/>
            <a:ext cx="4788693" cy="2921794"/>
          </a:xfrm>
          <a:custGeom>
            <a:avLst/>
            <a:gdLst>
              <a:gd name="connsiteX0" fmla="*/ 19050 w 4788693"/>
              <a:gd name="connsiteY0" fmla="*/ 2912269 h 2921794"/>
              <a:gd name="connsiteX1" fmla="*/ 416718 w 4788693"/>
              <a:gd name="connsiteY1" fmla="*/ 2921794 h 2921794"/>
              <a:gd name="connsiteX2" fmla="*/ 871537 w 4788693"/>
              <a:gd name="connsiteY2" fmla="*/ 2843213 h 2921794"/>
              <a:gd name="connsiteX3" fmla="*/ 1373981 w 4788693"/>
              <a:gd name="connsiteY3" fmla="*/ 2571750 h 2921794"/>
              <a:gd name="connsiteX4" fmla="*/ 3059906 w 4788693"/>
              <a:gd name="connsiteY4" fmla="*/ 1657350 h 2921794"/>
              <a:gd name="connsiteX5" fmla="*/ 4536281 w 4788693"/>
              <a:gd name="connsiteY5" fmla="*/ 681038 h 2921794"/>
              <a:gd name="connsiteX6" fmla="*/ 4707731 w 4788693"/>
              <a:gd name="connsiteY6" fmla="*/ 545306 h 2921794"/>
              <a:gd name="connsiteX7" fmla="*/ 4788693 w 4788693"/>
              <a:gd name="connsiteY7" fmla="*/ 461963 h 2921794"/>
              <a:gd name="connsiteX8" fmla="*/ 4788693 w 4788693"/>
              <a:gd name="connsiteY8" fmla="*/ 390525 h 2921794"/>
              <a:gd name="connsiteX9" fmla="*/ 4648200 w 4788693"/>
              <a:gd name="connsiteY9" fmla="*/ 138113 h 2921794"/>
              <a:gd name="connsiteX10" fmla="*/ 4462462 w 4788693"/>
              <a:gd name="connsiteY10" fmla="*/ 128588 h 2921794"/>
              <a:gd name="connsiteX11" fmla="*/ 4055268 w 4788693"/>
              <a:gd name="connsiteY11" fmla="*/ 0 h 2921794"/>
              <a:gd name="connsiteX12" fmla="*/ 4026693 w 4788693"/>
              <a:gd name="connsiteY12" fmla="*/ 52388 h 2921794"/>
              <a:gd name="connsiteX13" fmla="*/ 3483768 w 4788693"/>
              <a:gd name="connsiteY13" fmla="*/ 450056 h 2921794"/>
              <a:gd name="connsiteX14" fmla="*/ 2940843 w 4788693"/>
              <a:gd name="connsiteY14" fmla="*/ 769144 h 2921794"/>
              <a:gd name="connsiteX15" fmla="*/ 2631281 w 4788693"/>
              <a:gd name="connsiteY15" fmla="*/ 976313 h 2921794"/>
              <a:gd name="connsiteX16" fmla="*/ 2526506 w 4788693"/>
              <a:gd name="connsiteY16" fmla="*/ 997744 h 2921794"/>
              <a:gd name="connsiteX17" fmla="*/ 2459831 w 4788693"/>
              <a:gd name="connsiteY17" fmla="*/ 1000125 h 2921794"/>
              <a:gd name="connsiteX18" fmla="*/ 2428875 w 4788693"/>
              <a:gd name="connsiteY18" fmla="*/ 985838 h 2921794"/>
              <a:gd name="connsiteX19" fmla="*/ 2114550 w 4788693"/>
              <a:gd name="connsiteY19" fmla="*/ 1259681 h 2921794"/>
              <a:gd name="connsiteX20" fmla="*/ 2031206 w 4788693"/>
              <a:gd name="connsiteY20" fmla="*/ 1390650 h 2921794"/>
              <a:gd name="connsiteX21" fmla="*/ 1759743 w 4788693"/>
              <a:gd name="connsiteY21" fmla="*/ 1574006 h 2921794"/>
              <a:gd name="connsiteX22" fmla="*/ 1445418 w 4788693"/>
              <a:gd name="connsiteY22" fmla="*/ 1809750 h 2921794"/>
              <a:gd name="connsiteX23" fmla="*/ 1338262 w 4788693"/>
              <a:gd name="connsiteY23" fmla="*/ 1907381 h 2921794"/>
              <a:gd name="connsiteX24" fmla="*/ 909637 w 4788693"/>
              <a:gd name="connsiteY24" fmla="*/ 2055019 h 2921794"/>
              <a:gd name="connsiteX25" fmla="*/ 673893 w 4788693"/>
              <a:gd name="connsiteY25" fmla="*/ 2131219 h 2921794"/>
              <a:gd name="connsiteX26" fmla="*/ 440531 w 4788693"/>
              <a:gd name="connsiteY26" fmla="*/ 2190750 h 2921794"/>
              <a:gd name="connsiteX27" fmla="*/ 292893 w 4788693"/>
              <a:gd name="connsiteY27" fmla="*/ 2195513 h 2921794"/>
              <a:gd name="connsiteX28" fmla="*/ 252412 w 4788693"/>
              <a:gd name="connsiteY28" fmla="*/ 2114550 h 2921794"/>
              <a:gd name="connsiteX29" fmla="*/ 145256 w 4788693"/>
              <a:gd name="connsiteY29" fmla="*/ 2124075 h 2921794"/>
              <a:gd name="connsiteX30" fmla="*/ 0 w 4788693"/>
              <a:gd name="connsiteY30" fmla="*/ 2188369 h 2921794"/>
              <a:gd name="connsiteX31" fmla="*/ 19050 w 4788693"/>
              <a:gd name="connsiteY31" fmla="*/ 2912269 h 292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788693" h="2921794">
                <a:moveTo>
                  <a:pt x="19050" y="2912269"/>
                </a:moveTo>
                <a:lnTo>
                  <a:pt x="416718" y="2921794"/>
                </a:lnTo>
                <a:lnTo>
                  <a:pt x="871537" y="2843213"/>
                </a:lnTo>
                <a:lnTo>
                  <a:pt x="1373981" y="2571750"/>
                </a:lnTo>
                <a:lnTo>
                  <a:pt x="3059906" y="1657350"/>
                </a:lnTo>
                <a:lnTo>
                  <a:pt x="4536281" y="681038"/>
                </a:lnTo>
                <a:lnTo>
                  <a:pt x="4707731" y="545306"/>
                </a:lnTo>
                <a:lnTo>
                  <a:pt x="4788693" y="461963"/>
                </a:lnTo>
                <a:lnTo>
                  <a:pt x="4788693" y="390525"/>
                </a:lnTo>
                <a:lnTo>
                  <a:pt x="4648200" y="138113"/>
                </a:lnTo>
                <a:lnTo>
                  <a:pt x="4462462" y="128588"/>
                </a:lnTo>
                <a:lnTo>
                  <a:pt x="4055268" y="0"/>
                </a:lnTo>
                <a:lnTo>
                  <a:pt x="4026693" y="52388"/>
                </a:lnTo>
                <a:lnTo>
                  <a:pt x="3483768" y="450056"/>
                </a:lnTo>
                <a:lnTo>
                  <a:pt x="2940843" y="769144"/>
                </a:lnTo>
                <a:lnTo>
                  <a:pt x="2631281" y="976313"/>
                </a:lnTo>
                <a:lnTo>
                  <a:pt x="2526506" y="997744"/>
                </a:lnTo>
                <a:lnTo>
                  <a:pt x="2459831" y="1000125"/>
                </a:lnTo>
                <a:lnTo>
                  <a:pt x="2428875" y="985838"/>
                </a:lnTo>
                <a:lnTo>
                  <a:pt x="2114550" y="1259681"/>
                </a:lnTo>
                <a:lnTo>
                  <a:pt x="2031206" y="1390650"/>
                </a:lnTo>
                <a:lnTo>
                  <a:pt x="1759743" y="1574006"/>
                </a:lnTo>
                <a:lnTo>
                  <a:pt x="1445418" y="1809750"/>
                </a:lnTo>
                <a:lnTo>
                  <a:pt x="1338262" y="1907381"/>
                </a:lnTo>
                <a:lnTo>
                  <a:pt x="909637" y="2055019"/>
                </a:lnTo>
                <a:lnTo>
                  <a:pt x="673893" y="2131219"/>
                </a:lnTo>
                <a:lnTo>
                  <a:pt x="440531" y="2190750"/>
                </a:lnTo>
                <a:lnTo>
                  <a:pt x="292893" y="2195513"/>
                </a:lnTo>
                <a:lnTo>
                  <a:pt x="252412" y="2114550"/>
                </a:lnTo>
                <a:lnTo>
                  <a:pt x="145256" y="2124075"/>
                </a:lnTo>
                <a:lnTo>
                  <a:pt x="0" y="2188369"/>
                </a:lnTo>
                <a:lnTo>
                  <a:pt x="19050" y="2912269"/>
                </a:lnTo>
                <a:close/>
              </a:path>
            </a:pathLst>
          </a:custGeom>
          <a:solidFill>
            <a:srgbClr val="F9F9F9"/>
          </a:solidFill>
          <a:ln>
            <a:solidFill>
              <a:srgbClr val="F9F9F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C89B9DD9-AA3B-3726-8066-3B4754ACE218}"/>
              </a:ext>
            </a:extLst>
          </p:cNvPr>
          <p:cNvSpPr/>
          <p:nvPr/>
        </p:nvSpPr>
        <p:spPr>
          <a:xfrm>
            <a:off x="6476930" y="1928014"/>
            <a:ext cx="4124325" cy="2276475"/>
          </a:xfrm>
          <a:custGeom>
            <a:avLst/>
            <a:gdLst>
              <a:gd name="connsiteX0" fmla="*/ 0 w 4124325"/>
              <a:gd name="connsiteY0" fmla="*/ 2276475 h 2276475"/>
              <a:gd name="connsiteX1" fmla="*/ 230982 w 4124325"/>
              <a:gd name="connsiteY1" fmla="*/ 2264569 h 2276475"/>
              <a:gd name="connsiteX2" fmla="*/ 535782 w 4124325"/>
              <a:gd name="connsiteY2" fmla="*/ 2240756 h 2276475"/>
              <a:gd name="connsiteX3" fmla="*/ 1171575 w 4124325"/>
              <a:gd name="connsiteY3" fmla="*/ 2062162 h 2276475"/>
              <a:gd name="connsiteX4" fmla="*/ 1433513 w 4124325"/>
              <a:gd name="connsiteY4" fmla="*/ 1945481 h 2276475"/>
              <a:gd name="connsiteX5" fmla="*/ 2009775 w 4124325"/>
              <a:gd name="connsiteY5" fmla="*/ 1550194 h 2276475"/>
              <a:gd name="connsiteX6" fmla="*/ 2276475 w 4124325"/>
              <a:gd name="connsiteY6" fmla="*/ 1331119 h 2276475"/>
              <a:gd name="connsiteX7" fmla="*/ 2466975 w 4124325"/>
              <a:gd name="connsiteY7" fmla="*/ 1145381 h 2276475"/>
              <a:gd name="connsiteX8" fmla="*/ 2764632 w 4124325"/>
              <a:gd name="connsiteY8" fmla="*/ 1026319 h 2276475"/>
              <a:gd name="connsiteX9" fmla="*/ 4098132 w 4124325"/>
              <a:gd name="connsiteY9" fmla="*/ 173831 h 2276475"/>
              <a:gd name="connsiteX10" fmla="*/ 4124325 w 4124325"/>
              <a:gd name="connsiteY10" fmla="*/ 104775 h 2276475"/>
              <a:gd name="connsiteX11" fmla="*/ 4124325 w 4124325"/>
              <a:gd name="connsiteY11" fmla="*/ 42862 h 2276475"/>
              <a:gd name="connsiteX12" fmla="*/ 4033838 w 4124325"/>
              <a:gd name="connsiteY12" fmla="*/ 0 h 2276475"/>
              <a:gd name="connsiteX13" fmla="*/ 4000500 w 4124325"/>
              <a:gd name="connsiteY13" fmla="*/ 73819 h 2276475"/>
              <a:gd name="connsiteX14" fmla="*/ 3467100 w 4124325"/>
              <a:gd name="connsiteY14" fmla="*/ 428625 h 2276475"/>
              <a:gd name="connsiteX15" fmla="*/ 2843213 w 4124325"/>
              <a:gd name="connsiteY15" fmla="*/ 819150 h 2276475"/>
              <a:gd name="connsiteX16" fmla="*/ 2514600 w 4124325"/>
              <a:gd name="connsiteY16" fmla="*/ 1002506 h 2276475"/>
              <a:gd name="connsiteX17" fmla="*/ 2450307 w 4124325"/>
              <a:gd name="connsiteY17" fmla="*/ 1002506 h 2276475"/>
              <a:gd name="connsiteX18" fmla="*/ 2402682 w 4124325"/>
              <a:gd name="connsiteY18" fmla="*/ 981075 h 2276475"/>
              <a:gd name="connsiteX19" fmla="*/ 2052638 w 4124325"/>
              <a:gd name="connsiteY19" fmla="*/ 1314450 h 2276475"/>
              <a:gd name="connsiteX20" fmla="*/ 1969294 w 4124325"/>
              <a:gd name="connsiteY20" fmla="*/ 1431131 h 2276475"/>
              <a:gd name="connsiteX21" fmla="*/ 1785938 w 4124325"/>
              <a:gd name="connsiteY21" fmla="*/ 1545431 h 2276475"/>
              <a:gd name="connsiteX22" fmla="*/ 1445419 w 4124325"/>
              <a:gd name="connsiteY22" fmla="*/ 1778794 h 2276475"/>
              <a:gd name="connsiteX23" fmla="*/ 1276350 w 4124325"/>
              <a:gd name="connsiteY23" fmla="*/ 1928812 h 2276475"/>
              <a:gd name="connsiteX24" fmla="*/ 883444 w 4124325"/>
              <a:gd name="connsiteY24" fmla="*/ 2057400 h 2276475"/>
              <a:gd name="connsiteX25" fmla="*/ 538163 w 4124325"/>
              <a:gd name="connsiteY25" fmla="*/ 2164556 h 2276475"/>
              <a:gd name="connsiteX26" fmla="*/ 259557 w 4124325"/>
              <a:gd name="connsiteY26" fmla="*/ 2190750 h 2276475"/>
              <a:gd name="connsiteX27" fmla="*/ 226219 w 4124325"/>
              <a:gd name="connsiteY27" fmla="*/ 2116931 h 2276475"/>
              <a:gd name="connsiteX28" fmla="*/ 111919 w 4124325"/>
              <a:gd name="connsiteY28" fmla="*/ 2116931 h 2276475"/>
              <a:gd name="connsiteX29" fmla="*/ 0 w 4124325"/>
              <a:gd name="connsiteY29" fmla="*/ 2193131 h 2276475"/>
              <a:gd name="connsiteX30" fmla="*/ 0 w 4124325"/>
              <a:gd name="connsiteY30" fmla="*/ 2276475 h 227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124325" h="2276475">
                <a:moveTo>
                  <a:pt x="0" y="2276475"/>
                </a:moveTo>
                <a:lnTo>
                  <a:pt x="230982" y="2264569"/>
                </a:lnTo>
                <a:lnTo>
                  <a:pt x="535782" y="2240756"/>
                </a:lnTo>
                <a:lnTo>
                  <a:pt x="1171575" y="2062162"/>
                </a:lnTo>
                <a:lnTo>
                  <a:pt x="1433513" y="1945481"/>
                </a:lnTo>
                <a:lnTo>
                  <a:pt x="2009775" y="1550194"/>
                </a:lnTo>
                <a:lnTo>
                  <a:pt x="2276475" y="1331119"/>
                </a:lnTo>
                <a:lnTo>
                  <a:pt x="2466975" y="1145381"/>
                </a:lnTo>
                <a:lnTo>
                  <a:pt x="2764632" y="1026319"/>
                </a:lnTo>
                <a:lnTo>
                  <a:pt x="4098132" y="173831"/>
                </a:lnTo>
                <a:lnTo>
                  <a:pt x="4124325" y="104775"/>
                </a:lnTo>
                <a:lnTo>
                  <a:pt x="4124325" y="42862"/>
                </a:lnTo>
                <a:lnTo>
                  <a:pt x="4033838" y="0"/>
                </a:lnTo>
                <a:lnTo>
                  <a:pt x="4000500" y="73819"/>
                </a:lnTo>
                <a:lnTo>
                  <a:pt x="3467100" y="428625"/>
                </a:lnTo>
                <a:lnTo>
                  <a:pt x="2843213" y="819150"/>
                </a:lnTo>
                <a:lnTo>
                  <a:pt x="2514600" y="1002506"/>
                </a:lnTo>
                <a:lnTo>
                  <a:pt x="2450307" y="1002506"/>
                </a:lnTo>
                <a:lnTo>
                  <a:pt x="2402682" y="981075"/>
                </a:lnTo>
                <a:lnTo>
                  <a:pt x="2052638" y="1314450"/>
                </a:lnTo>
                <a:lnTo>
                  <a:pt x="1969294" y="1431131"/>
                </a:lnTo>
                <a:lnTo>
                  <a:pt x="1785938" y="1545431"/>
                </a:lnTo>
                <a:lnTo>
                  <a:pt x="1445419" y="1778794"/>
                </a:lnTo>
                <a:lnTo>
                  <a:pt x="1276350" y="1928812"/>
                </a:lnTo>
                <a:lnTo>
                  <a:pt x="883444" y="2057400"/>
                </a:lnTo>
                <a:lnTo>
                  <a:pt x="538163" y="2164556"/>
                </a:lnTo>
                <a:lnTo>
                  <a:pt x="259557" y="2190750"/>
                </a:lnTo>
                <a:lnTo>
                  <a:pt x="226219" y="2116931"/>
                </a:lnTo>
                <a:lnTo>
                  <a:pt x="111919" y="2116931"/>
                </a:lnTo>
                <a:lnTo>
                  <a:pt x="0" y="2193131"/>
                </a:lnTo>
                <a:lnTo>
                  <a:pt x="0" y="2276475"/>
                </a:lnTo>
                <a:close/>
              </a:path>
            </a:pathLst>
          </a:custGeom>
          <a:solidFill>
            <a:srgbClr val="E5E5E5"/>
          </a:solidFill>
          <a:ln>
            <a:solidFill>
              <a:srgbClr val="E5E5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CB6F7FC-17F3-BDA9-F0A3-801280D13C8D}"/>
              </a:ext>
            </a:extLst>
          </p:cNvPr>
          <p:cNvSpPr/>
          <p:nvPr/>
        </p:nvSpPr>
        <p:spPr>
          <a:xfrm>
            <a:off x="835749" y="3540120"/>
            <a:ext cx="5693569" cy="1385888"/>
          </a:xfrm>
          <a:custGeom>
            <a:avLst/>
            <a:gdLst>
              <a:gd name="connsiteX0" fmla="*/ 1014413 w 5693569"/>
              <a:gd name="connsiteY0" fmla="*/ 0 h 1385888"/>
              <a:gd name="connsiteX1" fmla="*/ 2381 w 5693569"/>
              <a:gd name="connsiteY1" fmla="*/ 942975 h 1385888"/>
              <a:gd name="connsiteX2" fmla="*/ 0 w 5693569"/>
              <a:gd name="connsiteY2" fmla="*/ 1057275 h 1385888"/>
              <a:gd name="connsiteX3" fmla="*/ 50006 w 5693569"/>
              <a:gd name="connsiteY3" fmla="*/ 1309688 h 1385888"/>
              <a:gd name="connsiteX4" fmla="*/ 97631 w 5693569"/>
              <a:gd name="connsiteY4" fmla="*/ 1350169 h 1385888"/>
              <a:gd name="connsiteX5" fmla="*/ 488156 w 5693569"/>
              <a:gd name="connsiteY5" fmla="*/ 1385888 h 1385888"/>
              <a:gd name="connsiteX6" fmla="*/ 1116806 w 5693569"/>
              <a:gd name="connsiteY6" fmla="*/ 1354931 h 1385888"/>
              <a:gd name="connsiteX7" fmla="*/ 2138363 w 5693569"/>
              <a:gd name="connsiteY7" fmla="*/ 1176338 h 1385888"/>
              <a:gd name="connsiteX8" fmla="*/ 3467100 w 5693569"/>
              <a:gd name="connsiteY8" fmla="*/ 859631 h 1385888"/>
              <a:gd name="connsiteX9" fmla="*/ 3595688 w 5693569"/>
              <a:gd name="connsiteY9" fmla="*/ 821531 h 1385888"/>
              <a:gd name="connsiteX10" fmla="*/ 4529138 w 5693569"/>
              <a:gd name="connsiteY10" fmla="*/ 1102519 h 1385888"/>
              <a:gd name="connsiteX11" fmla="*/ 5393531 w 5693569"/>
              <a:gd name="connsiteY11" fmla="*/ 1290638 h 1385888"/>
              <a:gd name="connsiteX12" fmla="*/ 5693569 w 5693569"/>
              <a:gd name="connsiteY12" fmla="*/ 1316831 h 1385888"/>
              <a:gd name="connsiteX13" fmla="*/ 5691188 w 5693569"/>
              <a:gd name="connsiteY13" fmla="*/ 547688 h 1385888"/>
              <a:gd name="connsiteX14" fmla="*/ 5522119 w 5693569"/>
              <a:gd name="connsiteY14" fmla="*/ 604838 h 1385888"/>
              <a:gd name="connsiteX15" fmla="*/ 5283994 w 5693569"/>
              <a:gd name="connsiteY15" fmla="*/ 623888 h 1385888"/>
              <a:gd name="connsiteX16" fmla="*/ 5248275 w 5693569"/>
              <a:gd name="connsiteY16" fmla="*/ 659606 h 1385888"/>
              <a:gd name="connsiteX17" fmla="*/ 5155406 w 5693569"/>
              <a:gd name="connsiteY17" fmla="*/ 631031 h 1385888"/>
              <a:gd name="connsiteX18" fmla="*/ 5153025 w 5693569"/>
              <a:gd name="connsiteY18" fmla="*/ 614363 h 1385888"/>
              <a:gd name="connsiteX19" fmla="*/ 5074444 w 5693569"/>
              <a:gd name="connsiteY19" fmla="*/ 600075 h 1385888"/>
              <a:gd name="connsiteX20" fmla="*/ 5055394 w 5693569"/>
              <a:gd name="connsiteY20" fmla="*/ 569119 h 1385888"/>
              <a:gd name="connsiteX21" fmla="*/ 4998244 w 5693569"/>
              <a:gd name="connsiteY21" fmla="*/ 542925 h 1385888"/>
              <a:gd name="connsiteX22" fmla="*/ 5010150 w 5693569"/>
              <a:gd name="connsiteY22" fmla="*/ 476250 h 1385888"/>
              <a:gd name="connsiteX23" fmla="*/ 4991100 w 5693569"/>
              <a:gd name="connsiteY23" fmla="*/ 459581 h 1385888"/>
              <a:gd name="connsiteX24" fmla="*/ 4564856 w 5693569"/>
              <a:gd name="connsiteY24" fmla="*/ 419100 h 1385888"/>
              <a:gd name="connsiteX25" fmla="*/ 4245769 w 5693569"/>
              <a:gd name="connsiteY25" fmla="*/ 352425 h 1385888"/>
              <a:gd name="connsiteX26" fmla="*/ 3971925 w 5693569"/>
              <a:gd name="connsiteY26" fmla="*/ 254794 h 1385888"/>
              <a:gd name="connsiteX27" fmla="*/ 3779044 w 5693569"/>
              <a:gd name="connsiteY27" fmla="*/ 150019 h 1385888"/>
              <a:gd name="connsiteX28" fmla="*/ 3602831 w 5693569"/>
              <a:gd name="connsiteY28" fmla="*/ 207169 h 1385888"/>
              <a:gd name="connsiteX29" fmla="*/ 3152775 w 5693569"/>
              <a:gd name="connsiteY29" fmla="*/ 264319 h 1385888"/>
              <a:gd name="connsiteX30" fmla="*/ 2714625 w 5693569"/>
              <a:gd name="connsiteY30" fmla="*/ 345281 h 1385888"/>
              <a:gd name="connsiteX31" fmla="*/ 2586038 w 5693569"/>
              <a:gd name="connsiteY31" fmla="*/ 342900 h 1385888"/>
              <a:gd name="connsiteX32" fmla="*/ 2533650 w 5693569"/>
              <a:gd name="connsiteY32" fmla="*/ 264319 h 1385888"/>
              <a:gd name="connsiteX33" fmla="*/ 1843088 w 5693569"/>
              <a:gd name="connsiteY33" fmla="*/ 254794 h 1385888"/>
              <a:gd name="connsiteX34" fmla="*/ 1795463 w 5693569"/>
              <a:gd name="connsiteY34" fmla="*/ 290513 h 1385888"/>
              <a:gd name="connsiteX35" fmla="*/ 1716881 w 5693569"/>
              <a:gd name="connsiteY35" fmla="*/ 271463 h 1385888"/>
              <a:gd name="connsiteX36" fmla="*/ 1595438 w 5693569"/>
              <a:gd name="connsiteY36" fmla="*/ 330994 h 1385888"/>
              <a:gd name="connsiteX37" fmla="*/ 1452563 w 5693569"/>
              <a:gd name="connsiteY37" fmla="*/ 295275 h 1385888"/>
              <a:gd name="connsiteX38" fmla="*/ 1176338 w 5693569"/>
              <a:gd name="connsiteY38" fmla="*/ 73819 h 1385888"/>
              <a:gd name="connsiteX39" fmla="*/ 1014413 w 5693569"/>
              <a:gd name="connsiteY39" fmla="*/ 0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693569" h="1385888">
                <a:moveTo>
                  <a:pt x="1014413" y="0"/>
                </a:moveTo>
                <a:lnTo>
                  <a:pt x="2381" y="942975"/>
                </a:lnTo>
                <a:cubicBezTo>
                  <a:pt x="1587" y="981075"/>
                  <a:pt x="794" y="1019175"/>
                  <a:pt x="0" y="1057275"/>
                </a:cubicBezTo>
                <a:lnTo>
                  <a:pt x="50006" y="1309688"/>
                </a:lnTo>
                <a:lnTo>
                  <a:pt x="97631" y="1350169"/>
                </a:lnTo>
                <a:lnTo>
                  <a:pt x="488156" y="1385888"/>
                </a:lnTo>
                <a:lnTo>
                  <a:pt x="1116806" y="1354931"/>
                </a:lnTo>
                <a:lnTo>
                  <a:pt x="2138363" y="1176338"/>
                </a:lnTo>
                <a:lnTo>
                  <a:pt x="3467100" y="859631"/>
                </a:lnTo>
                <a:lnTo>
                  <a:pt x="3595688" y="821531"/>
                </a:lnTo>
                <a:lnTo>
                  <a:pt x="4529138" y="1102519"/>
                </a:lnTo>
                <a:lnTo>
                  <a:pt x="5393531" y="1290638"/>
                </a:lnTo>
                <a:lnTo>
                  <a:pt x="5693569" y="1316831"/>
                </a:lnTo>
                <a:cubicBezTo>
                  <a:pt x="5692775" y="1060450"/>
                  <a:pt x="5691982" y="804069"/>
                  <a:pt x="5691188" y="547688"/>
                </a:cubicBezTo>
                <a:lnTo>
                  <a:pt x="5522119" y="604838"/>
                </a:lnTo>
                <a:lnTo>
                  <a:pt x="5283994" y="623888"/>
                </a:lnTo>
                <a:lnTo>
                  <a:pt x="5248275" y="659606"/>
                </a:lnTo>
                <a:lnTo>
                  <a:pt x="5155406" y="631031"/>
                </a:lnTo>
                <a:lnTo>
                  <a:pt x="5153025" y="614363"/>
                </a:lnTo>
                <a:lnTo>
                  <a:pt x="5074444" y="600075"/>
                </a:lnTo>
                <a:lnTo>
                  <a:pt x="5055394" y="569119"/>
                </a:lnTo>
                <a:lnTo>
                  <a:pt x="4998244" y="542925"/>
                </a:lnTo>
                <a:lnTo>
                  <a:pt x="5010150" y="476250"/>
                </a:lnTo>
                <a:lnTo>
                  <a:pt x="4991100" y="459581"/>
                </a:lnTo>
                <a:lnTo>
                  <a:pt x="4564856" y="419100"/>
                </a:lnTo>
                <a:lnTo>
                  <a:pt x="4245769" y="352425"/>
                </a:lnTo>
                <a:lnTo>
                  <a:pt x="3971925" y="254794"/>
                </a:lnTo>
                <a:lnTo>
                  <a:pt x="3779044" y="150019"/>
                </a:lnTo>
                <a:lnTo>
                  <a:pt x="3602831" y="207169"/>
                </a:lnTo>
                <a:lnTo>
                  <a:pt x="3152775" y="264319"/>
                </a:lnTo>
                <a:lnTo>
                  <a:pt x="2714625" y="345281"/>
                </a:lnTo>
                <a:lnTo>
                  <a:pt x="2586038" y="342900"/>
                </a:lnTo>
                <a:lnTo>
                  <a:pt x="2533650" y="264319"/>
                </a:lnTo>
                <a:lnTo>
                  <a:pt x="1843088" y="254794"/>
                </a:lnTo>
                <a:lnTo>
                  <a:pt x="1795463" y="290513"/>
                </a:lnTo>
                <a:lnTo>
                  <a:pt x="1716881" y="271463"/>
                </a:lnTo>
                <a:lnTo>
                  <a:pt x="1595438" y="330994"/>
                </a:lnTo>
                <a:lnTo>
                  <a:pt x="1452563" y="295275"/>
                </a:lnTo>
                <a:lnTo>
                  <a:pt x="1176338" y="73819"/>
                </a:lnTo>
                <a:lnTo>
                  <a:pt x="1014413" y="0"/>
                </a:lnTo>
                <a:close/>
              </a:path>
            </a:pathLst>
          </a:custGeom>
          <a:solidFill>
            <a:srgbClr val="F9F9F9"/>
          </a:solidFill>
          <a:ln>
            <a:solidFill>
              <a:srgbClr val="F9F9F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8F018F1-5B7F-185A-E559-4F23C3DBC3E9}"/>
              </a:ext>
            </a:extLst>
          </p:cNvPr>
          <p:cNvSpPr/>
          <p:nvPr/>
        </p:nvSpPr>
        <p:spPr>
          <a:xfrm>
            <a:off x="2028755" y="3640133"/>
            <a:ext cx="5222082" cy="654843"/>
          </a:xfrm>
          <a:custGeom>
            <a:avLst/>
            <a:gdLst>
              <a:gd name="connsiteX0" fmla="*/ 0 w 5222082"/>
              <a:gd name="connsiteY0" fmla="*/ 0 h 654843"/>
              <a:gd name="connsiteX1" fmla="*/ 14288 w 5222082"/>
              <a:gd name="connsiteY1" fmla="*/ 119062 h 654843"/>
              <a:gd name="connsiteX2" fmla="*/ 69057 w 5222082"/>
              <a:gd name="connsiteY2" fmla="*/ 207168 h 654843"/>
              <a:gd name="connsiteX3" fmla="*/ 185738 w 5222082"/>
              <a:gd name="connsiteY3" fmla="*/ 283368 h 654843"/>
              <a:gd name="connsiteX4" fmla="*/ 338138 w 5222082"/>
              <a:gd name="connsiteY4" fmla="*/ 345281 h 654843"/>
              <a:gd name="connsiteX5" fmla="*/ 426244 w 5222082"/>
              <a:gd name="connsiteY5" fmla="*/ 345281 h 654843"/>
              <a:gd name="connsiteX6" fmla="*/ 528638 w 5222082"/>
              <a:gd name="connsiteY6" fmla="*/ 323850 h 654843"/>
              <a:gd name="connsiteX7" fmla="*/ 754857 w 5222082"/>
              <a:gd name="connsiteY7" fmla="*/ 278606 h 654843"/>
              <a:gd name="connsiteX8" fmla="*/ 954882 w 5222082"/>
              <a:gd name="connsiteY8" fmla="*/ 285750 h 654843"/>
              <a:gd name="connsiteX9" fmla="*/ 1231107 w 5222082"/>
              <a:gd name="connsiteY9" fmla="*/ 276225 h 654843"/>
              <a:gd name="connsiteX10" fmla="*/ 1373982 w 5222082"/>
              <a:gd name="connsiteY10" fmla="*/ 321468 h 654843"/>
              <a:gd name="connsiteX11" fmla="*/ 1774032 w 5222082"/>
              <a:gd name="connsiteY11" fmla="*/ 273843 h 654843"/>
              <a:gd name="connsiteX12" fmla="*/ 2185988 w 5222082"/>
              <a:gd name="connsiteY12" fmla="*/ 223837 h 654843"/>
              <a:gd name="connsiteX13" fmla="*/ 2366963 w 5222082"/>
              <a:gd name="connsiteY13" fmla="*/ 192881 h 654843"/>
              <a:gd name="connsiteX14" fmla="*/ 2607469 w 5222082"/>
              <a:gd name="connsiteY14" fmla="*/ 164306 h 654843"/>
              <a:gd name="connsiteX15" fmla="*/ 2821782 w 5222082"/>
              <a:gd name="connsiteY15" fmla="*/ 252412 h 654843"/>
              <a:gd name="connsiteX16" fmla="*/ 3152775 w 5222082"/>
              <a:gd name="connsiteY16" fmla="*/ 359568 h 654843"/>
              <a:gd name="connsiteX17" fmla="*/ 3407569 w 5222082"/>
              <a:gd name="connsiteY17" fmla="*/ 390525 h 654843"/>
              <a:gd name="connsiteX18" fmla="*/ 3559969 w 5222082"/>
              <a:gd name="connsiteY18" fmla="*/ 442912 h 654843"/>
              <a:gd name="connsiteX19" fmla="*/ 3705225 w 5222082"/>
              <a:gd name="connsiteY19" fmla="*/ 457200 h 654843"/>
              <a:gd name="connsiteX20" fmla="*/ 3840957 w 5222082"/>
              <a:gd name="connsiteY20" fmla="*/ 616743 h 654843"/>
              <a:gd name="connsiteX21" fmla="*/ 4114800 w 5222082"/>
              <a:gd name="connsiteY21" fmla="*/ 654843 h 654843"/>
              <a:gd name="connsiteX22" fmla="*/ 4188619 w 5222082"/>
              <a:gd name="connsiteY22" fmla="*/ 609600 h 654843"/>
              <a:gd name="connsiteX23" fmla="*/ 4505325 w 5222082"/>
              <a:gd name="connsiteY23" fmla="*/ 554831 h 654843"/>
              <a:gd name="connsiteX24" fmla="*/ 4576763 w 5222082"/>
              <a:gd name="connsiteY24" fmla="*/ 531018 h 654843"/>
              <a:gd name="connsiteX25" fmla="*/ 4926807 w 5222082"/>
              <a:gd name="connsiteY25" fmla="*/ 571500 h 654843"/>
              <a:gd name="connsiteX26" fmla="*/ 5143500 w 5222082"/>
              <a:gd name="connsiteY26" fmla="*/ 521493 h 654843"/>
              <a:gd name="connsiteX27" fmla="*/ 5222082 w 5222082"/>
              <a:gd name="connsiteY27" fmla="*/ 388143 h 654843"/>
              <a:gd name="connsiteX28" fmla="*/ 4726782 w 5222082"/>
              <a:gd name="connsiteY28" fmla="*/ 488156 h 654843"/>
              <a:gd name="connsiteX29" fmla="*/ 4662488 w 5222082"/>
              <a:gd name="connsiteY29" fmla="*/ 400050 h 654843"/>
              <a:gd name="connsiteX30" fmla="*/ 4562475 w 5222082"/>
              <a:gd name="connsiteY30" fmla="*/ 414337 h 654843"/>
              <a:gd name="connsiteX31" fmla="*/ 4357688 w 5222082"/>
              <a:gd name="connsiteY31" fmla="*/ 497681 h 654843"/>
              <a:gd name="connsiteX32" fmla="*/ 4195763 w 5222082"/>
              <a:gd name="connsiteY32" fmla="*/ 521493 h 654843"/>
              <a:gd name="connsiteX33" fmla="*/ 4071938 w 5222082"/>
              <a:gd name="connsiteY33" fmla="*/ 521493 h 654843"/>
              <a:gd name="connsiteX34" fmla="*/ 4043363 w 5222082"/>
              <a:gd name="connsiteY34" fmla="*/ 552450 h 654843"/>
              <a:gd name="connsiteX35" fmla="*/ 3955257 w 5222082"/>
              <a:gd name="connsiteY35" fmla="*/ 533400 h 654843"/>
              <a:gd name="connsiteX36" fmla="*/ 3952875 w 5222082"/>
              <a:gd name="connsiteY36" fmla="*/ 511968 h 654843"/>
              <a:gd name="connsiteX37" fmla="*/ 3879057 w 5222082"/>
              <a:gd name="connsiteY37" fmla="*/ 509587 h 654843"/>
              <a:gd name="connsiteX38" fmla="*/ 3862388 w 5222082"/>
              <a:gd name="connsiteY38" fmla="*/ 461962 h 654843"/>
              <a:gd name="connsiteX39" fmla="*/ 3805238 w 5222082"/>
              <a:gd name="connsiteY39" fmla="*/ 445293 h 654843"/>
              <a:gd name="connsiteX40" fmla="*/ 3817144 w 5222082"/>
              <a:gd name="connsiteY40" fmla="*/ 388143 h 654843"/>
              <a:gd name="connsiteX41" fmla="*/ 3790950 w 5222082"/>
              <a:gd name="connsiteY41" fmla="*/ 357187 h 654843"/>
              <a:gd name="connsiteX42" fmla="*/ 3371850 w 5222082"/>
              <a:gd name="connsiteY42" fmla="*/ 316706 h 654843"/>
              <a:gd name="connsiteX43" fmla="*/ 3021807 w 5222082"/>
              <a:gd name="connsiteY43" fmla="*/ 230981 h 654843"/>
              <a:gd name="connsiteX44" fmla="*/ 2738438 w 5222082"/>
              <a:gd name="connsiteY44" fmla="*/ 123825 h 654843"/>
              <a:gd name="connsiteX45" fmla="*/ 2574132 w 5222082"/>
              <a:gd name="connsiteY45" fmla="*/ 50006 h 654843"/>
              <a:gd name="connsiteX46" fmla="*/ 2416969 w 5222082"/>
              <a:gd name="connsiteY46" fmla="*/ 107156 h 654843"/>
              <a:gd name="connsiteX47" fmla="*/ 1635919 w 5222082"/>
              <a:gd name="connsiteY47" fmla="*/ 211931 h 654843"/>
              <a:gd name="connsiteX48" fmla="*/ 1388269 w 5222082"/>
              <a:gd name="connsiteY48" fmla="*/ 238125 h 654843"/>
              <a:gd name="connsiteX49" fmla="*/ 1333500 w 5222082"/>
              <a:gd name="connsiteY49" fmla="*/ 161925 h 654843"/>
              <a:gd name="connsiteX50" fmla="*/ 638175 w 5222082"/>
              <a:gd name="connsiteY50" fmla="*/ 157162 h 654843"/>
              <a:gd name="connsiteX51" fmla="*/ 600075 w 5222082"/>
              <a:gd name="connsiteY51" fmla="*/ 188118 h 654843"/>
              <a:gd name="connsiteX52" fmla="*/ 533400 w 5222082"/>
              <a:gd name="connsiteY52" fmla="*/ 169068 h 654843"/>
              <a:gd name="connsiteX53" fmla="*/ 383382 w 5222082"/>
              <a:gd name="connsiteY53" fmla="*/ 233362 h 654843"/>
              <a:gd name="connsiteX54" fmla="*/ 271463 w 5222082"/>
              <a:gd name="connsiteY54" fmla="*/ 188118 h 654843"/>
              <a:gd name="connsiteX55" fmla="*/ 0 w 5222082"/>
              <a:gd name="connsiteY55" fmla="*/ 0 h 65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222082" h="654843">
                <a:moveTo>
                  <a:pt x="0" y="0"/>
                </a:moveTo>
                <a:lnTo>
                  <a:pt x="14288" y="119062"/>
                </a:lnTo>
                <a:lnTo>
                  <a:pt x="69057" y="207168"/>
                </a:lnTo>
                <a:lnTo>
                  <a:pt x="185738" y="283368"/>
                </a:lnTo>
                <a:lnTo>
                  <a:pt x="338138" y="345281"/>
                </a:lnTo>
                <a:lnTo>
                  <a:pt x="426244" y="345281"/>
                </a:lnTo>
                <a:lnTo>
                  <a:pt x="528638" y="323850"/>
                </a:lnTo>
                <a:lnTo>
                  <a:pt x="754857" y="278606"/>
                </a:lnTo>
                <a:lnTo>
                  <a:pt x="954882" y="285750"/>
                </a:lnTo>
                <a:lnTo>
                  <a:pt x="1231107" y="276225"/>
                </a:lnTo>
                <a:lnTo>
                  <a:pt x="1373982" y="321468"/>
                </a:lnTo>
                <a:lnTo>
                  <a:pt x="1774032" y="273843"/>
                </a:lnTo>
                <a:lnTo>
                  <a:pt x="2185988" y="223837"/>
                </a:lnTo>
                <a:lnTo>
                  <a:pt x="2366963" y="192881"/>
                </a:lnTo>
                <a:lnTo>
                  <a:pt x="2607469" y="164306"/>
                </a:lnTo>
                <a:lnTo>
                  <a:pt x="2821782" y="252412"/>
                </a:lnTo>
                <a:lnTo>
                  <a:pt x="3152775" y="359568"/>
                </a:lnTo>
                <a:lnTo>
                  <a:pt x="3407569" y="390525"/>
                </a:lnTo>
                <a:lnTo>
                  <a:pt x="3559969" y="442912"/>
                </a:lnTo>
                <a:lnTo>
                  <a:pt x="3705225" y="457200"/>
                </a:lnTo>
                <a:lnTo>
                  <a:pt x="3840957" y="616743"/>
                </a:lnTo>
                <a:lnTo>
                  <a:pt x="4114800" y="654843"/>
                </a:lnTo>
                <a:lnTo>
                  <a:pt x="4188619" y="609600"/>
                </a:lnTo>
                <a:lnTo>
                  <a:pt x="4505325" y="554831"/>
                </a:lnTo>
                <a:lnTo>
                  <a:pt x="4576763" y="531018"/>
                </a:lnTo>
                <a:lnTo>
                  <a:pt x="4926807" y="571500"/>
                </a:lnTo>
                <a:lnTo>
                  <a:pt x="5143500" y="521493"/>
                </a:lnTo>
                <a:lnTo>
                  <a:pt x="5222082" y="388143"/>
                </a:lnTo>
                <a:lnTo>
                  <a:pt x="4726782" y="488156"/>
                </a:lnTo>
                <a:lnTo>
                  <a:pt x="4662488" y="400050"/>
                </a:lnTo>
                <a:lnTo>
                  <a:pt x="4562475" y="414337"/>
                </a:lnTo>
                <a:lnTo>
                  <a:pt x="4357688" y="497681"/>
                </a:lnTo>
                <a:lnTo>
                  <a:pt x="4195763" y="521493"/>
                </a:lnTo>
                <a:lnTo>
                  <a:pt x="4071938" y="521493"/>
                </a:lnTo>
                <a:lnTo>
                  <a:pt x="4043363" y="552450"/>
                </a:lnTo>
                <a:lnTo>
                  <a:pt x="3955257" y="533400"/>
                </a:lnTo>
                <a:lnTo>
                  <a:pt x="3952875" y="511968"/>
                </a:lnTo>
                <a:lnTo>
                  <a:pt x="3879057" y="509587"/>
                </a:lnTo>
                <a:lnTo>
                  <a:pt x="3862388" y="461962"/>
                </a:lnTo>
                <a:lnTo>
                  <a:pt x="3805238" y="445293"/>
                </a:lnTo>
                <a:lnTo>
                  <a:pt x="3817144" y="388143"/>
                </a:lnTo>
                <a:lnTo>
                  <a:pt x="3790950" y="357187"/>
                </a:lnTo>
                <a:lnTo>
                  <a:pt x="3371850" y="316706"/>
                </a:lnTo>
                <a:lnTo>
                  <a:pt x="3021807" y="230981"/>
                </a:lnTo>
                <a:lnTo>
                  <a:pt x="2738438" y="123825"/>
                </a:lnTo>
                <a:lnTo>
                  <a:pt x="2574132" y="50006"/>
                </a:lnTo>
                <a:lnTo>
                  <a:pt x="2416969" y="107156"/>
                </a:lnTo>
                <a:lnTo>
                  <a:pt x="1635919" y="211931"/>
                </a:lnTo>
                <a:lnTo>
                  <a:pt x="1388269" y="238125"/>
                </a:lnTo>
                <a:lnTo>
                  <a:pt x="1333500" y="161925"/>
                </a:lnTo>
                <a:lnTo>
                  <a:pt x="638175" y="157162"/>
                </a:lnTo>
                <a:lnTo>
                  <a:pt x="600075" y="188118"/>
                </a:lnTo>
                <a:lnTo>
                  <a:pt x="533400" y="169068"/>
                </a:lnTo>
                <a:lnTo>
                  <a:pt x="383382" y="233362"/>
                </a:lnTo>
                <a:lnTo>
                  <a:pt x="271463" y="188118"/>
                </a:lnTo>
                <a:lnTo>
                  <a:pt x="0" y="0"/>
                </a:lnTo>
                <a:close/>
              </a:path>
            </a:pathLst>
          </a:custGeom>
          <a:solidFill>
            <a:srgbClr val="E5E5E5"/>
          </a:solidFill>
          <a:ln>
            <a:solidFill>
              <a:srgbClr val="E5E5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664075F-EA39-85E1-1307-DA4A50A4DB0D}"/>
              </a:ext>
            </a:extLst>
          </p:cNvPr>
          <p:cNvSpPr/>
          <p:nvPr/>
        </p:nvSpPr>
        <p:spPr>
          <a:xfrm>
            <a:off x="5793512" y="2176458"/>
            <a:ext cx="3117850" cy="1943100"/>
          </a:xfrm>
          <a:custGeom>
            <a:avLst/>
            <a:gdLst>
              <a:gd name="connsiteX0" fmla="*/ 2530475 w 3117850"/>
              <a:gd name="connsiteY0" fmla="*/ 0 h 1943100"/>
              <a:gd name="connsiteX1" fmla="*/ 2495550 w 3117850"/>
              <a:gd name="connsiteY1" fmla="*/ 120650 h 1943100"/>
              <a:gd name="connsiteX2" fmla="*/ 2698750 w 3117850"/>
              <a:gd name="connsiteY2" fmla="*/ 125412 h 1943100"/>
              <a:gd name="connsiteX3" fmla="*/ 2835275 w 3117850"/>
              <a:gd name="connsiteY3" fmla="*/ 119062 h 1943100"/>
              <a:gd name="connsiteX4" fmla="*/ 2955925 w 3117850"/>
              <a:gd name="connsiteY4" fmla="*/ 82550 h 1943100"/>
              <a:gd name="connsiteX5" fmla="*/ 2951162 w 3117850"/>
              <a:gd name="connsiteY5" fmla="*/ 127000 h 1943100"/>
              <a:gd name="connsiteX6" fmla="*/ 3078162 w 3117850"/>
              <a:gd name="connsiteY6" fmla="*/ 215900 h 1943100"/>
              <a:gd name="connsiteX7" fmla="*/ 3117850 w 3117850"/>
              <a:gd name="connsiteY7" fmla="*/ 554037 h 1943100"/>
              <a:gd name="connsiteX8" fmla="*/ 3108325 w 3117850"/>
              <a:gd name="connsiteY8" fmla="*/ 647700 h 1943100"/>
              <a:gd name="connsiteX9" fmla="*/ 3073400 w 3117850"/>
              <a:gd name="connsiteY9" fmla="*/ 728662 h 1943100"/>
              <a:gd name="connsiteX10" fmla="*/ 2752725 w 3117850"/>
              <a:gd name="connsiteY10" fmla="*/ 1033462 h 1943100"/>
              <a:gd name="connsiteX11" fmla="*/ 2657475 w 3117850"/>
              <a:gd name="connsiteY11" fmla="*/ 1158875 h 1943100"/>
              <a:gd name="connsiteX12" fmla="*/ 2439987 w 3117850"/>
              <a:gd name="connsiteY12" fmla="*/ 1308100 h 1943100"/>
              <a:gd name="connsiteX13" fmla="*/ 2166937 w 3117850"/>
              <a:gd name="connsiteY13" fmla="*/ 1489075 h 1943100"/>
              <a:gd name="connsiteX14" fmla="*/ 1976437 w 3117850"/>
              <a:gd name="connsiteY14" fmla="*/ 1665287 h 1943100"/>
              <a:gd name="connsiteX15" fmla="*/ 1668462 w 3117850"/>
              <a:gd name="connsiteY15" fmla="*/ 1760537 h 1943100"/>
              <a:gd name="connsiteX16" fmla="*/ 1330325 w 3117850"/>
              <a:gd name="connsiteY16" fmla="*/ 1879600 h 1943100"/>
              <a:gd name="connsiteX17" fmla="*/ 950912 w 3117850"/>
              <a:gd name="connsiteY17" fmla="*/ 1943100 h 1943100"/>
              <a:gd name="connsiteX18" fmla="*/ 915987 w 3117850"/>
              <a:gd name="connsiteY18" fmla="*/ 1851025 h 1943100"/>
              <a:gd name="connsiteX19" fmla="*/ 862012 w 3117850"/>
              <a:gd name="connsiteY19" fmla="*/ 1628775 h 1943100"/>
              <a:gd name="connsiteX20" fmla="*/ 706437 w 3117850"/>
              <a:gd name="connsiteY20" fmla="*/ 1684337 h 1943100"/>
              <a:gd name="connsiteX21" fmla="*/ 542925 w 3117850"/>
              <a:gd name="connsiteY21" fmla="*/ 1689100 h 1943100"/>
              <a:gd name="connsiteX22" fmla="*/ 452437 w 3117850"/>
              <a:gd name="connsiteY22" fmla="*/ 1655762 h 1943100"/>
              <a:gd name="connsiteX23" fmla="*/ 387350 w 3117850"/>
              <a:gd name="connsiteY23" fmla="*/ 1584325 h 1943100"/>
              <a:gd name="connsiteX24" fmla="*/ 274637 w 3117850"/>
              <a:gd name="connsiteY24" fmla="*/ 1227137 h 1943100"/>
              <a:gd name="connsiteX25" fmla="*/ 134937 w 3117850"/>
              <a:gd name="connsiteY25" fmla="*/ 1077912 h 1943100"/>
              <a:gd name="connsiteX26" fmla="*/ 17462 w 3117850"/>
              <a:gd name="connsiteY26" fmla="*/ 965200 h 1943100"/>
              <a:gd name="connsiteX27" fmla="*/ 0 w 3117850"/>
              <a:gd name="connsiteY27" fmla="*/ 895350 h 1943100"/>
              <a:gd name="connsiteX28" fmla="*/ 36512 w 3117850"/>
              <a:gd name="connsiteY28" fmla="*/ 862012 h 1943100"/>
              <a:gd name="connsiteX29" fmla="*/ 446087 w 3117850"/>
              <a:gd name="connsiteY29" fmla="*/ 817562 h 1943100"/>
              <a:gd name="connsiteX30" fmla="*/ 746125 w 3117850"/>
              <a:gd name="connsiteY30" fmla="*/ 731837 h 1943100"/>
              <a:gd name="connsiteX31" fmla="*/ 1128712 w 3117850"/>
              <a:gd name="connsiteY31" fmla="*/ 682625 h 1943100"/>
              <a:gd name="connsiteX32" fmla="*/ 1292225 w 3117850"/>
              <a:gd name="connsiteY32" fmla="*/ 652462 h 1943100"/>
              <a:gd name="connsiteX33" fmla="*/ 1374775 w 3117850"/>
              <a:gd name="connsiteY33" fmla="*/ 612775 h 1943100"/>
              <a:gd name="connsiteX34" fmla="*/ 1573212 w 3117850"/>
              <a:gd name="connsiteY34" fmla="*/ 392112 h 1943100"/>
              <a:gd name="connsiteX35" fmla="*/ 1857375 w 3117850"/>
              <a:gd name="connsiteY35" fmla="*/ 174625 h 1943100"/>
              <a:gd name="connsiteX36" fmla="*/ 2081212 w 3117850"/>
              <a:gd name="connsiteY36" fmla="*/ 52387 h 1943100"/>
              <a:gd name="connsiteX37" fmla="*/ 2273300 w 3117850"/>
              <a:gd name="connsiteY37" fmla="*/ 6350 h 1943100"/>
              <a:gd name="connsiteX38" fmla="*/ 2530475 w 3117850"/>
              <a:gd name="connsiteY38" fmla="*/ 0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117850" h="1943100">
                <a:moveTo>
                  <a:pt x="2530475" y="0"/>
                </a:moveTo>
                <a:lnTo>
                  <a:pt x="2495550" y="120650"/>
                </a:lnTo>
                <a:lnTo>
                  <a:pt x="2698750" y="125412"/>
                </a:lnTo>
                <a:lnTo>
                  <a:pt x="2835275" y="119062"/>
                </a:lnTo>
                <a:lnTo>
                  <a:pt x="2955925" y="82550"/>
                </a:lnTo>
                <a:lnTo>
                  <a:pt x="2951162" y="127000"/>
                </a:lnTo>
                <a:lnTo>
                  <a:pt x="3078162" y="215900"/>
                </a:lnTo>
                <a:lnTo>
                  <a:pt x="3117850" y="554037"/>
                </a:lnTo>
                <a:lnTo>
                  <a:pt x="3108325" y="647700"/>
                </a:lnTo>
                <a:lnTo>
                  <a:pt x="3073400" y="728662"/>
                </a:lnTo>
                <a:lnTo>
                  <a:pt x="2752725" y="1033462"/>
                </a:lnTo>
                <a:lnTo>
                  <a:pt x="2657475" y="1158875"/>
                </a:lnTo>
                <a:lnTo>
                  <a:pt x="2439987" y="1308100"/>
                </a:lnTo>
                <a:lnTo>
                  <a:pt x="2166937" y="1489075"/>
                </a:lnTo>
                <a:lnTo>
                  <a:pt x="1976437" y="1665287"/>
                </a:lnTo>
                <a:lnTo>
                  <a:pt x="1668462" y="1760537"/>
                </a:lnTo>
                <a:lnTo>
                  <a:pt x="1330325" y="1879600"/>
                </a:lnTo>
                <a:lnTo>
                  <a:pt x="950912" y="1943100"/>
                </a:lnTo>
                <a:lnTo>
                  <a:pt x="915987" y="1851025"/>
                </a:lnTo>
                <a:lnTo>
                  <a:pt x="862012" y="1628775"/>
                </a:lnTo>
                <a:lnTo>
                  <a:pt x="706437" y="1684337"/>
                </a:lnTo>
                <a:lnTo>
                  <a:pt x="542925" y="1689100"/>
                </a:lnTo>
                <a:lnTo>
                  <a:pt x="452437" y="1655762"/>
                </a:lnTo>
                <a:lnTo>
                  <a:pt x="387350" y="1584325"/>
                </a:lnTo>
                <a:lnTo>
                  <a:pt x="274637" y="1227137"/>
                </a:lnTo>
                <a:lnTo>
                  <a:pt x="134937" y="1077912"/>
                </a:lnTo>
                <a:lnTo>
                  <a:pt x="17462" y="965200"/>
                </a:lnTo>
                <a:lnTo>
                  <a:pt x="0" y="895350"/>
                </a:lnTo>
                <a:lnTo>
                  <a:pt x="36512" y="862012"/>
                </a:lnTo>
                <a:lnTo>
                  <a:pt x="446087" y="817562"/>
                </a:lnTo>
                <a:lnTo>
                  <a:pt x="746125" y="731837"/>
                </a:lnTo>
                <a:lnTo>
                  <a:pt x="1128712" y="682625"/>
                </a:lnTo>
                <a:lnTo>
                  <a:pt x="1292225" y="652462"/>
                </a:lnTo>
                <a:lnTo>
                  <a:pt x="1374775" y="612775"/>
                </a:lnTo>
                <a:lnTo>
                  <a:pt x="1573212" y="392112"/>
                </a:lnTo>
                <a:lnTo>
                  <a:pt x="1857375" y="174625"/>
                </a:lnTo>
                <a:lnTo>
                  <a:pt x="2081212" y="52387"/>
                </a:lnTo>
                <a:lnTo>
                  <a:pt x="2273300" y="6350"/>
                </a:lnTo>
                <a:lnTo>
                  <a:pt x="2530475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9F3FC90E-4D78-3BDB-DEF9-7D40D7429F2C}"/>
              </a:ext>
            </a:extLst>
          </p:cNvPr>
          <p:cNvSpPr/>
          <p:nvPr/>
        </p:nvSpPr>
        <p:spPr>
          <a:xfrm>
            <a:off x="6695212" y="2252658"/>
            <a:ext cx="2225675" cy="1873250"/>
          </a:xfrm>
          <a:custGeom>
            <a:avLst/>
            <a:gdLst>
              <a:gd name="connsiteX0" fmla="*/ 0 w 2225675"/>
              <a:gd name="connsiteY0" fmla="*/ 1711325 h 1873250"/>
              <a:gd name="connsiteX1" fmla="*/ 31750 w 2225675"/>
              <a:gd name="connsiteY1" fmla="*/ 1809750 h 1873250"/>
              <a:gd name="connsiteX2" fmla="*/ 49212 w 2225675"/>
              <a:gd name="connsiteY2" fmla="*/ 1873250 h 1873250"/>
              <a:gd name="connsiteX3" fmla="*/ 392112 w 2225675"/>
              <a:gd name="connsiteY3" fmla="*/ 1820862 h 1873250"/>
              <a:gd name="connsiteX4" fmla="*/ 719137 w 2225675"/>
              <a:gd name="connsiteY4" fmla="*/ 1697037 h 1873250"/>
              <a:gd name="connsiteX5" fmla="*/ 1081087 w 2225675"/>
              <a:gd name="connsiteY5" fmla="*/ 1592262 h 1873250"/>
              <a:gd name="connsiteX6" fmla="*/ 1292225 w 2225675"/>
              <a:gd name="connsiteY6" fmla="*/ 1408112 h 1873250"/>
              <a:gd name="connsiteX7" fmla="*/ 1560512 w 2225675"/>
              <a:gd name="connsiteY7" fmla="*/ 1217612 h 1873250"/>
              <a:gd name="connsiteX8" fmla="*/ 1704975 w 2225675"/>
              <a:gd name="connsiteY8" fmla="*/ 1136650 h 1873250"/>
              <a:gd name="connsiteX9" fmla="*/ 1787525 w 2225675"/>
              <a:gd name="connsiteY9" fmla="*/ 1052512 h 1873250"/>
              <a:gd name="connsiteX10" fmla="*/ 1871662 w 2225675"/>
              <a:gd name="connsiteY10" fmla="*/ 942975 h 1873250"/>
              <a:gd name="connsiteX11" fmla="*/ 2106612 w 2225675"/>
              <a:gd name="connsiteY11" fmla="*/ 738187 h 1873250"/>
              <a:gd name="connsiteX12" fmla="*/ 2198687 w 2225675"/>
              <a:gd name="connsiteY12" fmla="*/ 619125 h 1873250"/>
              <a:gd name="connsiteX13" fmla="*/ 2225675 w 2225675"/>
              <a:gd name="connsiteY13" fmla="*/ 514350 h 1873250"/>
              <a:gd name="connsiteX14" fmla="*/ 2201862 w 2225675"/>
              <a:gd name="connsiteY14" fmla="*/ 276225 h 1873250"/>
              <a:gd name="connsiteX15" fmla="*/ 2184400 w 2225675"/>
              <a:gd name="connsiteY15" fmla="*/ 138112 h 1873250"/>
              <a:gd name="connsiteX16" fmla="*/ 2049462 w 2225675"/>
              <a:gd name="connsiteY16" fmla="*/ 47625 h 1873250"/>
              <a:gd name="connsiteX17" fmla="*/ 2051050 w 2225675"/>
              <a:gd name="connsiteY17" fmla="*/ 0 h 1873250"/>
              <a:gd name="connsiteX18" fmla="*/ 1889125 w 2225675"/>
              <a:gd name="connsiteY18" fmla="*/ 44450 h 1873250"/>
              <a:gd name="connsiteX19" fmla="*/ 1931987 w 2225675"/>
              <a:gd name="connsiteY19" fmla="*/ 79375 h 1873250"/>
              <a:gd name="connsiteX20" fmla="*/ 2051050 w 2225675"/>
              <a:gd name="connsiteY20" fmla="*/ 163512 h 1873250"/>
              <a:gd name="connsiteX21" fmla="*/ 2120900 w 2225675"/>
              <a:gd name="connsiteY21" fmla="*/ 282575 h 1873250"/>
              <a:gd name="connsiteX22" fmla="*/ 2133600 w 2225675"/>
              <a:gd name="connsiteY22" fmla="*/ 500062 h 1873250"/>
              <a:gd name="connsiteX23" fmla="*/ 1947862 w 2225675"/>
              <a:gd name="connsiteY23" fmla="*/ 714375 h 1873250"/>
              <a:gd name="connsiteX24" fmla="*/ 1701800 w 2225675"/>
              <a:gd name="connsiteY24" fmla="*/ 903287 h 1873250"/>
              <a:gd name="connsiteX25" fmla="*/ 1652587 w 2225675"/>
              <a:gd name="connsiteY25" fmla="*/ 993775 h 1873250"/>
              <a:gd name="connsiteX26" fmla="*/ 1365250 w 2225675"/>
              <a:gd name="connsiteY26" fmla="*/ 1200150 h 1873250"/>
              <a:gd name="connsiteX27" fmla="*/ 1147762 w 2225675"/>
              <a:gd name="connsiteY27" fmla="*/ 1338262 h 1873250"/>
              <a:gd name="connsiteX28" fmla="*/ 1012825 w 2225675"/>
              <a:gd name="connsiteY28" fmla="*/ 1512887 h 1873250"/>
              <a:gd name="connsiteX29" fmla="*/ 633412 w 2225675"/>
              <a:gd name="connsiteY29" fmla="*/ 1655762 h 1873250"/>
              <a:gd name="connsiteX30" fmla="*/ 260350 w 2225675"/>
              <a:gd name="connsiteY30" fmla="*/ 1781175 h 1873250"/>
              <a:gd name="connsiteX31" fmla="*/ 122237 w 2225675"/>
              <a:gd name="connsiteY31" fmla="*/ 1787525 h 1873250"/>
              <a:gd name="connsiteX32" fmla="*/ 0 w 2225675"/>
              <a:gd name="connsiteY32" fmla="*/ 1711325 h 18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25675" h="1873250">
                <a:moveTo>
                  <a:pt x="0" y="1711325"/>
                </a:moveTo>
                <a:lnTo>
                  <a:pt x="31750" y="1809750"/>
                </a:lnTo>
                <a:lnTo>
                  <a:pt x="49212" y="1873250"/>
                </a:lnTo>
                <a:lnTo>
                  <a:pt x="392112" y="1820862"/>
                </a:lnTo>
                <a:lnTo>
                  <a:pt x="719137" y="1697037"/>
                </a:lnTo>
                <a:lnTo>
                  <a:pt x="1081087" y="1592262"/>
                </a:lnTo>
                <a:lnTo>
                  <a:pt x="1292225" y="1408112"/>
                </a:lnTo>
                <a:lnTo>
                  <a:pt x="1560512" y="1217612"/>
                </a:lnTo>
                <a:lnTo>
                  <a:pt x="1704975" y="1136650"/>
                </a:lnTo>
                <a:lnTo>
                  <a:pt x="1787525" y="1052512"/>
                </a:lnTo>
                <a:lnTo>
                  <a:pt x="1871662" y="942975"/>
                </a:lnTo>
                <a:lnTo>
                  <a:pt x="2106612" y="738187"/>
                </a:lnTo>
                <a:lnTo>
                  <a:pt x="2198687" y="619125"/>
                </a:lnTo>
                <a:lnTo>
                  <a:pt x="2225675" y="514350"/>
                </a:lnTo>
                <a:lnTo>
                  <a:pt x="2201862" y="276225"/>
                </a:lnTo>
                <a:lnTo>
                  <a:pt x="2184400" y="138112"/>
                </a:lnTo>
                <a:lnTo>
                  <a:pt x="2049462" y="47625"/>
                </a:lnTo>
                <a:cubicBezTo>
                  <a:pt x="2049991" y="31750"/>
                  <a:pt x="2050521" y="15875"/>
                  <a:pt x="2051050" y="0"/>
                </a:cubicBezTo>
                <a:lnTo>
                  <a:pt x="1889125" y="44450"/>
                </a:lnTo>
                <a:lnTo>
                  <a:pt x="1931987" y="79375"/>
                </a:lnTo>
                <a:lnTo>
                  <a:pt x="2051050" y="163512"/>
                </a:lnTo>
                <a:lnTo>
                  <a:pt x="2120900" y="282575"/>
                </a:lnTo>
                <a:lnTo>
                  <a:pt x="2133600" y="500062"/>
                </a:lnTo>
                <a:lnTo>
                  <a:pt x="1947862" y="714375"/>
                </a:lnTo>
                <a:lnTo>
                  <a:pt x="1701800" y="903287"/>
                </a:lnTo>
                <a:lnTo>
                  <a:pt x="1652587" y="993775"/>
                </a:lnTo>
                <a:lnTo>
                  <a:pt x="1365250" y="1200150"/>
                </a:lnTo>
                <a:lnTo>
                  <a:pt x="1147762" y="1338262"/>
                </a:lnTo>
                <a:lnTo>
                  <a:pt x="1012825" y="1512887"/>
                </a:lnTo>
                <a:lnTo>
                  <a:pt x="633412" y="1655762"/>
                </a:lnTo>
                <a:lnTo>
                  <a:pt x="260350" y="1781175"/>
                </a:lnTo>
                <a:lnTo>
                  <a:pt x="122237" y="1787525"/>
                </a:lnTo>
                <a:lnTo>
                  <a:pt x="0" y="171132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23B671E4-1C99-CAC6-DA27-4F58982FC6CE}"/>
              </a:ext>
            </a:extLst>
          </p:cNvPr>
          <p:cNvSpPr/>
          <p:nvPr/>
        </p:nvSpPr>
        <p:spPr>
          <a:xfrm>
            <a:off x="6117362" y="2905120"/>
            <a:ext cx="2011362" cy="968375"/>
          </a:xfrm>
          <a:custGeom>
            <a:avLst/>
            <a:gdLst>
              <a:gd name="connsiteX0" fmla="*/ 0 w 2011362"/>
              <a:gd name="connsiteY0" fmla="*/ 688975 h 968375"/>
              <a:gd name="connsiteX1" fmla="*/ 76200 w 2011362"/>
              <a:gd name="connsiteY1" fmla="*/ 887413 h 968375"/>
              <a:gd name="connsiteX2" fmla="*/ 160337 w 2011362"/>
              <a:gd name="connsiteY2" fmla="*/ 944563 h 968375"/>
              <a:gd name="connsiteX3" fmla="*/ 303212 w 2011362"/>
              <a:gd name="connsiteY3" fmla="*/ 968375 h 968375"/>
              <a:gd name="connsiteX4" fmla="*/ 423862 w 2011362"/>
              <a:gd name="connsiteY4" fmla="*/ 946150 h 968375"/>
              <a:gd name="connsiteX5" fmla="*/ 538162 w 2011362"/>
              <a:gd name="connsiteY5" fmla="*/ 917575 h 968375"/>
              <a:gd name="connsiteX6" fmla="*/ 561975 w 2011362"/>
              <a:gd name="connsiteY6" fmla="*/ 860425 h 968375"/>
              <a:gd name="connsiteX7" fmla="*/ 1135062 w 2011362"/>
              <a:gd name="connsiteY7" fmla="*/ 622300 h 968375"/>
              <a:gd name="connsiteX8" fmla="*/ 1284287 w 2011362"/>
              <a:gd name="connsiteY8" fmla="*/ 587375 h 968375"/>
              <a:gd name="connsiteX9" fmla="*/ 1474787 w 2011362"/>
              <a:gd name="connsiteY9" fmla="*/ 536575 h 968375"/>
              <a:gd name="connsiteX10" fmla="*/ 1717675 w 2011362"/>
              <a:gd name="connsiteY10" fmla="*/ 258763 h 968375"/>
              <a:gd name="connsiteX11" fmla="*/ 1897062 w 2011362"/>
              <a:gd name="connsiteY11" fmla="*/ 111125 h 968375"/>
              <a:gd name="connsiteX12" fmla="*/ 1976437 w 2011362"/>
              <a:gd name="connsiteY12" fmla="*/ 17463 h 968375"/>
              <a:gd name="connsiteX13" fmla="*/ 2011362 w 2011362"/>
              <a:gd name="connsiteY13" fmla="*/ 0 h 968375"/>
              <a:gd name="connsiteX14" fmla="*/ 1817687 w 2011362"/>
              <a:gd name="connsiteY14" fmla="*/ 103188 h 968375"/>
              <a:gd name="connsiteX15" fmla="*/ 1568450 w 2011362"/>
              <a:gd name="connsiteY15" fmla="*/ 285750 h 968375"/>
              <a:gd name="connsiteX16" fmla="*/ 1393825 w 2011362"/>
              <a:gd name="connsiteY16" fmla="*/ 447675 h 968375"/>
              <a:gd name="connsiteX17" fmla="*/ 1050925 w 2011362"/>
              <a:gd name="connsiteY17" fmla="*/ 571500 h 968375"/>
              <a:gd name="connsiteX18" fmla="*/ 781050 w 2011362"/>
              <a:gd name="connsiteY18" fmla="*/ 627063 h 968375"/>
              <a:gd name="connsiteX19" fmla="*/ 539750 w 2011362"/>
              <a:gd name="connsiteY19" fmla="*/ 741363 h 968375"/>
              <a:gd name="connsiteX20" fmla="*/ 425450 w 2011362"/>
              <a:gd name="connsiteY20" fmla="*/ 790575 h 968375"/>
              <a:gd name="connsiteX21" fmla="*/ 296862 w 2011362"/>
              <a:gd name="connsiteY21" fmla="*/ 841375 h 968375"/>
              <a:gd name="connsiteX22" fmla="*/ 195262 w 2011362"/>
              <a:gd name="connsiteY22" fmla="*/ 850900 h 968375"/>
              <a:gd name="connsiteX23" fmla="*/ 0 w 2011362"/>
              <a:gd name="connsiteY23" fmla="*/ 688975 h 96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11362" h="968375">
                <a:moveTo>
                  <a:pt x="0" y="688975"/>
                </a:moveTo>
                <a:lnTo>
                  <a:pt x="76200" y="887413"/>
                </a:lnTo>
                <a:lnTo>
                  <a:pt x="160337" y="944563"/>
                </a:lnTo>
                <a:lnTo>
                  <a:pt x="303212" y="968375"/>
                </a:lnTo>
                <a:lnTo>
                  <a:pt x="423862" y="946150"/>
                </a:lnTo>
                <a:lnTo>
                  <a:pt x="538162" y="917575"/>
                </a:lnTo>
                <a:lnTo>
                  <a:pt x="561975" y="860425"/>
                </a:lnTo>
                <a:lnTo>
                  <a:pt x="1135062" y="622300"/>
                </a:lnTo>
                <a:lnTo>
                  <a:pt x="1284287" y="587375"/>
                </a:lnTo>
                <a:lnTo>
                  <a:pt x="1474787" y="536575"/>
                </a:lnTo>
                <a:lnTo>
                  <a:pt x="1717675" y="258763"/>
                </a:lnTo>
                <a:lnTo>
                  <a:pt x="1897062" y="111125"/>
                </a:lnTo>
                <a:lnTo>
                  <a:pt x="1976437" y="17463"/>
                </a:lnTo>
                <a:lnTo>
                  <a:pt x="2011362" y="0"/>
                </a:lnTo>
                <a:lnTo>
                  <a:pt x="1817687" y="103188"/>
                </a:lnTo>
                <a:lnTo>
                  <a:pt x="1568450" y="285750"/>
                </a:lnTo>
                <a:lnTo>
                  <a:pt x="1393825" y="447675"/>
                </a:lnTo>
                <a:lnTo>
                  <a:pt x="1050925" y="571500"/>
                </a:lnTo>
                <a:lnTo>
                  <a:pt x="781050" y="627063"/>
                </a:lnTo>
                <a:lnTo>
                  <a:pt x="539750" y="741363"/>
                </a:lnTo>
                <a:lnTo>
                  <a:pt x="425450" y="790575"/>
                </a:lnTo>
                <a:lnTo>
                  <a:pt x="296862" y="841375"/>
                </a:lnTo>
                <a:lnTo>
                  <a:pt x="195262" y="850900"/>
                </a:lnTo>
                <a:lnTo>
                  <a:pt x="0" y="6889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7198668-79A2-92C8-E7F9-96A21D49C3BF}"/>
              </a:ext>
            </a:extLst>
          </p:cNvPr>
          <p:cNvSpPr/>
          <p:nvPr/>
        </p:nvSpPr>
        <p:spPr>
          <a:xfrm>
            <a:off x="3353524" y="2967033"/>
            <a:ext cx="2898775" cy="1020762"/>
          </a:xfrm>
          <a:custGeom>
            <a:avLst/>
            <a:gdLst>
              <a:gd name="connsiteX0" fmla="*/ 2435225 w 2898775"/>
              <a:gd name="connsiteY0" fmla="*/ 104775 h 1020762"/>
              <a:gd name="connsiteX1" fmla="*/ 2441575 w 2898775"/>
              <a:gd name="connsiteY1" fmla="*/ 174625 h 1020762"/>
              <a:gd name="connsiteX2" fmla="*/ 2617788 w 2898775"/>
              <a:gd name="connsiteY2" fmla="*/ 330200 h 1020762"/>
              <a:gd name="connsiteX3" fmla="*/ 2697163 w 2898775"/>
              <a:gd name="connsiteY3" fmla="*/ 433387 h 1020762"/>
              <a:gd name="connsiteX4" fmla="*/ 2832100 w 2898775"/>
              <a:gd name="connsiteY4" fmla="*/ 831850 h 1020762"/>
              <a:gd name="connsiteX5" fmla="*/ 2898775 w 2898775"/>
              <a:gd name="connsiteY5" fmla="*/ 884237 h 1020762"/>
              <a:gd name="connsiteX6" fmla="*/ 2700338 w 2898775"/>
              <a:gd name="connsiteY6" fmla="*/ 830262 h 1020762"/>
              <a:gd name="connsiteX7" fmla="*/ 2640013 w 2898775"/>
              <a:gd name="connsiteY7" fmla="*/ 838200 h 1020762"/>
              <a:gd name="connsiteX8" fmla="*/ 2566988 w 2898775"/>
              <a:gd name="connsiteY8" fmla="*/ 873125 h 1020762"/>
              <a:gd name="connsiteX9" fmla="*/ 2474913 w 2898775"/>
              <a:gd name="connsiteY9" fmla="*/ 950912 h 1020762"/>
              <a:gd name="connsiteX10" fmla="*/ 2449513 w 2898775"/>
              <a:gd name="connsiteY10" fmla="*/ 979487 h 1020762"/>
              <a:gd name="connsiteX11" fmla="*/ 2466975 w 2898775"/>
              <a:gd name="connsiteY11" fmla="*/ 1020762 h 1020762"/>
              <a:gd name="connsiteX12" fmla="*/ 2073275 w 2898775"/>
              <a:gd name="connsiteY12" fmla="*/ 982662 h 1020762"/>
              <a:gd name="connsiteX13" fmla="*/ 1731963 w 2898775"/>
              <a:gd name="connsiteY13" fmla="*/ 911225 h 1020762"/>
              <a:gd name="connsiteX14" fmla="*/ 1423988 w 2898775"/>
              <a:gd name="connsiteY14" fmla="*/ 788987 h 1020762"/>
              <a:gd name="connsiteX15" fmla="*/ 1246188 w 2898775"/>
              <a:gd name="connsiteY15" fmla="*/ 711200 h 1020762"/>
              <a:gd name="connsiteX16" fmla="*/ 1112838 w 2898775"/>
              <a:gd name="connsiteY16" fmla="*/ 766762 h 1020762"/>
              <a:gd name="connsiteX17" fmla="*/ 584200 w 2898775"/>
              <a:gd name="connsiteY17" fmla="*/ 831850 h 1020762"/>
              <a:gd name="connsiteX18" fmla="*/ 168275 w 2898775"/>
              <a:gd name="connsiteY18" fmla="*/ 906462 h 1020762"/>
              <a:gd name="connsiteX19" fmla="*/ 65088 w 2898775"/>
              <a:gd name="connsiteY19" fmla="*/ 904875 h 1020762"/>
              <a:gd name="connsiteX20" fmla="*/ 17463 w 2898775"/>
              <a:gd name="connsiteY20" fmla="*/ 815975 h 1020762"/>
              <a:gd name="connsiteX21" fmla="*/ 0 w 2898775"/>
              <a:gd name="connsiteY21" fmla="*/ 617537 h 1020762"/>
              <a:gd name="connsiteX22" fmla="*/ 7938 w 2898775"/>
              <a:gd name="connsiteY22" fmla="*/ 403225 h 1020762"/>
              <a:gd name="connsiteX23" fmla="*/ 128588 w 2898775"/>
              <a:gd name="connsiteY23" fmla="*/ 403225 h 1020762"/>
              <a:gd name="connsiteX24" fmla="*/ 82550 w 2898775"/>
              <a:gd name="connsiteY24" fmla="*/ 296862 h 1020762"/>
              <a:gd name="connsiteX25" fmla="*/ 107950 w 2898775"/>
              <a:gd name="connsiteY25" fmla="*/ 242887 h 1020762"/>
              <a:gd name="connsiteX26" fmla="*/ 733425 w 2898775"/>
              <a:gd name="connsiteY26" fmla="*/ 57150 h 1020762"/>
              <a:gd name="connsiteX27" fmla="*/ 1052513 w 2898775"/>
              <a:gd name="connsiteY27" fmla="*/ 0 h 1020762"/>
              <a:gd name="connsiteX28" fmla="*/ 1295400 w 2898775"/>
              <a:gd name="connsiteY28" fmla="*/ 15875 h 1020762"/>
              <a:gd name="connsiteX29" fmla="*/ 2052638 w 2898775"/>
              <a:gd name="connsiteY29" fmla="*/ 85725 h 1020762"/>
              <a:gd name="connsiteX30" fmla="*/ 2435225 w 2898775"/>
              <a:gd name="connsiteY30" fmla="*/ 104775 h 102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8775" h="1020762">
                <a:moveTo>
                  <a:pt x="2435225" y="104775"/>
                </a:moveTo>
                <a:lnTo>
                  <a:pt x="2441575" y="174625"/>
                </a:lnTo>
                <a:lnTo>
                  <a:pt x="2617788" y="330200"/>
                </a:lnTo>
                <a:lnTo>
                  <a:pt x="2697163" y="433387"/>
                </a:lnTo>
                <a:lnTo>
                  <a:pt x="2832100" y="831850"/>
                </a:lnTo>
                <a:lnTo>
                  <a:pt x="2898775" y="884237"/>
                </a:lnTo>
                <a:lnTo>
                  <a:pt x="2700338" y="830262"/>
                </a:lnTo>
                <a:lnTo>
                  <a:pt x="2640013" y="838200"/>
                </a:lnTo>
                <a:lnTo>
                  <a:pt x="2566988" y="873125"/>
                </a:lnTo>
                <a:lnTo>
                  <a:pt x="2474913" y="950912"/>
                </a:lnTo>
                <a:lnTo>
                  <a:pt x="2449513" y="979487"/>
                </a:lnTo>
                <a:lnTo>
                  <a:pt x="2466975" y="1020762"/>
                </a:lnTo>
                <a:lnTo>
                  <a:pt x="2073275" y="982662"/>
                </a:lnTo>
                <a:lnTo>
                  <a:pt x="1731963" y="911225"/>
                </a:lnTo>
                <a:lnTo>
                  <a:pt x="1423988" y="788987"/>
                </a:lnTo>
                <a:lnTo>
                  <a:pt x="1246188" y="711200"/>
                </a:lnTo>
                <a:lnTo>
                  <a:pt x="1112838" y="766762"/>
                </a:lnTo>
                <a:lnTo>
                  <a:pt x="584200" y="831850"/>
                </a:lnTo>
                <a:lnTo>
                  <a:pt x="168275" y="906462"/>
                </a:lnTo>
                <a:lnTo>
                  <a:pt x="65088" y="904875"/>
                </a:lnTo>
                <a:lnTo>
                  <a:pt x="17463" y="815975"/>
                </a:lnTo>
                <a:lnTo>
                  <a:pt x="0" y="617537"/>
                </a:lnTo>
                <a:lnTo>
                  <a:pt x="7938" y="403225"/>
                </a:lnTo>
                <a:lnTo>
                  <a:pt x="128588" y="403225"/>
                </a:lnTo>
                <a:lnTo>
                  <a:pt x="82550" y="296862"/>
                </a:lnTo>
                <a:lnTo>
                  <a:pt x="107950" y="242887"/>
                </a:lnTo>
                <a:lnTo>
                  <a:pt x="733425" y="57150"/>
                </a:lnTo>
                <a:lnTo>
                  <a:pt x="1052513" y="0"/>
                </a:lnTo>
                <a:lnTo>
                  <a:pt x="1295400" y="15875"/>
                </a:lnTo>
                <a:lnTo>
                  <a:pt x="2052638" y="85725"/>
                </a:lnTo>
                <a:lnTo>
                  <a:pt x="2435225" y="10477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C27464A6-AE6B-3B5C-0C76-5FDA646FC022}"/>
              </a:ext>
            </a:extLst>
          </p:cNvPr>
          <p:cNvSpPr/>
          <p:nvPr/>
        </p:nvSpPr>
        <p:spPr>
          <a:xfrm>
            <a:off x="3438455" y="2994814"/>
            <a:ext cx="2276475" cy="370284"/>
          </a:xfrm>
          <a:custGeom>
            <a:avLst/>
            <a:gdLst>
              <a:gd name="connsiteX0" fmla="*/ 0 w 2276475"/>
              <a:gd name="connsiteY0" fmla="*/ 265509 h 370284"/>
              <a:gd name="connsiteX1" fmla="*/ 39291 w 2276475"/>
              <a:gd name="connsiteY1" fmla="*/ 370284 h 370284"/>
              <a:gd name="connsiteX2" fmla="*/ 294085 w 2276475"/>
              <a:gd name="connsiteY2" fmla="*/ 291703 h 370284"/>
              <a:gd name="connsiteX3" fmla="*/ 582216 w 2276475"/>
              <a:gd name="connsiteY3" fmla="*/ 182165 h 370284"/>
              <a:gd name="connsiteX4" fmla="*/ 744141 w 2276475"/>
              <a:gd name="connsiteY4" fmla="*/ 107156 h 370284"/>
              <a:gd name="connsiteX5" fmla="*/ 1045369 w 2276475"/>
              <a:gd name="connsiteY5" fmla="*/ 44053 h 370284"/>
              <a:gd name="connsiteX6" fmla="*/ 1358503 w 2276475"/>
              <a:gd name="connsiteY6" fmla="*/ 129778 h 370284"/>
              <a:gd name="connsiteX7" fmla="*/ 1714500 w 2276475"/>
              <a:gd name="connsiteY7" fmla="*/ 208359 h 370284"/>
              <a:gd name="connsiteX8" fmla="*/ 2276475 w 2276475"/>
              <a:gd name="connsiteY8" fmla="*/ 263128 h 370284"/>
              <a:gd name="connsiteX9" fmla="*/ 2156222 w 2276475"/>
              <a:gd name="connsiteY9" fmla="*/ 217884 h 370284"/>
              <a:gd name="connsiteX10" fmla="*/ 1778794 w 2276475"/>
              <a:gd name="connsiteY10" fmla="*/ 158353 h 370284"/>
              <a:gd name="connsiteX11" fmla="*/ 1526382 w 2276475"/>
              <a:gd name="connsiteY11" fmla="*/ 123825 h 370284"/>
              <a:gd name="connsiteX12" fmla="*/ 1288257 w 2276475"/>
              <a:gd name="connsiteY12" fmla="*/ 59531 h 370284"/>
              <a:gd name="connsiteX13" fmla="*/ 1040607 w 2276475"/>
              <a:gd name="connsiteY13" fmla="*/ 0 h 370284"/>
              <a:gd name="connsiteX14" fmla="*/ 834628 w 2276475"/>
              <a:gd name="connsiteY14" fmla="*/ 42862 h 370284"/>
              <a:gd name="connsiteX15" fmla="*/ 664369 w 2276475"/>
              <a:gd name="connsiteY15" fmla="*/ 85725 h 370284"/>
              <a:gd name="connsiteX16" fmla="*/ 426244 w 2276475"/>
              <a:gd name="connsiteY16" fmla="*/ 167878 h 370284"/>
              <a:gd name="connsiteX17" fmla="*/ 252413 w 2276475"/>
              <a:gd name="connsiteY17" fmla="*/ 238125 h 370284"/>
              <a:gd name="connsiteX18" fmla="*/ 66675 w 2276475"/>
              <a:gd name="connsiteY18" fmla="*/ 294084 h 370284"/>
              <a:gd name="connsiteX19" fmla="*/ 0 w 2276475"/>
              <a:gd name="connsiteY19" fmla="*/ 265509 h 37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76475" h="370284">
                <a:moveTo>
                  <a:pt x="0" y="265509"/>
                </a:moveTo>
                <a:lnTo>
                  <a:pt x="39291" y="370284"/>
                </a:lnTo>
                <a:lnTo>
                  <a:pt x="294085" y="291703"/>
                </a:lnTo>
                <a:lnTo>
                  <a:pt x="582216" y="182165"/>
                </a:lnTo>
                <a:lnTo>
                  <a:pt x="744141" y="107156"/>
                </a:lnTo>
                <a:lnTo>
                  <a:pt x="1045369" y="44053"/>
                </a:lnTo>
                <a:lnTo>
                  <a:pt x="1358503" y="129778"/>
                </a:lnTo>
                <a:lnTo>
                  <a:pt x="1714500" y="208359"/>
                </a:lnTo>
                <a:lnTo>
                  <a:pt x="2276475" y="263128"/>
                </a:lnTo>
                <a:lnTo>
                  <a:pt x="2156222" y="217884"/>
                </a:lnTo>
                <a:lnTo>
                  <a:pt x="1778794" y="158353"/>
                </a:lnTo>
                <a:lnTo>
                  <a:pt x="1526382" y="123825"/>
                </a:lnTo>
                <a:lnTo>
                  <a:pt x="1288257" y="59531"/>
                </a:lnTo>
                <a:lnTo>
                  <a:pt x="1040607" y="0"/>
                </a:lnTo>
                <a:lnTo>
                  <a:pt x="834628" y="42862"/>
                </a:lnTo>
                <a:lnTo>
                  <a:pt x="664369" y="85725"/>
                </a:lnTo>
                <a:lnTo>
                  <a:pt x="426244" y="167878"/>
                </a:lnTo>
                <a:lnTo>
                  <a:pt x="252413" y="238125"/>
                </a:lnTo>
                <a:lnTo>
                  <a:pt x="66675" y="294084"/>
                </a:lnTo>
                <a:lnTo>
                  <a:pt x="0" y="26550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C06A2E7-C7D9-5175-A68C-47D862B75A23}"/>
              </a:ext>
            </a:extLst>
          </p:cNvPr>
          <p:cNvSpPr/>
          <p:nvPr/>
        </p:nvSpPr>
        <p:spPr>
          <a:xfrm>
            <a:off x="4463583" y="3086492"/>
            <a:ext cx="1789510" cy="910828"/>
          </a:xfrm>
          <a:custGeom>
            <a:avLst/>
            <a:gdLst>
              <a:gd name="connsiteX0" fmla="*/ 0 w 1789510"/>
              <a:gd name="connsiteY0" fmla="*/ 514350 h 910828"/>
              <a:gd name="connsiteX1" fmla="*/ 392907 w 1789510"/>
              <a:gd name="connsiteY1" fmla="*/ 710803 h 910828"/>
              <a:gd name="connsiteX2" fmla="*/ 645319 w 1789510"/>
              <a:gd name="connsiteY2" fmla="*/ 800100 h 910828"/>
              <a:gd name="connsiteX3" fmla="*/ 922735 w 1789510"/>
              <a:gd name="connsiteY3" fmla="*/ 863203 h 910828"/>
              <a:gd name="connsiteX4" fmla="*/ 1350169 w 1789510"/>
              <a:gd name="connsiteY4" fmla="*/ 910828 h 910828"/>
              <a:gd name="connsiteX5" fmla="*/ 1357313 w 1789510"/>
              <a:gd name="connsiteY5" fmla="*/ 864394 h 910828"/>
              <a:gd name="connsiteX6" fmla="*/ 1379935 w 1789510"/>
              <a:gd name="connsiteY6" fmla="*/ 813197 h 910828"/>
              <a:gd name="connsiteX7" fmla="*/ 1507332 w 1789510"/>
              <a:gd name="connsiteY7" fmla="*/ 735806 h 910828"/>
              <a:gd name="connsiteX8" fmla="*/ 1547813 w 1789510"/>
              <a:gd name="connsiteY8" fmla="*/ 717947 h 910828"/>
              <a:gd name="connsiteX9" fmla="*/ 1789510 w 1789510"/>
              <a:gd name="connsiteY9" fmla="*/ 760809 h 910828"/>
              <a:gd name="connsiteX10" fmla="*/ 1732360 w 1789510"/>
              <a:gd name="connsiteY10" fmla="*/ 707231 h 910828"/>
              <a:gd name="connsiteX11" fmla="*/ 1678782 w 1789510"/>
              <a:gd name="connsiteY11" fmla="*/ 594122 h 910828"/>
              <a:gd name="connsiteX12" fmla="*/ 1600200 w 1789510"/>
              <a:gd name="connsiteY12" fmla="*/ 348853 h 910828"/>
              <a:gd name="connsiteX13" fmla="*/ 1481138 w 1789510"/>
              <a:gd name="connsiteY13" fmla="*/ 184547 h 910828"/>
              <a:gd name="connsiteX14" fmla="*/ 1402557 w 1789510"/>
              <a:gd name="connsiteY14" fmla="*/ 111919 h 910828"/>
              <a:gd name="connsiteX15" fmla="*/ 1339454 w 1789510"/>
              <a:gd name="connsiteY15" fmla="*/ 69056 h 910828"/>
              <a:gd name="connsiteX16" fmla="*/ 1327547 w 1789510"/>
              <a:gd name="connsiteY16" fmla="*/ 0 h 910828"/>
              <a:gd name="connsiteX17" fmla="*/ 1316832 w 1789510"/>
              <a:gd name="connsiteY17" fmla="*/ 107156 h 910828"/>
              <a:gd name="connsiteX18" fmla="*/ 1418035 w 1789510"/>
              <a:gd name="connsiteY18" fmla="*/ 233362 h 910828"/>
              <a:gd name="connsiteX19" fmla="*/ 1541860 w 1789510"/>
              <a:gd name="connsiteY19" fmla="*/ 384572 h 910828"/>
              <a:gd name="connsiteX20" fmla="*/ 1575197 w 1789510"/>
              <a:gd name="connsiteY20" fmla="*/ 585787 h 910828"/>
              <a:gd name="connsiteX21" fmla="*/ 1423988 w 1789510"/>
              <a:gd name="connsiteY21" fmla="*/ 654844 h 910828"/>
              <a:gd name="connsiteX22" fmla="*/ 1303735 w 1789510"/>
              <a:gd name="connsiteY22" fmla="*/ 752475 h 910828"/>
              <a:gd name="connsiteX23" fmla="*/ 1256110 w 1789510"/>
              <a:gd name="connsiteY23" fmla="*/ 783431 h 910828"/>
              <a:gd name="connsiteX24" fmla="*/ 991791 w 1789510"/>
              <a:gd name="connsiteY24" fmla="*/ 781050 h 910828"/>
              <a:gd name="connsiteX25" fmla="*/ 629841 w 1789510"/>
              <a:gd name="connsiteY25" fmla="*/ 719137 h 910828"/>
              <a:gd name="connsiteX26" fmla="*/ 292894 w 1789510"/>
              <a:gd name="connsiteY26" fmla="*/ 607219 h 910828"/>
              <a:gd name="connsiteX27" fmla="*/ 0 w 1789510"/>
              <a:gd name="connsiteY27" fmla="*/ 514350 h 91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89510" h="910828">
                <a:moveTo>
                  <a:pt x="0" y="514350"/>
                </a:moveTo>
                <a:lnTo>
                  <a:pt x="392907" y="710803"/>
                </a:lnTo>
                <a:lnTo>
                  <a:pt x="645319" y="800100"/>
                </a:lnTo>
                <a:lnTo>
                  <a:pt x="922735" y="863203"/>
                </a:lnTo>
                <a:lnTo>
                  <a:pt x="1350169" y="910828"/>
                </a:lnTo>
                <a:lnTo>
                  <a:pt x="1357313" y="864394"/>
                </a:lnTo>
                <a:lnTo>
                  <a:pt x="1379935" y="813197"/>
                </a:lnTo>
                <a:lnTo>
                  <a:pt x="1507332" y="735806"/>
                </a:lnTo>
                <a:lnTo>
                  <a:pt x="1547813" y="717947"/>
                </a:lnTo>
                <a:lnTo>
                  <a:pt x="1789510" y="760809"/>
                </a:lnTo>
                <a:lnTo>
                  <a:pt x="1732360" y="707231"/>
                </a:lnTo>
                <a:lnTo>
                  <a:pt x="1678782" y="594122"/>
                </a:lnTo>
                <a:lnTo>
                  <a:pt x="1600200" y="348853"/>
                </a:lnTo>
                <a:lnTo>
                  <a:pt x="1481138" y="184547"/>
                </a:lnTo>
                <a:lnTo>
                  <a:pt x="1402557" y="111919"/>
                </a:lnTo>
                <a:lnTo>
                  <a:pt x="1339454" y="69056"/>
                </a:lnTo>
                <a:lnTo>
                  <a:pt x="1327547" y="0"/>
                </a:lnTo>
                <a:lnTo>
                  <a:pt x="1316832" y="107156"/>
                </a:lnTo>
                <a:lnTo>
                  <a:pt x="1418035" y="233362"/>
                </a:lnTo>
                <a:lnTo>
                  <a:pt x="1541860" y="384572"/>
                </a:lnTo>
                <a:lnTo>
                  <a:pt x="1575197" y="585787"/>
                </a:lnTo>
                <a:lnTo>
                  <a:pt x="1423988" y="654844"/>
                </a:lnTo>
                <a:lnTo>
                  <a:pt x="1303735" y="752475"/>
                </a:lnTo>
                <a:lnTo>
                  <a:pt x="1256110" y="783431"/>
                </a:lnTo>
                <a:lnTo>
                  <a:pt x="991791" y="781050"/>
                </a:lnTo>
                <a:lnTo>
                  <a:pt x="629841" y="719137"/>
                </a:lnTo>
                <a:lnTo>
                  <a:pt x="292894" y="607219"/>
                </a:lnTo>
                <a:lnTo>
                  <a:pt x="0" y="51435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FD5D32B-68F7-A774-8231-4F284C93EEF1}"/>
              </a:ext>
            </a:extLst>
          </p:cNvPr>
          <p:cNvSpPr/>
          <p:nvPr/>
        </p:nvSpPr>
        <p:spPr>
          <a:xfrm>
            <a:off x="3346777" y="3547264"/>
            <a:ext cx="1262063" cy="334565"/>
          </a:xfrm>
          <a:custGeom>
            <a:avLst/>
            <a:gdLst>
              <a:gd name="connsiteX0" fmla="*/ 10716 w 1262063"/>
              <a:gd name="connsiteY0" fmla="*/ 220265 h 334565"/>
              <a:gd name="connsiteX1" fmla="*/ 69056 w 1262063"/>
              <a:gd name="connsiteY1" fmla="*/ 334565 h 334565"/>
              <a:gd name="connsiteX2" fmla="*/ 132160 w 1262063"/>
              <a:gd name="connsiteY2" fmla="*/ 334565 h 334565"/>
              <a:gd name="connsiteX3" fmla="*/ 747713 w 1262063"/>
              <a:gd name="connsiteY3" fmla="*/ 241697 h 334565"/>
              <a:gd name="connsiteX4" fmla="*/ 1103710 w 1262063"/>
              <a:gd name="connsiteY4" fmla="*/ 201215 h 334565"/>
              <a:gd name="connsiteX5" fmla="*/ 1262063 w 1262063"/>
              <a:gd name="connsiteY5" fmla="*/ 148828 h 334565"/>
              <a:gd name="connsiteX6" fmla="*/ 1012031 w 1262063"/>
              <a:gd name="connsiteY6" fmla="*/ 0 h 334565"/>
              <a:gd name="connsiteX7" fmla="*/ 1085850 w 1262063"/>
              <a:gd name="connsiteY7" fmla="*/ 101203 h 334565"/>
              <a:gd name="connsiteX8" fmla="*/ 992981 w 1262063"/>
              <a:gd name="connsiteY8" fmla="*/ 148828 h 334565"/>
              <a:gd name="connsiteX9" fmla="*/ 519113 w 1262063"/>
              <a:gd name="connsiteY9" fmla="*/ 213122 h 334565"/>
              <a:gd name="connsiteX10" fmla="*/ 320278 w 1262063"/>
              <a:gd name="connsiteY10" fmla="*/ 244078 h 334565"/>
              <a:gd name="connsiteX11" fmla="*/ 139303 w 1262063"/>
              <a:gd name="connsiteY11" fmla="*/ 272653 h 334565"/>
              <a:gd name="connsiteX12" fmla="*/ 100013 w 1262063"/>
              <a:gd name="connsiteY12" fmla="*/ 258365 h 334565"/>
              <a:gd name="connsiteX13" fmla="*/ 0 w 1262063"/>
              <a:gd name="connsiteY13" fmla="*/ 120253 h 334565"/>
              <a:gd name="connsiteX14" fmla="*/ 10716 w 1262063"/>
              <a:gd name="connsiteY14" fmla="*/ 220265 h 33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62063" h="334565">
                <a:moveTo>
                  <a:pt x="10716" y="220265"/>
                </a:moveTo>
                <a:lnTo>
                  <a:pt x="69056" y="334565"/>
                </a:lnTo>
                <a:lnTo>
                  <a:pt x="132160" y="334565"/>
                </a:lnTo>
                <a:lnTo>
                  <a:pt x="747713" y="241697"/>
                </a:lnTo>
                <a:lnTo>
                  <a:pt x="1103710" y="201215"/>
                </a:lnTo>
                <a:lnTo>
                  <a:pt x="1262063" y="148828"/>
                </a:lnTo>
                <a:lnTo>
                  <a:pt x="1012031" y="0"/>
                </a:lnTo>
                <a:lnTo>
                  <a:pt x="1085850" y="101203"/>
                </a:lnTo>
                <a:lnTo>
                  <a:pt x="992981" y="148828"/>
                </a:lnTo>
                <a:lnTo>
                  <a:pt x="519113" y="213122"/>
                </a:lnTo>
                <a:lnTo>
                  <a:pt x="320278" y="244078"/>
                </a:lnTo>
                <a:lnTo>
                  <a:pt x="139303" y="272653"/>
                </a:lnTo>
                <a:lnTo>
                  <a:pt x="100013" y="258365"/>
                </a:lnTo>
                <a:lnTo>
                  <a:pt x="0" y="120253"/>
                </a:lnTo>
                <a:lnTo>
                  <a:pt x="10716" y="22026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1E11A92-5AD9-6516-77F8-C18E86E64984}"/>
              </a:ext>
            </a:extLst>
          </p:cNvPr>
          <p:cNvSpPr/>
          <p:nvPr/>
        </p:nvSpPr>
        <p:spPr>
          <a:xfrm>
            <a:off x="8137852" y="965989"/>
            <a:ext cx="710803" cy="1323975"/>
          </a:xfrm>
          <a:custGeom>
            <a:avLst/>
            <a:gdLst>
              <a:gd name="connsiteX0" fmla="*/ 590550 w 710803"/>
              <a:gd name="connsiteY0" fmla="*/ 622697 h 1323975"/>
              <a:gd name="connsiteX1" fmla="*/ 650081 w 710803"/>
              <a:gd name="connsiteY1" fmla="*/ 592931 h 1323975"/>
              <a:gd name="connsiteX2" fmla="*/ 686991 w 710803"/>
              <a:gd name="connsiteY2" fmla="*/ 544115 h 1323975"/>
              <a:gd name="connsiteX3" fmla="*/ 710803 w 710803"/>
              <a:gd name="connsiteY3" fmla="*/ 658415 h 1323975"/>
              <a:gd name="connsiteX4" fmla="*/ 700088 w 710803"/>
              <a:gd name="connsiteY4" fmla="*/ 716756 h 1323975"/>
              <a:gd name="connsiteX5" fmla="*/ 648891 w 710803"/>
              <a:gd name="connsiteY5" fmla="*/ 800100 h 1323975"/>
              <a:gd name="connsiteX6" fmla="*/ 566738 w 710803"/>
              <a:gd name="connsiteY6" fmla="*/ 797719 h 1323975"/>
              <a:gd name="connsiteX7" fmla="*/ 590550 w 710803"/>
              <a:gd name="connsiteY7" fmla="*/ 837009 h 1323975"/>
              <a:gd name="connsiteX8" fmla="*/ 615553 w 710803"/>
              <a:gd name="connsiteY8" fmla="*/ 862012 h 1323975"/>
              <a:gd name="connsiteX9" fmla="*/ 583406 w 710803"/>
              <a:gd name="connsiteY9" fmla="*/ 902494 h 1323975"/>
              <a:gd name="connsiteX10" fmla="*/ 575072 w 710803"/>
              <a:gd name="connsiteY10" fmla="*/ 956072 h 1323975"/>
              <a:gd name="connsiteX11" fmla="*/ 626269 w 710803"/>
              <a:gd name="connsiteY11" fmla="*/ 1067990 h 1323975"/>
              <a:gd name="connsiteX12" fmla="*/ 604838 w 710803"/>
              <a:gd name="connsiteY12" fmla="*/ 1147762 h 1323975"/>
              <a:gd name="connsiteX13" fmla="*/ 611981 w 710803"/>
              <a:gd name="connsiteY13" fmla="*/ 1284684 h 1323975"/>
              <a:gd name="connsiteX14" fmla="*/ 477441 w 710803"/>
              <a:gd name="connsiteY14" fmla="*/ 1320403 h 1323975"/>
              <a:gd name="connsiteX15" fmla="*/ 160735 w 710803"/>
              <a:gd name="connsiteY15" fmla="*/ 1323975 h 1323975"/>
              <a:gd name="connsiteX16" fmla="*/ 196453 w 710803"/>
              <a:gd name="connsiteY16" fmla="*/ 1239440 h 1323975"/>
              <a:gd name="connsiteX17" fmla="*/ 208360 w 710803"/>
              <a:gd name="connsiteY17" fmla="*/ 1162050 h 1323975"/>
              <a:gd name="connsiteX18" fmla="*/ 180975 w 710803"/>
              <a:gd name="connsiteY18" fmla="*/ 1025128 h 1323975"/>
              <a:gd name="connsiteX19" fmla="*/ 95250 w 710803"/>
              <a:gd name="connsiteY19" fmla="*/ 1045369 h 1323975"/>
              <a:gd name="connsiteX20" fmla="*/ 17860 w 710803"/>
              <a:gd name="connsiteY20" fmla="*/ 994172 h 1323975"/>
              <a:gd name="connsiteX21" fmla="*/ 0 w 710803"/>
              <a:gd name="connsiteY21" fmla="*/ 904875 h 1323975"/>
              <a:gd name="connsiteX22" fmla="*/ 30956 w 710803"/>
              <a:gd name="connsiteY22" fmla="*/ 610790 h 1323975"/>
              <a:gd name="connsiteX23" fmla="*/ 0 w 710803"/>
              <a:gd name="connsiteY23" fmla="*/ 564356 h 1323975"/>
              <a:gd name="connsiteX24" fmla="*/ 5953 w 710803"/>
              <a:gd name="connsiteY24" fmla="*/ 527447 h 1323975"/>
              <a:gd name="connsiteX25" fmla="*/ 136922 w 710803"/>
              <a:gd name="connsiteY25" fmla="*/ 422672 h 1323975"/>
              <a:gd name="connsiteX26" fmla="*/ 133350 w 710803"/>
              <a:gd name="connsiteY26" fmla="*/ 301228 h 1323975"/>
              <a:gd name="connsiteX27" fmla="*/ 217885 w 710803"/>
              <a:gd name="connsiteY27" fmla="*/ 123825 h 1323975"/>
              <a:gd name="connsiteX28" fmla="*/ 326231 w 710803"/>
              <a:gd name="connsiteY28" fmla="*/ 0 h 1323975"/>
              <a:gd name="connsiteX29" fmla="*/ 314325 w 710803"/>
              <a:gd name="connsiteY29" fmla="*/ 139303 h 1323975"/>
              <a:gd name="connsiteX30" fmla="*/ 317897 w 710803"/>
              <a:gd name="connsiteY30" fmla="*/ 215503 h 1323975"/>
              <a:gd name="connsiteX31" fmla="*/ 367903 w 710803"/>
              <a:gd name="connsiteY31" fmla="*/ 323850 h 1323975"/>
              <a:gd name="connsiteX32" fmla="*/ 475060 w 710803"/>
              <a:gd name="connsiteY32" fmla="*/ 451247 h 1323975"/>
              <a:gd name="connsiteX33" fmla="*/ 531019 w 710803"/>
              <a:gd name="connsiteY33" fmla="*/ 485775 h 1323975"/>
              <a:gd name="connsiteX34" fmla="*/ 575072 w 710803"/>
              <a:gd name="connsiteY34" fmla="*/ 546497 h 1323975"/>
              <a:gd name="connsiteX35" fmla="*/ 590550 w 710803"/>
              <a:gd name="connsiteY35" fmla="*/ 622697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10803" h="1323975">
                <a:moveTo>
                  <a:pt x="590550" y="622697"/>
                </a:moveTo>
                <a:lnTo>
                  <a:pt x="650081" y="592931"/>
                </a:lnTo>
                <a:lnTo>
                  <a:pt x="686991" y="544115"/>
                </a:lnTo>
                <a:lnTo>
                  <a:pt x="710803" y="658415"/>
                </a:lnTo>
                <a:lnTo>
                  <a:pt x="700088" y="716756"/>
                </a:lnTo>
                <a:lnTo>
                  <a:pt x="648891" y="800100"/>
                </a:lnTo>
                <a:lnTo>
                  <a:pt x="566738" y="797719"/>
                </a:lnTo>
                <a:lnTo>
                  <a:pt x="590550" y="837009"/>
                </a:lnTo>
                <a:lnTo>
                  <a:pt x="615553" y="862012"/>
                </a:lnTo>
                <a:lnTo>
                  <a:pt x="583406" y="902494"/>
                </a:lnTo>
                <a:lnTo>
                  <a:pt x="575072" y="956072"/>
                </a:lnTo>
                <a:lnTo>
                  <a:pt x="626269" y="1067990"/>
                </a:lnTo>
                <a:lnTo>
                  <a:pt x="604838" y="1147762"/>
                </a:lnTo>
                <a:lnTo>
                  <a:pt x="611981" y="1284684"/>
                </a:lnTo>
                <a:lnTo>
                  <a:pt x="477441" y="1320403"/>
                </a:lnTo>
                <a:lnTo>
                  <a:pt x="160735" y="1323975"/>
                </a:lnTo>
                <a:lnTo>
                  <a:pt x="196453" y="1239440"/>
                </a:lnTo>
                <a:lnTo>
                  <a:pt x="208360" y="1162050"/>
                </a:lnTo>
                <a:lnTo>
                  <a:pt x="180975" y="1025128"/>
                </a:lnTo>
                <a:lnTo>
                  <a:pt x="95250" y="1045369"/>
                </a:lnTo>
                <a:lnTo>
                  <a:pt x="17860" y="994172"/>
                </a:lnTo>
                <a:lnTo>
                  <a:pt x="0" y="904875"/>
                </a:lnTo>
                <a:lnTo>
                  <a:pt x="30956" y="610790"/>
                </a:lnTo>
                <a:lnTo>
                  <a:pt x="0" y="564356"/>
                </a:lnTo>
                <a:lnTo>
                  <a:pt x="5953" y="527447"/>
                </a:lnTo>
                <a:lnTo>
                  <a:pt x="136922" y="422672"/>
                </a:lnTo>
                <a:lnTo>
                  <a:pt x="133350" y="301228"/>
                </a:lnTo>
                <a:lnTo>
                  <a:pt x="217885" y="123825"/>
                </a:lnTo>
                <a:lnTo>
                  <a:pt x="326231" y="0"/>
                </a:lnTo>
                <a:lnTo>
                  <a:pt x="314325" y="139303"/>
                </a:lnTo>
                <a:lnTo>
                  <a:pt x="317897" y="215503"/>
                </a:lnTo>
                <a:lnTo>
                  <a:pt x="367903" y="323850"/>
                </a:lnTo>
                <a:lnTo>
                  <a:pt x="475060" y="451247"/>
                </a:lnTo>
                <a:lnTo>
                  <a:pt x="531019" y="485775"/>
                </a:lnTo>
                <a:lnTo>
                  <a:pt x="575072" y="546497"/>
                </a:lnTo>
                <a:lnTo>
                  <a:pt x="590550" y="622697"/>
                </a:lnTo>
                <a:close/>
              </a:path>
            </a:pathLst>
          </a:custGeom>
          <a:solidFill>
            <a:srgbClr val="FDEFE5"/>
          </a:solidFill>
          <a:ln>
            <a:solidFill>
              <a:srgbClr val="FDEF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70010C5F-A45B-148E-196D-4857A02C15B5}"/>
              </a:ext>
            </a:extLst>
          </p:cNvPr>
          <p:cNvSpPr/>
          <p:nvPr/>
        </p:nvSpPr>
        <p:spPr>
          <a:xfrm>
            <a:off x="8257961" y="761201"/>
            <a:ext cx="1247919" cy="1279922"/>
          </a:xfrm>
          <a:custGeom>
            <a:avLst/>
            <a:gdLst>
              <a:gd name="connsiteX0" fmla="*/ 10860 w 1247919"/>
              <a:gd name="connsiteY0" fmla="*/ 479822 h 1279922"/>
              <a:gd name="connsiteX1" fmla="*/ 132304 w 1247919"/>
              <a:gd name="connsiteY1" fmla="*/ 269082 h 1279922"/>
              <a:gd name="connsiteX2" fmla="*/ 212076 w 1247919"/>
              <a:gd name="connsiteY2" fmla="*/ 201216 h 1279922"/>
              <a:gd name="connsiteX3" fmla="*/ 202551 w 1247919"/>
              <a:gd name="connsiteY3" fmla="*/ 332185 h 1279922"/>
              <a:gd name="connsiteX4" fmla="*/ 226363 w 1247919"/>
              <a:gd name="connsiteY4" fmla="*/ 485775 h 1279922"/>
              <a:gd name="connsiteX5" fmla="*/ 351379 w 1247919"/>
              <a:gd name="connsiteY5" fmla="*/ 626269 h 1279922"/>
              <a:gd name="connsiteX6" fmla="*/ 435913 w 1247919"/>
              <a:gd name="connsiteY6" fmla="*/ 696516 h 1279922"/>
              <a:gd name="connsiteX7" fmla="*/ 468060 w 1247919"/>
              <a:gd name="connsiteY7" fmla="*/ 757238 h 1279922"/>
              <a:gd name="connsiteX8" fmla="*/ 479966 w 1247919"/>
              <a:gd name="connsiteY8" fmla="*/ 820341 h 1279922"/>
              <a:gd name="connsiteX9" fmla="*/ 541879 w 1247919"/>
              <a:gd name="connsiteY9" fmla="*/ 776288 h 1279922"/>
              <a:gd name="connsiteX10" fmla="*/ 574026 w 1247919"/>
              <a:gd name="connsiteY10" fmla="*/ 723900 h 1279922"/>
              <a:gd name="connsiteX11" fmla="*/ 599029 w 1247919"/>
              <a:gd name="connsiteY11" fmla="*/ 885825 h 1279922"/>
              <a:gd name="connsiteX12" fmla="*/ 552594 w 1247919"/>
              <a:gd name="connsiteY12" fmla="*/ 990600 h 1279922"/>
              <a:gd name="connsiteX13" fmla="*/ 513304 w 1247919"/>
              <a:gd name="connsiteY13" fmla="*/ 1009650 h 1279922"/>
              <a:gd name="connsiteX14" fmla="*/ 451391 w 1247919"/>
              <a:gd name="connsiteY14" fmla="*/ 1009650 h 1279922"/>
              <a:gd name="connsiteX15" fmla="*/ 508541 w 1247919"/>
              <a:gd name="connsiteY15" fmla="*/ 1063228 h 1279922"/>
              <a:gd name="connsiteX16" fmla="*/ 470441 w 1247919"/>
              <a:gd name="connsiteY16" fmla="*/ 1108472 h 1279922"/>
              <a:gd name="connsiteX17" fmla="*/ 468060 w 1247919"/>
              <a:gd name="connsiteY17" fmla="*/ 1179910 h 1279922"/>
              <a:gd name="connsiteX18" fmla="*/ 513304 w 1247919"/>
              <a:gd name="connsiteY18" fmla="*/ 1279922 h 1279922"/>
              <a:gd name="connsiteX19" fmla="*/ 547832 w 1247919"/>
              <a:gd name="connsiteY19" fmla="*/ 1241822 h 1279922"/>
              <a:gd name="connsiteX20" fmla="*/ 644272 w 1247919"/>
              <a:gd name="connsiteY20" fmla="*/ 1247775 h 1279922"/>
              <a:gd name="connsiteX21" fmla="*/ 765716 w 1247919"/>
              <a:gd name="connsiteY21" fmla="*/ 1244203 h 1279922"/>
              <a:gd name="connsiteX22" fmla="*/ 775241 w 1247919"/>
              <a:gd name="connsiteY22" fmla="*/ 1259682 h 1279922"/>
              <a:gd name="connsiteX23" fmla="*/ 888351 w 1247919"/>
              <a:gd name="connsiteY23" fmla="*/ 1207294 h 1279922"/>
              <a:gd name="connsiteX24" fmla="*/ 918116 w 1247919"/>
              <a:gd name="connsiteY24" fmla="*/ 1141810 h 1279922"/>
              <a:gd name="connsiteX25" fmla="*/ 924069 w 1247919"/>
              <a:gd name="connsiteY25" fmla="*/ 1114425 h 1279922"/>
              <a:gd name="connsiteX26" fmla="*/ 1050276 w 1247919"/>
              <a:gd name="connsiteY26" fmla="*/ 1070372 h 1279922"/>
              <a:gd name="connsiteX27" fmla="*/ 1153860 w 1247919"/>
              <a:gd name="connsiteY27" fmla="*/ 988219 h 1279922"/>
              <a:gd name="connsiteX28" fmla="*/ 1206247 w 1247919"/>
              <a:gd name="connsiteY28" fmla="*/ 860822 h 1279922"/>
              <a:gd name="connsiteX29" fmla="*/ 1240776 w 1247919"/>
              <a:gd name="connsiteY29" fmla="*/ 616744 h 1279922"/>
              <a:gd name="connsiteX30" fmla="*/ 1247919 w 1247919"/>
              <a:gd name="connsiteY30" fmla="*/ 495300 h 1279922"/>
              <a:gd name="connsiteX31" fmla="*/ 1211010 w 1247919"/>
              <a:gd name="connsiteY31" fmla="*/ 434578 h 1279922"/>
              <a:gd name="connsiteX32" fmla="*/ 1144335 w 1247919"/>
              <a:gd name="connsiteY32" fmla="*/ 230982 h 1279922"/>
              <a:gd name="connsiteX33" fmla="*/ 996697 w 1247919"/>
              <a:gd name="connsiteY33" fmla="*/ 95250 h 1279922"/>
              <a:gd name="connsiteX34" fmla="*/ 764526 w 1247919"/>
              <a:gd name="connsiteY34" fmla="*/ 8335 h 1279922"/>
              <a:gd name="connsiteX35" fmla="*/ 689516 w 1247919"/>
              <a:gd name="connsiteY35" fmla="*/ 2382 h 1279922"/>
              <a:gd name="connsiteX36" fmla="*/ 638319 w 1247919"/>
              <a:gd name="connsiteY36" fmla="*/ 17860 h 1279922"/>
              <a:gd name="connsiteX37" fmla="*/ 522829 w 1247919"/>
              <a:gd name="connsiteY37" fmla="*/ 0 h 1279922"/>
              <a:gd name="connsiteX38" fmla="*/ 326376 w 1247919"/>
              <a:gd name="connsiteY38" fmla="*/ 15478 h 1279922"/>
              <a:gd name="connsiteX39" fmla="*/ 150163 w 1247919"/>
              <a:gd name="connsiteY39" fmla="*/ 80963 h 1279922"/>
              <a:gd name="connsiteX40" fmla="*/ 54913 w 1247919"/>
              <a:gd name="connsiteY40" fmla="*/ 184547 h 1279922"/>
              <a:gd name="connsiteX41" fmla="*/ 144 w 1247919"/>
              <a:gd name="connsiteY41" fmla="*/ 296466 h 1279922"/>
              <a:gd name="connsiteX42" fmla="*/ 10860 w 1247919"/>
              <a:gd name="connsiteY42" fmla="*/ 479822 h 1279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247919" h="1279922">
                <a:moveTo>
                  <a:pt x="10860" y="479822"/>
                </a:moveTo>
                <a:lnTo>
                  <a:pt x="132304" y="269082"/>
                </a:lnTo>
                <a:lnTo>
                  <a:pt x="212076" y="201216"/>
                </a:lnTo>
                <a:lnTo>
                  <a:pt x="202551" y="332185"/>
                </a:lnTo>
                <a:lnTo>
                  <a:pt x="226363" y="485775"/>
                </a:lnTo>
                <a:lnTo>
                  <a:pt x="351379" y="626269"/>
                </a:lnTo>
                <a:lnTo>
                  <a:pt x="435913" y="696516"/>
                </a:lnTo>
                <a:lnTo>
                  <a:pt x="468060" y="757238"/>
                </a:lnTo>
                <a:lnTo>
                  <a:pt x="479966" y="820341"/>
                </a:lnTo>
                <a:lnTo>
                  <a:pt x="541879" y="776288"/>
                </a:lnTo>
                <a:lnTo>
                  <a:pt x="574026" y="723900"/>
                </a:lnTo>
                <a:lnTo>
                  <a:pt x="599029" y="885825"/>
                </a:lnTo>
                <a:lnTo>
                  <a:pt x="552594" y="990600"/>
                </a:lnTo>
                <a:lnTo>
                  <a:pt x="513304" y="1009650"/>
                </a:lnTo>
                <a:lnTo>
                  <a:pt x="451391" y="1009650"/>
                </a:lnTo>
                <a:lnTo>
                  <a:pt x="508541" y="1063228"/>
                </a:lnTo>
                <a:lnTo>
                  <a:pt x="470441" y="1108472"/>
                </a:lnTo>
                <a:cubicBezTo>
                  <a:pt x="469647" y="1132285"/>
                  <a:pt x="468854" y="1156097"/>
                  <a:pt x="468060" y="1179910"/>
                </a:cubicBezTo>
                <a:lnTo>
                  <a:pt x="513304" y="1279922"/>
                </a:lnTo>
                <a:lnTo>
                  <a:pt x="547832" y="1241822"/>
                </a:lnTo>
                <a:lnTo>
                  <a:pt x="644272" y="1247775"/>
                </a:lnTo>
                <a:lnTo>
                  <a:pt x="765716" y="1244203"/>
                </a:lnTo>
                <a:lnTo>
                  <a:pt x="775241" y="1259682"/>
                </a:lnTo>
                <a:lnTo>
                  <a:pt x="888351" y="1207294"/>
                </a:lnTo>
                <a:lnTo>
                  <a:pt x="918116" y="1141810"/>
                </a:lnTo>
                <a:lnTo>
                  <a:pt x="924069" y="1114425"/>
                </a:lnTo>
                <a:lnTo>
                  <a:pt x="1050276" y="1070372"/>
                </a:lnTo>
                <a:lnTo>
                  <a:pt x="1153860" y="988219"/>
                </a:lnTo>
                <a:lnTo>
                  <a:pt x="1206247" y="860822"/>
                </a:lnTo>
                <a:lnTo>
                  <a:pt x="1240776" y="616744"/>
                </a:lnTo>
                <a:lnTo>
                  <a:pt x="1247919" y="495300"/>
                </a:lnTo>
                <a:lnTo>
                  <a:pt x="1211010" y="434578"/>
                </a:lnTo>
                <a:lnTo>
                  <a:pt x="1144335" y="230982"/>
                </a:lnTo>
                <a:lnTo>
                  <a:pt x="996697" y="95250"/>
                </a:lnTo>
                <a:lnTo>
                  <a:pt x="764526" y="8335"/>
                </a:lnTo>
                <a:lnTo>
                  <a:pt x="689516" y="2382"/>
                </a:lnTo>
                <a:lnTo>
                  <a:pt x="638319" y="17860"/>
                </a:lnTo>
                <a:lnTo>
                  <a:pt x="522829" y="0"/>
                </a:lnTo>
                <a:lnTo>
                  <a:pt x="326376" y="15478"/>
                </a:lnTo>
                <a:lnTo>
                  <a:pt x="150163" y="80963"/>
                </a:lnTo>
                <a:lnTo>
                  <a:pt x="54913" y="184547"/>
                </a:lnTo>
                <a:lnTo>
                  <a:pt x="144" y="296466"/>
                </a:lnTo>
                <a:cubicBezTo>
                  <a:pt x="-253" y="344488"/>
                  <a:pt x="-649" y="392510"/>
                  <a:pt x="10860" y="47982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5C88C276-1F9D-0B92-7E86-CFAFCEA7B472}"/>
              </a:ext>
            </a:extLst>
          </p:cNvPr>
          <p:cNvSpPr/>
          <p:nvPr/>
        </p:nvSpPr>
        <p:spPr>
          <a:xfrm>
            <a:off x="8456940" y="963608"/>
            <a:ext cx="491728" cy="697706"/>
          </a:xfrm>
          <a:custGeom>
            <a:avLst/>
            <a:gdLst>
              <a:gd name="connsiteX0" fmla="*/ 10715 w 491728"/>
              <a:gd name="connsiteY0" fmla="*/ 0 h 697706"/>
              <a:gd name="connsiteX1" fmla="*/ 0 w 491728"/>
              <a:gd name="connsiteY1" fmla="*/ 145256 h 697706"/>
              <a:gd name="connsiteX2" fmla="*/ 14287 w 491728"/>
              <a:gd name="connsiteY2" fmla="*/ 258365 h 697706"/>
              <a:gd name="connsiteX3" fmla="*/ 129778 w 491728"/>
              <a:gd name="connsiteY3" fmla="*/ 408384 h 697706"/>
              <a:gd name="connsiteX4" fmla="*/ 214312 w 491728"/>
              <a:gd name="connsiteY4" fmla="*/ 472678 h 697706"/>
              <a:gd name="connsiteX5" fmla="*/ 263128 w 491728"/>
              <a:gd name="connsiteY5" fmla="*/ 535781 h 697706"/>
              <a:gd name="connsiteX6" fmla="*/ 272653 w 491728"/>
              <a:gd name="connsiteY6" fmla="*/ 632221 h 697706"/>
              <a:gd name="connsiteX7" fmla="*/ 345281 w 491728"/>
              <a:gd name="connsiteY7" fmla="*/ 583406 h 697706"/>
              <a:gd name="connsiteX8" fmla="*/ 376237 w 491728"/>
              <a:gd name="connsiteY8" fmla="*/ 522684 h 697706"/>
              <a:gd name="connsiteX9" fmla="*/ 388143 w 491728"/>
              <a:gd name="connsiteY9" fmla="*/ 634603 h 697706"/>
              <a:gd name="connsiteX10" fmla="*/ 401240 w 491728"/>
              <a:gd name="connsiteY10" fmla="*/ 697706 h 697706"/>
              <a:gd name="connsiteX11" fmla="*/ 441722 w 491728"/>
              <a:gd name="connsiteY11" fmla="*/ 604837 h 697706"/>
              <a:gd name="connsiteX12" fmla="*/ 432197 w 491728"/>
              <a:gd name="connsiteY12" fmla="*/ 531018 h 697706"/>
              <a:gd name="connsiteX13" fmla="*/ 491728 w 491728"/>
              <a:gd name="connsiteY13" fmla="*/ 423862 h 697706"/>
              <a:gd name="connsiteX14" fmla="*/ 429815 w 491728"/>
              <a:gd name="connsiteY14" fmla="*/ 307181 h 697706"/>
              <a:gd name="connsiteX15" fmla="*/ 340518 w 491728"/>
              <a:gd name="connsiteY15" fmla="*/ 311943 h 697706"/>
              <a:gd name="connsiteX16" fmla="*/ 320278 w 491728"/>
              <a:gd name="connsiteY16" fmla="*/ 421481 h 697706"/>
              <a:gd name="connsiteX17" fmla="*/ 284559 w 491728"/>
              <a:gd name="connsiteY17" fmla="*/ 436959 h 697706"/>
              <a:gd name="connsiteX18" fmla="*/ 204787 w 491728"/>
              <a:gd name="connsiteY18" fmla="*/ 373856 h 697706"/>
              <a:gd name="connsiteX19" fmla="*/ 97631 w 491728"/>
              <a:gd name="connsiteY19" fmla="*/ 271462 h 697706"/>
              <a:gd name="connsiteX20" fmla="*/ 40481 w 491728"/>
              <a:gd name="connsiteY20" fmla="*/ 129778 h 697706"/>
              <a:gd name="connsiteX21" fmla="*/ 10715 w 491728"/>
              <a:gd name="connsiteY21" fmla="*/ 0 h 69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91728" h="697706">
                <a:moveTo>
                  <a:pt x="10715" y="0"/>
                </a:moveTo>
                <a:lnTo>
                  <a:pt x="0" y="145256"/>
                </a:lnTo>
                <a:lnTo>
                  <a:pt x="14287" y="258365"/>
                </a:lnTo>
                <a:lnTo>
                  <a:pt x="129778" y="408384"/>
                </a:lnTo>
                <a:lnTo>
                  <a:pt x="214312" y="472678"/>
                </a:lnTo>
                <a:lnTo>
                  <a:pt x="263128" y="535781"/>
                </a:lnTo>
                <a:lnTo>
                  <a:pt x="272653" y="632221"/>
                </a:lnTo>
                <a:lnTo>
                  <a:pt x="345281" y="583406"/>
                </a:lnTo>
                <a:lnTo>
                  <a:pt x="376237" y="522684"/>
                </a:lnTo>
                <a:lnTo>
                  <a:pt x="388143" y="634603"/>
                </a:lnTo>
                <a:lnTo>
                  <a:pt x="401240" y="697706"/>
                </a:lnTo>
                <a:lnTo>
                  <a:pt x="441722" y="604837"/>
                </a:lnTo>
                <a:lnTo>
                  <a:pt x="432197" y="531018"/>
                </a:lnTo>
                <a:lnTo>
                  <a:pt x="491728" y="423862"/>
                </a:lnTo>
                <a:lnTo>
                  <a:pt x="429815" y="307181"/>
                </a:lnTo>
                <a:lnTo>
                  <a:pt x="340518" y="311943"/>
                </a:lnTo>
                <a:lnTo>
                  <a:pt x="320278" y="421481"/>
                </a:lnTo>
                <a:lnTo>
                  <a:pt x="284559" y="436959"/>
                </a:lnTo>
                <a:lnTo>
                  <a:pt x="204787" y="373856"/>
                </a:lnTo>
                <a:lnTo>
                  <a:pt x="97631" y="271462"/>
                </a:lnTo>
                <a:lnTo>
                  <a:pt x="40481" y="129778"/>
                </a:lnTo>
                <a:lnTo>
                  <a:pt x="10715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16AA587-0E86-C52B-E935-A6459C118AC0}"/>
              </a:ext>
            </a:extLst>
          </p:cNvPr>
          <p:cNvSpPr/>
          <p:nvPr/>
        </p:nvSpPr>
        <p:spPr>
          <a:xfrm>
            <a:off x="8751024" y="1382708"/>
            <a:ext cx="1751013" cy="1538287"/>
          </a:xfrm>
          <a:custGeom>
            <a:avLst/>
            <a:gdLst>
              <a:gd name="connsiteX0" fmla="*/ 758825 w 1751013"/>
              <a:gd name="connsiteY0" fmla="*/ 0 h 1538287"/>
              <a:gd name="connsiteX1" fmla="*/ 728663 w 1751013"/>
              <a:gd name="connsiteY1" fmla="*/ 247650 h 1538287"/>
              <a:gd name="connsiteX2" fmla="*/ 668338 w 1751013"/>
              <a:gd name="connsiteY2" fmla="*/ 368300 h 1538287"/>
              <a:gd name="connsiteX3" fmla="*/ 506413 w 1751013"/>
              <a:gd name="connsiteY3" fmla="*/ 484187 h 1538287"/>
              <a:gd name="connsiteX4" fmla="*/ 442913 w 1751013"/>
              <a:gd name="connsiteY4" fmla="*/ 504825 h 1538287"/>
              <a:gd name="connsiteX5" fmla="*/ 425450 w 1751013"/>
              <a:gd name="connsiteY5" fmla="*/ 546100 h 1538287"/>
              <a:gd name="connsiteX6" fmla="*/ 293688 w 1751013"/>
              <a:gd name="connsiteY6" fmla="*/ 649287 h 1538287"/>
              <a:gd name="connsiteX7" fmla="*/ 242888 w 1751013"/>
              <a:gd name="connsiteY7" fmla="*/ 638175 h 1538287"/>
              <a:gd name="connsiteX8" fmla="*/ 147638 w 1751013"/>
              <a:gd name="connsiteY8" fmla="*/ 628650 h 1538287"/>
              <a:gd name="connsiteX9" fmla="*/ 74613 w 1751013"/>
              <a:gd name="connsiteY9" fmla="*/ 619125 h 1538287"/>
              <a:gd name="connsiteX10" fmla="*/ 23813 w 1751013"/>
              <a:gd name="connsiteY10" fmla="*/ 644525 h 1538287"/>
              <a:gd name="connsiteX11" fmla="*/ 0 w 1751013"/>
              <a:gd name="connsiteY11" fmla="*/ 684212 h 1538287"/>
              <a:gd name="connsiteX12" fmla="*/ 9525 w 1751013"/>
              <a:gd name="connsiteY12" fmla="*/ 866775 h 1538287"/>
              <a:gd name="connsiteX13" fmla="*/ 4763 w 1751013"/>
              <a:gd name="connsiteY13" fmla="*/ 912812 h 1538287"/>
              <a:gd name="connsiteX14" fmla="*/ 138113 w 1751013"/>
              <a:gd name="connsiteY14" fmla="*/ 1004887 h 1538287"/>
              <a:gd name="connsiteX15" fmla="*/ 173038 w 1751013"/>
              <a:gd name="connsiteY15" fmla="*/ 1338262 h 1538287"/>
              <a:gd name="connsiteX16" fmla="*/ 169863 w 1751013"/>
              <a:gd name="connsiteY16" fmla="*/ 1447800 h 1538287"/>
              <a:gd name="connsiteX17" fmla="*/ 139700 w 1751013"/>
              <a:gd name="connsiteY17" fmla="*/ 1511300 h 1538287"/>
              <a:gd name="connsiteX18" fmla="*/ 152400 w 1751013"/>
              <a:gd name="connsiteY18" fmla="*/ 1538287 h 1538287"/>
              <a:gd name="connsiteX19" fmla="*/ 260350 w 1751013"/>
              <a:gd name="connsiteY19" fmla="*/ 1528762 h 1538287"/>
              <a:gd name="connsiteX20" fmla="*/ 577850 w 1751013"/>
              <a:gd name="connsiteY20" fmla="*/ 1350962 h 1538287"/>
              <a:gd name="connsiteX21" fmla="*/ 1531938 w 1751013"/>
              <a:gd name="connsiteY21" fmla="*/ 735012 h 1538287"/>
              <a:gd name="connsiteX22" fmla="*/ 1720850 w 1751013"/>
              <a:gd name="connsiteY22" fmla="*/ 590550 h 1538287"/>
              <a:gd name="connsiteX23" fmla="*/ 1751013 w 1751013"/>
              <a:gd name="connsiteY23" fmla="*/ 474662 h 1538287"/>
              <a:gd name="connsiteX24" fmla="*/ 1663700 w 1751013"/>
              <a:gd name="connsiteY24" fmla="*/ 393700 h 1538287"/>
              <a:gd name="connsiteX25" fmla="*/ 1433513 w 1751013"/>
              <a:gd name="connsiteY25" fmla="*/ 266700 h 1538287"/>
              <a:gd name="connsiteX26" fmla="*/ 1255713 w 1751013"/>
              <a:gd name="connsiteY26" fmla="*/ 207962 h 1538287"/>
              <a:gd name="connsiteX27" fmla="*/ 1104900 w 1751013"/>
              <a:gd name="connsiteY27" fmla="*/ 182562 h 1538287"/>
              <a:gd name="connsiteX28" fmla="*/ 1023938 w 1751013"/>
              <a:gd name="connsiteY28" fmla="*/ 214312 h 1538287"/>
              <a:gd name="connsiteX29" fmla="*/ 920750 w 1751013"/>
              <a:gd name="connsiteY29" fmla="*/ 60325 h 1538287"/>
              <a:gd name="connsiteX30" fmla="*/ 758825 w 1751013"/>
              <a:gd name="connsiteY30" fmla="*/ 0 h 153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51013" h="1538287">
                <a:moveTo>
                  <a:pt x="758825" y="0"/>
                </a:moveTo>
                <a:lnTo>
                  <a:pt x="728663" y="247650"/>
                </a:lnTo>
                <a:lnTo>
                  <a:pt x="668338" y="368300"/>
                </a:lnTo>
                <a:lnTo>
                  <a:pt x="506413" y="484187"/>
                </a:lnTo>
                <a:lnTo>
                  <a:pt x="442913" y="504825"/>
                </a:lnTo>
                <a:lnTo>
                  <a:pt x="425450" y="546100"/>
                </a:lnTo>
                <a:lnTo>
                  <a:pt x="293688" y="649287"/>
                </a:lnTo>
                <a:lnTo>
                  <a:pt x="242888" y="638175"/>
                </a:lnTo>
                <a:lnTo>
                  <a:pt x="147638" y="628650"/>
                </a:lnTo>
                <a:lnTo>
                  <a:pt x="74613" y="619125"/>
                </a:lnTo>
                <a:lnTo>
                  <a:pt x="23813" y="644525"/>
                </a:lnTo>
                <a:lnTo>
                  <a:pt x="0" y="684212"/>
                </a:lnTo>
                <a:lnTo>
                  <a:pt x="9525" y="866775"/>
                </a:lnTo>
                <a:lnTo>
                  <a:pt x="4763" y="912812"/>
                </a:lnTo>
                <a:lnTo>
                  <a:pt x="138113" y="1004887"/>
                </a:lnTo>
                <a:lnTo>
                  <a:pt x="173038" y="1338262"/>
                </a:lnTo>
                <a:cubicBezTo>
                  <a:pt x="171980" y="1374775"/>
                  <a:pt x="170921" y="1411287"/>
                  <a:pt x="169863" y="1447800"/>
                </a:cubicBezTo>
                <a:lnTo>
                  <a:pt x="139700" y="1511300"/>
                </a:lnTo>
                <a:lnTo>
                  <a:pt x="152400" y="1538287"/>
                </a:lnTo>
                <a:lnTo>
                  <a:pt x="260350" y="1528762"/>
                </a:lnTo>
                <a:lnTo>
                  <a:pt x="577850" y="1350962"/>
                </a:lnTo>
                <a:lnTo>
                  <a:pt x="1531938" y="735012"/>
                </a:lnTo>
                <a:lnTo>
                  <a:pt x="1720850" y="590550"/>
                </a:lnTo>
                <a:lnTo>
                  <a:pt x="1751013" y="474662"/>
                </a:lnTo>
                <a:lnTo>
                  <a:pt x="1663700" y="393700"/>
                </a:lnTo>
                <a:lnTo>
                  <a:pt x="1433513" y="266700"/>
                </a:lnTo>
                <a:lnTo>
                  <a:pt x="1255713" y="207962"/>
                </a:lnTo>
                <a:lnTo>
                  <a:pt x="1104900" y="182562"/>
                </a:lnTo>
                <a:lnTo>
                  <a:pt x="1023938" y="214312"/>
                </a:lnTo>
                <a:lnTo>
                  <a:pt x="920750" y="60325"/>
                </a:lnTo>
                <a:lnTo>
                  <a:pt x="758825" y="0"/>
                </a:lnTo>
                <a:close/>
              </a:path>
            </a:pathLst>
          </a:cu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A93D48C4-02B5-A7E2-E1F2-A37DF7183775}"/>
              </a:ext>
            </a:extLst>
          </p:cNvPr>
          <p:cNvSpPr/>
          <p:nvPr/>
        </p:nvSpPr>
        <p:spPr>
          <a:xfrm>
            <a:off x="8752215" y="1375564"/>
            <a:ext cx="984647" cy="1009650"/>
          </a:xfrm>
          <a:custGeom>
            <a:avLst/>
            <a:gdLst>
              <a:gd name="connsiteX0" fmla="*/ 984647 w 984647"/>
              <a:gd name="connsiteY0" fmla="*/ 175022 h 1009650"/>
              <a:gd name="connsiteX1" fmla="*/ 919162 w 984647"/>
              <a:gd name="connsiteY1" fmla="*/ 71437 h 1009650"/>
              <a:gd name="connsiteX2" fmla="*/ 795337 w 984647"/>
              <a:gd name="connsiteY2" fmla="*/ 0 h 1009650"/>
              <a:gd name="connsiteX3" fmla="*/ 766762 w 984647"/>
              <a:gd name="connsiteY3" fmla="*/ 8334 h 1009650"/>
              <a:gd name="connsiteX4" fmla="*/ 710803 w 984647"/>
              <a:gd name="connsiteY4" fmla="*/ 253603 h 1009650"/>
              <a:gd name="connsiteX5" fmla="*/ 683418 w 984647"/>
              <a:gd name="connsiteY5" fmla="*/ 352425 h 1009650"/>
              <a:gd name="connsiteX6" fmla="*/ 601265 w 984647"/>
              <a:gd name="connsiteY6" fmla="*/ 435769 h 1009650"/>
              <a:gd name="connsiteX7" fmla="*/ 523875 w 984647"/>
              <a:gd name="connsiteY7" fmla="*/ 482203 h 1009650"/>
              <a:gd name="connsiteX8" fmla="*/ 432197 w 984647"/>
              <a:gd name="connsiteY8" fmla="*/ 509587 h 1009650"/>
              <a:gd name="connsiteX9" fmla="*/ 432197 w 984647"/>
              <a:gd name="connsiteY9" fmla="*/ 550069 h 1009650"/>
              <a:gd name="connsiteX10" fmla="*/ 353615 w 984647"/>
              <a:gd name="connsiteY10" fmla="*/ 620315 h 1009650"/>
              <a:gd name="connsiteX11" fmla="*/ 310753 w 984647"/>
              <a:gd name="connsiteY11" fmla="*/ 644128 h 1009650"/>
              <a:gd name="connsiteX12" fmla="*/ 209550 w 984647"/>
              <a:gd name="connsiteY12" fmla="*/ 646509 h 1009650"/>
              <a:gd name="connsiteX13" fmla="*/ 130968 w 984647"/>
              <a:gd name="connsiteY13" fmla="*/ 634603 h 1009650"/>
              <a:gd name="connsiteX14" fmla="*/ 55959 w 984647"/>
              <a:gd name="connsiteY14" fmla="*/ 626269 h 1009650"/>
              <a:gd name="connsiteX15" fmla="*/ 0 w 984647"/>
              <a:gd name="connsiteY15" fmla="*/ 671512 h 1009650"/>
              <a:gd name="connsiteX16" fmla="*/ 0 w 984647"/>
              <a:gd name="connsiteY16" fmla="*/ 851297 h 1009650"/>
              <a:gd name="connsiteX17" fmla="*/ 1190 w 984647"/>
              <a:gd name="connsiteY17" fmla="*/ 917972 h 1009650"/>
              <a:gd name="connsiteX18" fmla="*/ 94059 w 984647"/>
              <a:gd name="connsiteY18" fmla="*/ 1006078 h 1009650"/>
              <a:gd name="connsiteX19" fmla="*/ 142875 w 984647"/>
              <a:gd name="connsiteY19" fmla="*/ 1009650 h 1009650"/>
              <a:gd name="connsiteX20" fmla="*/ 94059 w 984647"/>
              <a:gd name="connsiteY20" fmla="*/ 945356 h 1009650"/>
              <a:gd name="connsiteX21" fmla="*/ 63103 w 984647"/>
              <a:gd name="connsiteY21" fmla="*/ 867965 h 1009650"/>
              <a:gd name="connsiteX22" fmla="*/ 90487 w 984647"/>
              <a:gd name="connsiteY22" fmla="*/ 715565 h 1009650"/>
              <a:gd name="connsiteX23" fmla="*/ 264318 w 984647"/>
              <a:gd name="connsiteY23" fmla="*/ 714375 h 1009650"/>
              <a:gd name="connsiteX24" fmla="*/ 420290 w 984647"/>
              <a:gd name="connsiteY24" fmla="*/ 675084 h 1009650"/>
              <a:gd name="connsiteX25" fmla="*/ 520303 w 984647"/>
              <a:gd name="connsiteY25" fmla="*/ 559594 h 1009650"/>
              <a:gd name="connsiteX26" fmla="*/ 716756 w 984647"/>
              <a:gd name="connsiteY26" fmla="*/ 454819 h 1009650"/>
              <a:gd name="connsiteX27" fmla="*/ 792956 w 984647"/>
              <a:gd name="connsiteY27" fmla="*/ 341709 h 1009650"/>
              <a:gd name="connsiteX28" fmla="*/ 822722 w 984647"/>
              <a:gd name="connsiteY28" fmla="*/ 130969 h 1009650"/>
              <a:gd name="connsiteX29" fmla="*/ 984647 w 984647"/>
              <a:gd name="connsiteY29" fmla="*/ 175022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4647" h="1009650">
                <a:moveTo>
                  <a:pt x="984647" y="175022"/>
                </a:moveTo>
                <a:lnTo>
                  <a:pt x="919162" y="71437"/>
                </a:lnTo>
                <a:lnTo>
                  <a:pt x="795337" y="0"/>
                </a:lnTo>
                <a:lnTo>
                  <a:pt x="766762" y="8334"/>
                </a:lnTo>
                <a:lnTo>
                  <a:pt x="710803" y="253603"/>
                </a:lnTo>
                <a:lnTo>
                  <a:pt x="683418" y="352425"/>
                </a:lnTo>
                <a:lnTo>
                  <a:pt x="601265" y="435769"/>
                </a:lnTo>
                <a:lnTo>
                  <a:pt x="523875" y="482203"/>
                </a:lnTo>
                <a:lnTo>
                  <a:pt x="432197" y="509587"/>
                </a:lnTo>
                <a:lnTo>
                  <a:pt x="432197" y="550069"/>
                </a:lnTo>
                <a:lnTo>
                  <a:pt x="353615" y="620315"/>
                </a:lnTo>
                <a:lnTo>
                  <a:pt x="310753" y="644128"/>
                </a:lnTo>
                <a:lnTo>
                  <a:pt x="209550" y="646509"/>
                </a:lnTo>
                <a:lnTo>
                  <a:pt x="130968" y="634603"/>
                </a:lnTo>
                <a:lnTo>
                  <a:pt x="55959" y="626269"/>
                </a:lnTo>
                <a:lnTo>
                  <a:pt x="0" y="671512"/>
                </a:lnTo>
                <a:lnTo>
                  <a:pt x="0" y="851297"/>
                </a:lnTo>
                <a:cubicBezTo>
                  <a:pt x="397" y="873522"/>
                  <a:pt x="793" y="895747"/>
                  <a:pt x="1190" y="917972"/>
                </a:cubicBezTo>
                <a:lnTo>
                  <a:pt x="94059" y="1006078"/>
                </a:lnTo>
                <a:lnTo>
                  <a:pt x="142875" y="1009650"/>
                </a:lnTo>
                <a:lnTo>
                  <a:pt x="94059" y="945356"/>
                </a:lnTo>
                <a:lnTo>
                  <a:pt x="63103" y="867965"/>
                </a:lnTo>
                <a:lnTo>
                  <a:pt x="90487" y="715565"/>
                </a:lnTo>
                <a:lnTo>
                  <a:pt x="264318" y="714375"/>
                </a:lnTo>
                <a:lnTo>
                  <a:pt x="420290" y="675084"/>
                </a:lnTo>
                <a:lnTo>
                  <a:pt x="520303" y="559594"/>
                </a:lnTo>
                <a:lnTo>
                  <a:pt x="716756" y="454819"/>
                </a:lnTo>
                <a:lnTo>
                  <a:pt x="792956" y="341709"/>
                </a:lnTo>
                <a:lnTo>
                  <a:pt x="822722" y="130969"/>
                </a:lnTo>
                <a:lnTo>
                  <a:pt x="984647" y="175022"/>
                </a:lnTo>
                <a:close/>
              </a:path>
            </a:pathLst>
          </a:custGeom>
          <a:solidFill>
            <a:srgbClr val="FFADAD"/>
          </a:solidFill>
          <a:ln>
            <a:solidFill>
              <a:srgbClr val="FFAD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C3B2EC9-7648-C4B7-EF13-27E0684A6940}"/>
              </a:ext>
            </a:extLst>
          </p:cNvPr>
          <p:cNvSpPr/>
          <p:nvPr/>
        </p:nvSpPr>
        <p:spPr>
          <a:xfrm>
            <a:off x="8720068" y="1185064"/>
            <a:ext cx="788194" cy="850106"/>
          </a:xfrm>
          <a:custGeom>
            <a:avLst/>
            <a:gdLst>
              <a:gd name="connsiteX0" fmla="*/ 20240 w 788194"/>
              <a:gd name="connsiteY0" fmla="*/ 671512 h 850106"/>
              <a:gd name="connsiteX1" fmla="*/ 0 w 788194"/>
              <a:gd name="connsiteY1" fmla="*/ 734615 h 850106"/>
              <a:gd name="connsiteX2" fmla="*/ 48815 w 788194"/>
              <a:gd name="connsiteY2" fmla="*/ 850106 h 850106"/>
              <a:gd name="connsiteX3" fmla="*/ 94059 w 788194"/>
              <a:gd name="connsiteY3" fmla="*/ 806053 h 850106"/>
              <a:gd name="connsiteX4" fmla="*/ 171450 w 788194"/>
              <a:gd name="connsiteY4" fmla="*/ 816769 h 850106"/>
              <a:gd name="connsiteX5" fmla="*/ 267890 w 788194"/>
              <a:gd name="connsiteY5" fmla="*/ 838200 h 850106"/>
              <a:gd name="connsiteX6" fmla="*/ 341709 w 788194"/>
              <a:gd name="connsiteY6" fmla="*/ 829865 h 850106"/>
              <a:gd name="connsiteX7" fmla="*/ 429815 w 788194"/>
              <a:gd name="connsiteY7" fmla="*/ 775097 h 850106"/>
              <a:gd name="connsiteX8" fmla="*/ 466725 w 788194"/>
              <a:gd name="connsiteY8" fmla="*/ 733425 h 850106"/>
              <a:gd name="connsiteX9" fmla="*/ 463153 w 788194"/>
              <a:gd name="connsiteY9" fmla="*/ 695325 h 850106"/>
              <a:gd name="connsiteX10" fmla="*/ 632222 w 788194"/>
              <a:gd name="connsiteY10" fmla="*/ 611981 h 850106"/>
              <a:gd name="connsiteX11" fmla="*/ 715565 w 788194"/>
              <a:gd name="connsiteY11" fmla="*/ 514350 h 850106"/>
              <a:gd name="connsiteX12" fmla="*/ 765572 w 788194"/>
              <a:gd name="connsiteY12" fmla="*/ 382190 h 850106"/>
              <a:gd name="connsiteX13" fmla="*/ 788194 w 788194"/>
              <a:gd name="connsiteY13" fmla="*/ 194072 h 850106"/>
              <a:gd name="connsiteX14" fmla="*/ 783431 w 788194"/>
              <a:gd name="connsiteY14" fmla="*/ 91678 h 850106"/>
              <a:gd name="connsiteX15" fmla="*/ 778669 w 788194"/>
              <a:gd name="connsiteY15" fmla="*/ 42862 h 850106"/>
              <a:gd name="connsiteX16" fmla="*/ 725090 w 788194"/>
              <a:gd name="connsiteY16" fmla="*/ 0 h 850106"/>
              <a:gd name="connsiteX17" fmla="*/ 736997 w 788194"/>
              <a:gd name="connsiteY17" fmla="*/ 166687 h 850106"/>
              <a:gd name="connsiteX18" fmla="*/ 702469 w 788194"/>
              <a:gd name="connsiteY18" fmla="*/ 348853 h 850106"/>
              <a:gd name="connsiteX19" fmla="*/ 590550 w 788194"/>
              <a:gd name="connsiteY19" fmla="*/ 556022 h 850106"/>
              <a:gd name="connsiteX20" fmla="*/ 469106 w 788194"/>
              <a:gd name="connsiteY20" fmla="*/ 633412 h 850106"/>
              <a:gd name="connsiteX21" fmla="*/ 388144 w 788194"/>
              <a:gd name="connsiteY21" fmla="*/ 628650 h 850106"/>
              <a:gd name="connsiteX22" fmla="*/ 292894 w 788194"/>
              <a:gd name="connsiteY22" fmla="*/ 691753 h 850106"/>
              <a:gd name="connsiteX23" fmla="*/ 246459 w 788194"/>
              <a:gd name="connsiteY23" fmla="*/ 742950 h 850106"/>
              <a:gd name="connsiteX24" fmla="*/ 139303 w 788194"/>
              <a:gd name="connsiteY24" fmla="*/ 746522 h 850106"/>
              <a:gd name="connsiteX25" fmla="*/ 78581 w 788194"/>
              <a:gd name="connsiteY25" fmla="*/ 748903 h 850106"/>
              <a:gd name="connsiteX26" fmla="*/ 20240 w 788194"/>
              <a:gd name="connsiteY26" fmla="*/ 671512 h 850106"/>
              <a:gd name="connsiteX0" fmla="*/ 20240 w 788194"/>
              <a:gd name="connsiteY0" fmla="*/ 671512 h 850106"/>
              <a:gd name="connsiteX1" fmla="*/ 0 w 788194"/>
              <a:gd name="connsiteY1" fmla="*/ 734615 h 850106"/>
              <a:gd name="connsiteX2" fmla="*/ 48815 w 788194"/>
              <a:gd name="connsiteY2" fmla="*/ 850106 h 850106"/>
              <a:gd name="connsiteX3" fmla="*/ 94059 w 788194"/>
              <a:gd name="connsiteY3" fmla="*/ 806053 h 850106"/>
              <a:gd name="connsiteX4" fmla="*/ 171450 w 788194"/>
              <a:gd name="connsiteY4" fmla="*/ 816769 h 850106"/>
              <a:gd name="connsiteX5" fmla="*/ 267890 w 788194"/>
              <a:gd name="connsiteY5" fmla="*/ 838200 h 850106"/>
              <a:gd name="connsiteX6" fmla="*/ 341709 w 788194"/>
              <a:gd name="connsiteY6" fmla="*/ 829865 h 850106"/>
              <a:gd name="connsiteX7" fmla="*/ 429815 w 788194"/>
              <a:gd name="connsiteY7" fmla="*/ 783432 h 850106"/>
              <a:gd name="connsiteX8" fmla="*/ 466725 w 788194"/>
              <a:gd name="connsiteY8" fmla="*/ 733425 h 850106"/>
              <a:gd name="connsiteX9" fmla="*/ 463153 w 788194"/>
              <a:gd name="connsiteY9" fmla="*/ 695325 h 850106"/>
              <a:gd name="connsiteX10" fmla="*/ 632222 w 788194"/>
              <a:gd name="connsiteY10" fmla="*/ 611981 h 850106"/>
              <a:gd name="connsiteX11" fmla="*/ 715565 w 788194"/>
              <a:gd name="connsiteY11" fmla="*/ 514350 h 850106"/>
              <a:gd name="connsiteX12" fmla="*/ 765572 w 788194"/>
              <a:gd name="connsiteY12" fmla="*/ 382190 h 850106"/>
              <a:gd name="connsiteX13" fmla="*/ 788194 w 788194"/>
              <a:gd name="connsiteY13" fmla="*/ 194072 h 850106"/>
              <a:gd name="connsiteX14" fmla="*/ 783431 w 788194"/>
              <a:gd name="connsiteY14" fmla="*/ 91678 h 850106"/>
              <a:gd name="connsiteX15" fmla="*/ 778669 w 788194"/>
              <a:gd name="connsiteY15" fmla="*/ 42862 h 850106"/>
              <a:gd name="connsiteX16" fmla="*/ 725090 w 788194"/>
              <a:gd name="connsiteY16" fmla="*/ 0 h 850106"/>
              <a:gd name="connsiteX17" fmla="*/ 736997 w 788194"/>
              <a:gd name="connsiteY17" fmla="*/ 166687 h 850106"/>
              <a:gd name="connsiteX18" fmla="*/ 702469 w 788194"/>
              <a:gd name="connsiteY18" fmla="*/ 348853 h 850106"/>
              <a:gd name="connsiteX19" fmla="*/ 590550 w 788194"/>
              <a:gd name="connsiteY19" fmla="*/ 556022 h 850106"/>
              <a:gd name="connsiteX20" fmla="*/ 469106 w 788194"/>
              <a:gd name="connsiteY20" fmla="*/ 633412 h 850106"/>
              <a:gd name="connsiteX21" fmla="*/ 388144 w 788194"/>
              <a:gd name="connsiteY21" fmla="*/ 628650 h 850106"/>
              <a:gd name="connsiteX22" fmla="*/ 292894 w 788194"/>
              <a:gd name="connsiteY22" fmla="*/ 691753 h 850106"/>
              <a:gd name="connsiteX23" fmla="*/ 246459 w 788194"/>
              <a:gd name="connsiteY23" fmla="*/ 742950 h 850106"/>
              <a:gd name="connsiteX24" fmla="*/ 139303 w 788194"/>
              <a:gd name="connsiteY24" fmla="*/ 746522 h 850106"/>
              <a:gd name="connsiteX25" fmla="*/ 78581 w 788194"/>
              <a:gd name="connsiteY25" fmla="*/ 748903 h 850106"/>
              <a:gd name="connsiteX26" fmla="*/ 20240 w 788194"/>
              <a:gd name="connsiteY26" fmla="*/ 671512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194" h="850106">
                <a:moveTo>
                  <a:pt x="20240" y="671512"/>
                </a:moveTo>
                <a:lnTo>
                  <a:pt x="0" y="734615"/>
                </a:lnTo>
                <a:lnTo>
                  <a:pt x="48815" y="850106"/>
                </a:lnTo>
                <a:lnTo>
                  <a:pt x="94059" y="806053"/>
                </a:lnTo>
                <a:lnTo>
                  <a:pt x="171450" y="816769"/>
                </a:lnTo>
                <a:lnTo>
                  <a:pt x="267890" y="838200"/>
                </a:lnTo>
                <a:lnTo>
                  <a:pt x="341709" y="829865"/>
                </a:lnTo>
                <a:lnTo>
                  <a:pt x="429815" y="783432"/>
                </a:lnTo>
                <a:lnTo>
                  <a:pt x="466725" y="733425"/>
                </a:lnTo>
                <a:lnTo>
                  <a:pt x="463153" y="695325"/>
                </a:lnTo>
                <a:lnTo>
                  <a:pt x="632222" y="611981"/>
                </a:lnTo>
                <a:lnTo>
                  <a:pt x="715565" y="514350"/>
                </a:lnTo>
                <a:lnTo>
                  <a:pt x="765572" y="382190"/>
                </a:lnTo>
                <a:lnTo>
                  <a:pt x="788194" y="194072"/>
                </a:lnTo>
                <a:lnTo>
                  <a:pt x="783431" y="91678"/>
                </a:lnTo>
                <a:lnTo>
                  <a:pt x="778669" y="42862"/>
                </a:lnTo>
                <a:lnTo>
                  <a:pt x="725090" y="0"/>
                </a:lnTo>
                <a:lnTo>
                  <a:pt x="736997" y="166687"/>
                </a:lnTo>
                <a:lnTo>
                  <a:pt x="702469" y="348853"/>
                </a:lnTo>
                <a:lnTo>
                  <a:pt x="590550" y="556022"/>
                </a:lnTo>
                <a:lnTo>
                  <a:pt x="469106" y="633412"/>
                </a:lnTo>
                <a:lnTo>
                  <a:pt x="388144" y="628650"/>
                </a:lnTo>
                <a:lnTo>
                  <a:pt x="292894" y="691753"/>
                </a:lnTo>
                <a:lnTo>
                  <a:pt x="246459" y="742950"/>
                </a:lnTo>
                <a:lnTo>
                  <a:pt x="139303" y="746522"/>
                </a:lnTo>
                <a:lnTo>
                  <a:pt x="78581" y="748903"/>
                </a:lnTo>
                <a:lnTo>
                  <a:pt x="20240" y="67151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F8441FB-8F1F-57F5-8D55-8A1B16415D63}"/>
              </a:ext>
            </a:extLst>
          </p:cNvPr>
          <p:cNvSpPr/>
          <p:nvPr/>
        </p:nvSpPr>
        <p:spPr>
          <a:xfrm>
            <a:off x="8291443" y="1961351"/>
            <a:ext cx="463153" cy="333375"/>
          </a:xfrm>
          <a:custGeom>
            <a:avLst/>
            <a:gdLst>
              <a:gd name="connsiteX0" fmla="*/ 23812 w 463153"/>
              <a:gd name="connsiteY0" fmla="*/ 44053 h 333375"/>
              <a:gd name="connsiteX1" fmla="*/ 136922 w 463153"/>
              <a:gd name="connsiteY1" fmla="*/ 11907 h 333375"/>
              <a:gd name="connsiteX2" fmla="*/ 226219 w 463153"/>
              <a:gd name="connsiteY2" fmla="*/ 0 h 333375"/>
              <a:gd name="connsiteX3" fmla="*/ 163115 w 463153"/>
              <a:gd name="connsiteY3" fmla="*/ 38100 h 333375"/>
              <a:gd name="connsiteX4" fmla="*/ 105965 w 463153"/>
              <a:gd name="connsiteY4" fmla="*/ 73819 h 333375"/>
              <a:gd name="connsiteX5" fmla="*/ 108347 w 463153"/>
              <a:gd name="connsiteY5" fmla="*/ 170260 h 333375"/>
              <a:gd name="connsiteX6" fmla="*/ 104775 w 463153"/>
              <a:gd name="connsiteY6" fmla="*/ 230982 h 333375"/>
              <a:gd name="connsiteX7" fmla="*/ 77390 w 463153"/>
              <a:gd name="connsiteY7" fmla="*/ 272653 h 333375"/>
              <a:gd name="connsiteX8" fmla="*/ 244078 w 463153"/>
              <a:gd name="connsiteY8" fmla="*/ 285750 h 333375"/>
              <a:gd name="connsiteX9" fmla="*/ 369094 w 463153"/>
              <a:gd name="connsiteY9" fmla="*/ 275035 h 333375"/>
              <a:gd name="connsiteX10" fmla="*/ 410765 w 463153"/>
              <a:gd name="connsiteY10" fmla="*/ 253603 h 333375"/>
              <a:gd name="connsiteX11" fmla="*/ 402431 w 463153"/>
              <a:gd name="connsiteY11" fmla="*/ 125016 h 333375"/>
              <a:gd name="connsiteX12" fmla="*/ 463153 w 463153"/>
              <a:gd name="connsiteY12" fmla="*/ 78582 h 333375"/>
              <a:gd name="connsiteX13" fmla="*/ 460772 w 463153"/>
              <a:gd name="connsiteY13" fmla="*/ 295275 h 333375"/>
              <a:gd name="connsiteX14" fmla="*/ 330994 w 463153"/>
              <a:gd name="connsiteY14" fmla="*/ 325041 h 333375"/>
              <a:gd name="connsiteX15" fmla="*/ 96440 w 463153"/>
              <a:gd name="connsiteY15" fmla="*/ 333375 h 333375"/>
              <a:gd name="connsiteX16" fmla="*/ 0 w 463153"/>
              <a:gd name="connsiteY16" fmla="*/ 323850 h 333375"/>
              <a:gd name="connsiteX17" fmla="*/ 50006 w 463153"/>
              <a:gd name="connsiteY17" fmla="*/ 246460 h 333375"/>
              <a:gd name="connsiteX18" fmla="*/ 45244 w 463153"/>
              <a:gd name="connsiteY18" fmla="*/ 153591 h 333375"/>
              <a:gd name="connsiteX19" fmla="*/ 23812 w 463153"/>
              <a:gd name="connsiteY19" fmla="*/ 44053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63153" h="333375">
                <a:moveTo>
                  <a:pt x="23812" y="44053"/>
                </a:moveTo>
                <a:lnTo>
                  <a:pt x="136922" y="11907"/>
                </a:lnTo>
                <a:lnTo>
                  <a:pt x="226219" y="0"/>
                </a:lnTo>
                <a:lnTo>
                  <a:pt x="163115" y="38100"/>
                </a:lnTo>
                <a:lnTo>
                  <a:pt x="105965" y="73819"/>
                </a:lnTo>
                <a:lnTo>
                  <a:pt x="108347" y="170260"/>
                </a:lnTo>
                <a:lnTo>
                  <a:pt x="104775" y="230982"/>
                </a:lnTo>
                <a:lnTo>
                  <a:pt x="77390" y="272653"/>
                </a:lnTo>
                <a:lnTo>
                  <a:pt x="244078" y="285750"/>
                </a:lnTo>
                <a:lnTo>
                  <a:pt x="369094" y="275035"/>
                </a:lnTo>
                <a:lnTo>
                  <a:pt x="410765" y="253603"/>
                </a:lnTo>
                <a:lnTo>
                  <a:pt x="402431" y="125016"/>
                </a:lnTo>
                <a:lnTo>
                  <a:pt x="463153" y="78582"/>
                </a:lnTo>
                <a:cubicBezTo>
                  <a:pt x="462359" y="150813"/>
                  <a:pt x="461566" y="223044"/>
                  <a:pt x="460772" y="295275"/>
                </a:cubicBezTo>
                <a:lnTo>
                  <a:pt x="330994" y="325041"/>
                </a:lnTo>
                <a:lnTo>
                  <a:pt x="96440" y="333375"/>
                </a:lnTo>
                <a:lnTo>
                  <a:pt x="0" y="323850"/>
                </a:lnTo>
                <a:lnTo>
                  <a:pt x="50006" y="246460"/>
                </a:lnTo>
                <a:lnTo>
                  <a:pt x="45244" y="153591"/>
                </a:lnTo>
                <a:lnTo>
                  <a:pt x="23812" y="44053"/>
                </a:lnTo>
                <a:close/>
              </a:path>
            </a:pathLst>
          </a:custGeom>
          <a:solidFill>
            <a:srgbClr val="FAE2D2"/>
          </a:solidFill>
          <a:ln>
            <a:solidFill>
              <a:srgbClr val="FAE2D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845BF06-9509-F4F2-1FBD-4055961E4E86}"/>
              </a:ext>
            </a:extLst>
          </p:cNvPr>
          <p:cNvSpPr/>
          <p:nvPr/>
        </p:nvSpPr>
        <p:spPr>
          <a:xfrm>
            <a:off x="5823277" y="3810392"/>
            <a:ext cx="884635" cy="378619"/>
          </a:xfrm>
          <a:custGeom>
            <a:avLst/>
            <a:gdLst>
              <a:gd name="connsiteX0" fmla="*/ 832247 w 884635"/>
              <a:gd name="connsiteY0" fmla="*/ 14287 h 378619"/>
              <a:gd name="connsiteX1" fmla="*/ 884635 w 884635"/>
              <a:gd name="connsiteY1" fmla="*/ 236934 h 378619"/>
              <a:gd name="connsiteX2" fmla="*/ 770335 w 884635"/>
              <a:gd name="connsiteY2" fmla="*/ 239316 h 378619"/>
              <a:gd name="connsiteX3" fmla="*/ 616744 w 884635"/>
              <a:gd name="connsiteY3" fmla="*/ 301228 h 378619"/>
              <a:gd name="connsiteX4" fmla="*/ 463153 w 884635"/>
              <a:gd name="connsiteY4" fmla="*/ 338137 h 378619"/>
              <a:gd name="connsiteX5" fmla="*/ 277416 w 884635"/>
              <a:gd name="connsiteY5" fmla="*/ 346472 h 378619"/>
              <a:gd name="connsiteX6" fmla="*/ 244078 w 884635"/>
              <a:gd name="connsiteY6" fmla="*/ 378619 h 378619"/>
              <a:gd name="connsiteX7" fmla="*/ 165497 w 884635"/>
              <a:gd name="connsiteY7" fmla="*/ 363141 h 378619"/>
              <a:gd name="connsiteX8" fmla="*/ 173831 w 884635"/>
              <a:gd name="connsiteY8" fmla="*/ 341709 h 378619"/>
              <a:gd name="connsiteX9" fmla="*/ 80963 w 884635"/>
              <a:gd name="connsiteY9" fmla="*/ 327422 h 378619"/>
              <a:gd name="connsiteX10" fmla="*/ 72628 w 884635"/>
              <a:gd name="connsiteY10" fmla="*/ 292894 h 378619"/>
              <a:gd name="connsiteX11" fmla="*/ 13097 w 884635"/>
              <a:gd name="connsiteY11" fmla="*/ 277416 h 378619"/>
              <a:gd name="connsiteX12" fmla="*/ 28575 w 884635"/>
              <a:gd name="connsiteY12" fmla="*/ 214312 h 378619"/>
              <a:gd name="connsiteX13" fmla="*/ 0 w 884635"/>
              <a:gd name="connsiteY13" fmla="*/ 146447 h 378619"/>
              <a:gd name="connsiteX14" fmla="*/ 25003 w 884635"/>
              <a:gd name="connsiteY14" fmla="*/ 88106 h 378619"/>
              <a:gd name="connsiteX15" fmla="*/ 169069 w 884635"/>
              <a:gd name="connsiteY15" fmla="*/ 0 h 378619"/>
              <a:gd name="connsiteX16" fmla="*/ 252413 w 884635"/>
              <a:gd name="connsiteY16" fmla="*/ 7144 h 378619"/>
              <a:gd name="connsiteX17" fmla="*/ 510778 w 884635"/>
              <a:gd name="connsiteY17" fmla="*/ 71437 h 378619"/>
              <a:gd name="connsiteX18" fmla="*/ 650081 w 884635"/>
              <a:gd name="connsiteY18" fmla="*/ 70247 h 378619"/>
              <a:gd name="connsiteX19" fmla="*/ 728663 w 884635"/>
              <a:gd name="connsiteY19" fmla="*/ 54769 h 378619"/>
              <a:gd name="connsiteX20" fmla="*/ 832247 w 884635"/>
              <a:gd name="connsiteY20" fmla="*/ 14287 h 3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4635" h="378619">
                <a:moveTo>
                  <a:pt x="832247" y="14287"/>
                </a:moveTo>
                <a:lnTo>
                  <a:pt x="884635" y="236934"/>
                </a:lnTo>
                <a:lnTo>
                  <a:pt x="770335" y="239316"/>
                </a:lnTo>
                <a:lnTo>
                  <a:pt x="616744" y="301228"/>
                </a:lnTo>
                <a:lnTo>
                  <a:pt x="463153" y="338137"/>
                </a:lnTo>
                <a:lnTo>
                  <a:pt x="277416" y="346472"/>
                </a:lnTo>
                <a:lnTo>
                  <a:pt x="244078" y="378619"/>
                </a:lnTo>
                <a:lnTo>
                  <a:pt x="165497" y="363141"/>
                </a:lnTo>
                <a:lnTo>
                  <a:pt x="173831" y="341709"/>
                </a:lnTo>
                <a:lnTo>
                  <a:pt x="80963" y="327422"/>
                </a:lnTo>
                <a:lnTo>
                  <a:pt x="72628" y="292894"/>
                </a:lnTo>
                <a:lnTo>
                  <a:pt x="13097" y="277416"/>
                </a:lnTo>
                <a:lnTo>
                  <a:pt x="28575" y="214312"/>
                </a:lnTo>
                <a:lnTo>
                  <a:pt x="0" y="146447"/>
                </a:lnTo>
                <a:lnTo>
                  <a:pt x="25003" y="88106"/>
                </a:lnTo>
                <a:lnTo>
                  <a:pt x="169069" y="0"/>
                </a:lnTo>
                <a:lnTo>
                  <a:pt x="252413" y="7144"/>
                </a:lnTo>
                <a:lnTo>
                  <a:pt x="510778" y="71437"/>
                </a:lnTo>
                <a:lnTo>
                  <a:pt x="650081" y="70247"/>
                </a:lnTo>
                <a:lnTo>
                  <a:pt x="728663" y="54769"/>
                </a:lnTo>
                <a:lnTo>
                  <a:pt x="832247" y="14287"/>
                </a:lnTo>
                <a:close/>
              </a:path>
            </a:pathLst>
          </a:custGeom>
          <a:solidFill>
            <a:srgbClr val="FDEFE5"/>
          </a:solidFill>
          <a:ln>
            <a:solidFill>
              <a:srgbClr val="FDEF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6010DEBA-37A9-E323-91AA-A8A61D102AD4}"/>
              </a:ext>
            </a:extLst>
          </p:cNvPr>
          <p:cNvSpPr/>
          <p:nvPr/>
        </p:nvSpPr>
        <p:spPr>
          <a:xfrm>
            <a:off x="5828040" y="3915167"/>
            <a:ext cx="127397" cy="94059"/>
          </a:xfrm>
          <a:custGeom>
            <a:avLst/>
            <a:gdLst>
              <a:gd name="connsiteX0" fmla="*/ 127397 w 127397"/>
              <a:gd name="connsiteY0" fmla="*/ 7144 h 94059"/>
              <a:gd name="connsiteX1" fmla="*/ 53578 w 127397"/>
              <a:gd name="connsiteY1" fmla="*/ 64294 h 94059"/>
              <a:gd name="connsiteX2" fmla="*/ 27384 w 127397"/>
              <a:gd name="connsiteY2" fmla="*/ 94059 h 94059"/>
              <a:gd name="connsiteX3" fmla="*/ 4762 w 127397"/>
              <a:gd name="connsiteY3" fmla="*/ 79772 h 94059"/>
              <a:gd name="connsiteX4" fmla="*/ 0 w 127397"/>
              <a:gd name="connsiteY4" fmla="*/ 29766 h 94059"/>
              <a:gd name="connsiteX5" fmla="*/ 11906 w 127397"/>
              <a:gd name="connsiteY5" fmla="*/ 0 h 94059"/>
              <a:gd name="connsiteX6" fmla="*/ 32147 w 127397"/>
              <a:gd name="connsiteY6" fmla="*/ 39291 h 94059"/>
              <a:gd name="connsiteX7" fmla="*/ 127397 w 127397"/>
              <a:gd name="connsiteY7" fmla="*/ 7144 h 9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397" h="94059">
                <a:moveTo>
                  <a:pt x="127397" y="7144"/>
                </a:moveTo>
                <a:lnTo>
                  <a:pt x="53578" y="64294"/>
                </a:lnTo>
                <a:lnTo>
                  <a:pt x="27384" y="94059"/>
                </a:lnTo>
                <a:lnTo>
                  <a:pt x="4762" y="79772"/>
                </a:lnTo>
                <a:lnTo>
                  <a:pt x="0" y="29766"/>
                </a:lnTo>
                <a:lnTo>
                  <a:pt x="11906" y="0"/>
                </a:lnTo>
                <a:lnTo>
                  <a:pt x="32147" y="39291"/>
                </a:lnTo>
                <a:lnTo>
                  <a:pt x="127397" y="7144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3C70B8B9-37D8-9D1E-5C28-F49047D05884}"/>
              </a:ext>
            </a:extLst>
          </p:cNvPr>
          <p:cNvSpPr/>
          <p:nvPr/>
        </p:nvSpPr>
        <p:spPr>
          <a:xfrm>
            <a:off x="5832802" y="3975889"/>
            <a:ext cx="183356" cy="132159"/>
          </a:xfrm>
          <a:custGeom>
            <a:avLst/>
            <a:gdLst>
              <a:gd name="connsiteX0" fmla="*/ 0 w 183356"/>
              <a:gd name="connsiteY0" fmla="*/ 120253 h 132159"/>
              <a:gd name="connsiteX1" fmla="*/ 60722 w 183356"/>
              <a:gd name="connsiteY1" fmla="*/ 132159 h 132159"/>
              <a:gd name="connsiteX2" fmla="*/ 85725 w 183356"/>
              <a:gd name="connsiteY2" fmla="*/ 75009 h 132159"/>
              <a:gd name="connsiteX3" fmla="*/ 183356 w 183356"/>
              <a:gd name="connsiteY3" fmla="*/ 20240 h 132159"/>
              <a:gd name="connsiteX4" fmla="*/ 134541 w 183356"/>
              <a:gd name="connsiteY4" fmla="*/ 0 h 132159"/>
              <a:gd name="connsiteX5" fmla="*/ 51197 w 183356"/>
              <a:gd name="connsiteY5" fmla="*/ 66675 h 132159"/>
              <a:gd name="connsiteX6" fmla="*/ 34528 w 183356"/>
              <a:gd name="connsiteY6" fmla="*/ 82153 h 132159"/>
              <a:gd name="connsiteX7" fmla="*/ 0 w 183356"/>
              <a:gd name="connsiteY7" fmla="*/ 120253 h 13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356" h="132159">
                <a:moveTo>
                  <a:pt x="0" y="120253"/>
                </a:moveTo>
                <a:lnTo>
                  <a:pt x="60722" y="132159"/>
                </a:lnTo>
                <a:lnTo>
                  <a:pt x="85725" y="75009"/>
                </a:lnTo>
                <a:lnTo>
                  <a:pt x="183356" y="20240"/>
                </a:lnTo>
                <a:lnTo>
                  <a:pt x="134541" y="0"/>
                </a:lnTo>
                <a:lnTo>
                  <a:pt x="51197" y="66675"/>
                </a:lnTo>
                <a:lnTo>
                  <a:pt x="34528" y="82153"/>
                </a:lnTo>
                <a:lnTo>
                  <a:pt x="0" y="120253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4E1332E-7B4D-777C-9817-604E05DF32E4}"/>
              </a:ext>
            </a:extLst>
          </p:cNvPr>
          <p:cNvSpPr/>
          <p:nvPr/>
        </p:nvSpPr>
        <p:spPr>
          <a:xfrm>
            <a:off x="6010205" y="3825870"/>
            <a:ext cx="689372" cy="365522"/>
          </a:xfrm>
          <a:custGeom>
            <a:avLst/>
            <a:gdLst>
              <a:gd name="connsiteX0" fmla="*/ 648891 w 689372"/>
              <a:gd name="connsiteY0" fmla="*/ 0 h 365522"/>
              <a:gd name="connsiteX1" fmla="*/ 689372 w 689372"/>
              <a:gd name="connsiteY1" fmla="*/ 211931 h 365522"/>
              <a:gd name="connsiteX2" fmla="*/ 584597 w 689372"/>
              <a:gd name="connsiteY2" fmla="*/ 221456 h 365522"/>
              <a:gd name="connsiteX3" fmla="*/ 390525 w 689372"/>
              <a:gd name="connsiteY3" fmla="*/ 309563 h 365522"/>
              <a:gd name="connsiteX4" fmla="*/ 258366 w 689372"/>
              <a:gd name="connsiteY4" fmla="*/ 328613 h 365522"/>
              <a:gd name="connsiteX5" fmla="*/ 91678 w 689372"/>
              <a:gd name="connsiteY5" fmla="*/ 334566 h 365522"/>
              <a:gd name="connsiteX6" fmla="*/ 65485 w 689372"/>
              <a:gd name="connsiteY6" fmla="*/ 365522 h 365522"/>
              <a:gd name="connsiteX7" fmla="*/ 0 w 689372"/>
              <a:gd name="connsiteY7" fmla="*/ 350044 h 365522"/>
              <a:gd name="connsiteX8" fmla="*/ 60722 w 689372"/>
              <a:gd name="connsiteY8" fmla="*/ 304800 h 365522"/>
              <a:gd name="connsiteX9" fmla="*/ 151210 w 689372"/>
              <a:gd name="connsiteY9" fmla="*/ 291703 h 365522"/>
              <a:gd name="connsiteX10" fmla="*/ 288132 w 689372"/>
              <a:gd name="connsiteY10" fmla="*/ 284559 h 365522"/>
              <a:gd name="connsiteX11" fmla="*/ 420291 w 689372"/>
              <a:gd name="connsiteY11" fmla="*/ 235744 h 365522"/>
              <a:gd name="connsiteX12" fmla="*/ 529828 w 689372"/>
              <a:gd name="connsiteY12" fmla="*/ 192881 h 365522"/>
              <a:gd name="connsiteX13" fmla="*/ 600075 w 689372"/>
              <a:gd name="connsiteY13" fmla="*/ 164306 h 365522"/>
              <a:gd name="connsiteX14" fmla="*/ 621507 w 689372"/>
              <a:gd name="connsiteY14" fmla="*/ 163116 h 365522"/>
              <a:gd name="connsiteX15" fmla="*/ 648891 w 689372"/>
              <a:gd name="connsiteY15" fmla="*/ 0 h 36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9372" h="365522">
                <a:moveTo>
                  <a:pt x="648891" y="0"/>
                </a:moveTo>
                <a:lnTo>
                  <a:pt x="689372" y="211931"/>
                </a:lnTo>
                <a:lnTo>
                  <a:pt x="584597" y="221456"/>
                </a:lnTo>
                <a:lnTo>
                  <a:pt x="390525" y="309563"/>
                </a:lnTo>
                <a:lnTo>
                  <a:pt x="258366" y="328613"/>
                </a:lnTo>
                <a:lnTo>
                  <a:pt x="91678" y="334566"/>
                </a:lnTo>
                <a:lnTo>
                  <a:pt x="65485" y="365522"/>
                </a:lnTo>
                <a:lnTo>
                  <a:pt x="0" y="350044"/>
                </a:lnTo>
                <a:lnTo>
                  <a:pt x="60722" y="304800"/>
                </a:lnTo>
                <a:lnTo>
                  <a:pt x="151210" y="291703"/>
                </a:lnTo>
                <a:lnTo>
                  <a:pt x="288132" y="284559"/>
                </a:lnTo>
                <a:lnTo>
                  <a:pt x="420291" y="235744"/>
                </a:lnTo>
                <a:lnTo>
                  <a:pt x="529828" y="192881"/>
                </a:lnTo>
                <a:lnTo>
                  <a:pt x="600075" y="164306"/>
                </a:lnTo>
                <a:lnTo>
                  <a:pt x="621507" y="163116"/>
                </a:lnTo>
                <a:lnTo>
                  <a:pt x="648891" y="0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667CEFF-787F-EBDB-54E0-7B89C3B575BE}"/>
              </a:ext>
            </a:extLst>
          </p:cNvPr>
          <p:cNvSpPr/>
          <p:nvPr/>
        </p:nvSpPr>
        <p:spPr>
          <a:xfrm>
            <a:off x="5913765" y="4049708"/>
            <a:ext cx="144065" cy="105965"/>
          </a:xfrm>
          <a:custGeom>
            <a:avLst/>
            <a:gdLst>
              <a:gd name="connsiteX0" fmla="*/ 144065 w 144065"/>
              <a:gd name="connsiteY0" fmla="*/ 0 h 105965"/>
              <a:gd name="connsiteX1" fmla="*/ 71437 w 144065"/>
              <a:gd name="connsiteY1" fmla="*/ 77390 h 105965"/>
              <a:gd name="connsiteX2" fmla="*/ 58340 w 144065"/>
              <a:gd name="connsiteY2" fmla="*/ 105965 h 105965"/>
              <a:gd name="connsiteX3" fmla="*/ 0 w 144065"/>
              <a:gd name="connsiteY3" fmla="*/ 95250 h 105965"/>
              <a:gd name="connsiteX4" fmla="*/ 25003 w 144065"/>
              <a:gd name="connsiteY4" fmla="*/ 66675 h 105965"/>
              <a:gd name="connsiteX5" fmla="*/ 77390 w 144065"/>
              <a:gd name="connsiteY5" fmla="*/ 42862 h 105965"/>
              <a:gd name="connsiteX6" fmla="*/ 144065 w 144065"/>
              <a:gd name="connsiteY6" fmla="*/ 0 h 10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065" h="105965">
                <a:moveTo>
                  <a:pt x="144065" y="0"/>
                </a:moveTo>
                <a:lnTo>
                  <a:pt x="71437" y="77390"/>
                </a:lnTo>
                <a:lnTo>
                  <a:pt x="58340" y="105965"/>
                </a:lnTo>
                <a:lnTo>
                  <a:pt x="0" y="95250"/>
                </a:lnTo>
                <a:lnTo>
                  <a:pt x="25003" y="66675"/>
                </a:lnTo>
                <a:lnTo>
                  <a:pt x="77390" y="42862"/>
                </a:lnTo>
                <a:lnTo>
                  <a:pt x="144065" y="0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852F283D-7FE1-F068-8D3A-DF728FC5E2C2}"/>
              </a:ext>
            </a:extLst>
          </p:cNvPr>
          <p:cNvSpPr/>
          <p:nvPr/>
        </p:nvSpPr>
        <p:spPr>
          <a:xfrm>
            <a:off x="1769199" y="3163883"/>
            <a:ext cx="1694259" cy="694134"/>
          </a:xfrm>
          <a:custGeom>
            <a:avLst/>
            <a:gdLst>
              <a:gd name="connsiteX0" fmla="*/ 1666875 w 1694259"/>
              <a:gd name="connsiteY0" fmla="*/ 82153 h 694134"/>
              <a:gd name="connsiteX1" fmla="*/ 1694259 w 1694259"/>
              <a:gd name="connsiteY1" fmla="*/ 197643 h 694134"/>
              <a:gd name="connsiteX2" fmla="*/ 1584722 w 1694259"/>
              <a:gd name="connsiteY2" fmla="*/ 208359 h 694134"/>
              <a:gd name="connsiteX3" fmla="*/ 1566863 w 1694259"/>
              <a:gd name="connsiteY3" fmla="*/ 440531 h 694134"/>
              <a:gd name="connsiteX4" fmla="*/ 1600200 w 1694259"/>
              <a:gd name="connsiteY4" fmla="*/ 627459 h 694134"/>
              <a:gd name="connsiteX5" fmla="*/ 1159669 w 1694259"/>
              <a:gd name="connsiteY5" fmla="*/ 631031 h 694134"/>
              <a:gd name="connsiteX6" fmla="*/ 895350 w 1694259"/>
              <a:gd name="connsiteY6" fmla="*/ 621506 h 694134"/>
              <a:gd name="connsiteX7" fmla="*/ 862013 w 1694259"/>
              <a:gd name="connsiteY7" fmla="*/ 648890 h 694134"/>
              <a:gd name="connsiteX8" fmla="*/ 797719 w 1694259"/>
              <a:gd name="connsiteY8" fmla="*/ 648890 h 694134"/>
              <a:gd name="connsiteX9" fmla="*/ 784622 w 1694259"/>
              <a:gd name="connsiteY9" fmla="*/ 631031 h 694134"/>
              <a:gd name="connsiteX10" fmla="*/ 646509 w 1694259"/>
              <a:gd name="connsiteY10" fmla="*/ 694134 h 694134"/>
              <a:gd name="connsiteX11" fmla="*/ 519113 w 1694259"/>
              <a:gd name="connsiteY11" fmla="*/ 656034 h 694134"/>
              <a:gd name="connsiteX12" fmla="*/ 271463 w 1694259"/>
              <a:gd name="connsiteY12" fmla="*/ 465534 h 694134"/>
              <a:gd name="connsiteX13" fmla="*/ 130969 w 1694259"/>
              <a:gd name="connsiteY13" fmla="*/ 385762 h 694134"/>
              <a:gd name="connsiteX14" fmla="*/ 54769 w 1694259"/>
              <a:gd name="connsiteY14" fmla="*/ 339328 h 694134"/>
              <a:gd name="connsiteX15" fmla="*/ 10716 w 1694259"/>
              <a:gd name="connsiteY15" fmla="*/ 265509 h 694134"/>
              <a:gd name="connsiteX16" fmla="*/ 0 w 1694259"/>
              <a:gd name="connsiteY16" fmla="*/ 136921 h 694134"/>
              <a:gd name="connsiteX17" fmla="*/ 27384 w 1694259"/>
              <a:gd name="connsiteY17" fmla="*/ 91678 h 694134"/>
              <a:gd name="connsiteX18" fmla="*/ 88106 w 1694259"/>
              <a:gd name="connsiteY18" fmla="*/ 72628 h 694134"/>
              <a:gd name="connsiteX19" fmla="*/ 159544 w 1694259"/>
              <a:gd name="connsiteY19" fmla="*/ 83343 h 694134"/>
              <a:gd name="connsiteX20" fmla="*/ 144066 w 1694259"/>
              <a:gd name="connsiteY20" fmla="*/ 39290 h 694134"/>
              <a:gd name="connsiteX21" fmla="*/ 221456 w 1694259"/>
              <a:gd name="connsiteY21" fmla="*/ 0 h 694134"/>
              <a:gd name="connsiteX22" fmla="*/ 433388 w 1694259"/>
              <a:gd name="connsiteY22" fmla="*/ 126206 h 694134"/>
              <a:gd name="connsiteX23" fmla="*/ 621506 w 1694259"/>
              <a:gd name="connsiteY23" fmla="*/ 200025 h 694134"/>
              <a:gd name="connsiteX24" fmla="*/ 857250 w 1694259"/>
              <a:gd name="connsiteY24" fmla="*/ 244078 h 694134"/>
              <a:gd name="connsiteX25" fmla="*/ 1017984 w 1694259"/>
              <a:gd name="connsiteY25" fmla="*/ 227409 h 694134"/>
              <a:gd name="connsiteX26" fmla="*/ 1666875 w 1694259"/>
              <a:gd name="connsiteY26" fmla="*/ 82153 h 6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94259" h="694134">
                <a:moveTo>
                  <a:pt x="1666875" y="82153"/>
                </a:moveTo>
                <a:lnTo>
                  <a:pt x="1694259" y="197643"/>
                </a:lnTo>
                <a:lnTo>
                  <a:pt x="1584722" y="208359"/>
                </a:lnTo>
                <a:lnTo>
                  <a:pt x="1566863" y="440531"/>
                </a:lnTo>
                <a:lnTo>
                  <a:pt x="1600200" y="627459"/>
                </a:lnTo>
                <a:lnTo>
                  <a:pt x="1159669" y="631031"/>
                </a:lnTo>
                <a:lnTo>
                  <a:pt x="895350" y="621506"/>
                </a:lnTo>
                <a:lnTo>
                  <a:pt x="862013" y="648890"/>
                </a:lnTo>
                <a:lnTo>
                  <a:pt x="797719" y="648890"/>
                </a:lnTo>
                <a:lnTo>
                  <a:pt x="784622" y="631031"/>
                </a:lnTo>
                <a:lnTo>
                  <a:pt x="646509" y="694134"/>
                </a:lnTo>
                <a:lnTo>
                  <a:pt x="519113" y="656034"/>
                </a:lnTo>
                <a:lnTo>
                  <a:pt x="271463" y="465534"/>
                </a:lnTo>
                <a:lnTo>
                  <a:pt x="130969" y="385762"/>
                </a:lnTo>
                <a:lnTo>
                  <a:pt x="54769" y="339328"/>
                </a:lnTo>
                <a:lnTo>
                  <a:pt x="10716" y="265509"/>
                </a:lnTo>
                <a:lnTo>
                  <a:pt x="0" y="136921"/>
                </a:lnTo>
                <a:lnTo>
                  <a:pt x="27384" y="91678"/>
                </a:lnTo>
                <a:lnTo>
                  <a:pt x="88106" y="72628"/>
                </a:lnTo>
                <a:lnTo>
                  <a:pt x="159544" y="83343"/>
                </a:lnTo>
                <a:lnTo>
                  <a:pt x="144066" y="39290"/>
                </a:lnTo>
                <a:lnTo>
                  <a:pt x="221456" y="0"/>
                </a:lnTo>
                <a:lnTo>
                  <a:pt x="433388" y="126206"/>
                </a:lnTo>
                <a:lnTo>
                  <a:pt x="621506" y="200025"/>
                </a:lnTo>
                <a:lnTo>
                  <a:pt x="857250" y="244078"/>
                </a:lnTo>
                <a:lnTo>
                  <a:pt x="1017984" y="227409"/>
                </a:lnTo>
                <a:lnTo>
                  <a:pt x="1666875" y="82153"/>
                </a:lnTo>
                <a:close/>
              </a:path>
            </a:pathLst>
          </a:custGeom>
          <a:solidFill>
            <a:srgbClr val="FDEFE5"/>
          </a:solidFill>
          <a:ln>
            <a:solidFill>
              <a:srgbClr val="FDEF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15C39CF-42B5-AE81-4AE9-8F46DB31A312}"/>
              </a:ext>
            </a:extLst>
          </p:cNvPr>
          <p:cNvSpPr/>
          <p:nvPr/>
        </p:nvSpPr>
        <p:spPr>
          <a:xfrm>
            <a:off x="1912074" y="3159120"/>
            <a:ext cx="1544241" cy="378619"/>
          </a:xfrm>
          <a:custGeom>
            <a:avLst/>
            <a:gdLst>
              <a:gd name="connsiteX0" fmla="*/ 1518047 w 1544241"/>
              <a:gd name="connsiteY0" fmla="*/ 80963 h 378619"/>
              <a:gd name="connsiteX1" fmla="*/ 1544241 w 1544241"/>
              <a:gd name="connsiteY1" fmla="*/ 208359 h 378619"/>
              <a:gd name="connsiteX2" fmla="*/ 1444228 w 1544241"/>
              <a:gd name="connsiteY2" fmla="*/ 208359 h 378619"/>
              <a:gd name="connsiteX3" fmla="*/ 1435894 w 1544241"/>
              <a:gd name="connsiteY3" fmla="*/ 270272 h 378619"/>
              <a:gd name="connsiteX4" fmla="*/ 1156097 w 1544241"/>
              <a:gd name="connsiteY4" fmla="*/ 322659 h 378619"/>
              <a:gd name="connsiteX5" fmla="*/ 682228 w 1544241"/>
              <a:gd name="connsiteY5" fmla="*/ 372666 h 378619"/>
              <a:gd name="connsiteX6" fmla="*/ 538163 w 1544241"/>
              <a:gd name="connsiteY6" fmla="*/ 378619 h 378619"/>
              <a:gd name="connsiteX7" fmla="*/ 441722 w 1544241"/>
              <a:gd name="connsiteY7" fmla="*/ 354806 h 378619"/>
              <a:gd name="connsiteX8" fmla="*/ 104775 w 1544241"/>
              <a:gd name="connsiteY8" fmla="*/ 153591 h 378619"/>
              <a:gd name="connsiteX9" fmla="*/ 11906 w 1544241"/>
              <a:gd name="connsiteY9" fmla="*/ 75009 h 378619"/>
              <a:gd name="connsiteX10" fmla="*/ 0 w 1544241"/>
              <a:gd name="connsiteY10" fmla="*/ 45244 h 378619"/>
              <a:gd name="connsiteX11" fmla="*/ 65484 w 1544241"/>
              <a:gd name="connsiteY11" fmla="*/ 0 h 378619"/>
              <a:gd name="connsiteX12" fmla="*/ 110728 w 1544241"/>
              <a:gd name="connsiteY12" fmla="*/ 16669 h 378619"/>
              <a:gd name="connsiteX13" fmla="*/ 71438 w 1544241"/>
              <a:gd name="connsiteY13" fmla="*/ 35719 h 378619"/>
              <a:gd name="connsiteX14" fmla="*/ 53578 w 1544241"/>
              <a:gd name="connsiteY14" fmla="*/ 77391 h 378619"/>
              <a:gd name="connsiteX15" fmla="*/ 226219 w 1544241"/>
              <a:gd name="connsiteY15" fmla="*/ 175022 h 378619"/>
              <a:gd name="connsiteX16" fmla="*/ 446484 w 1544241"/>
              <a:gd name="connsiteY16" fmla="*/ 291703 h 378619"/>
              <a:gd name="connsiteX17" fmla="*/ 583406 w 1544241"/>
              <a:gd name="connsiteY17" fmla="*/ 325041 h 378619"/>
              <a:gd name="connsiteX18" fmla="*/ 777478 w 1544241"/>
              <a:gd name="connsiteY18" fmla="*/ 321469 h 378619"/>
              <a:gd name="connsiteX19" fmla="*/ 1187053 w 1544241"/>
              <a:gd name="connsiteY19" fmla="*/ 272653 h 378619"/>
              <a:gd name="connsiteX20" fmla="*/ 1338263 w 1544241"/>
              <a:gd name="connsiteY20" fmla="*/ 227409 h 378619"/>
              <a:gd name="connsiteX21" fmla="*/ 1472803 w 1544241"/>
              <a:gd name="connsiteY21" fmla="*/ 175022 h 378619"/>
              <a:gd name="connsiteX22" fmla="*/ 1518047 w 1544241"/>
              <a:gd name="connsiteY22" fmla="*/ 80963 h 3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44241" h="378619">
                <a:moveTo>
                  <a:pt x="1518047" y="80963"/>
                </a:moveTo>
                <a:lnTo>
                  <a:pt x="1544241" y="208359"/>
                </a:lnTo>
                <a:lnTo>
                  <a:pt x="1444228" y="208359"/>
                </a:lnTo>
                <a:lnTo>
                  <a:pt x="1435894" y="270272"/>
                </a:lnTo>
                <a:lnTo>
                  <a:pt x="1156097" y="322659"/>
                </a:lnTo>
                <a:lnTo>
                  <a:pt x="682228" y="372666"/>
                </a:lnTo>
                <a:lnTo>
                  <a:pt x="538163" y="378619"/>
                </a:lnTo>
                <a:lnTo>
                  <a:pt x="441722" y="354806"/>
                </a:lnTo>
                <a:lnTo>
                  <a:pt x="104775" y="153591"/>
                </a:lnTo>
                <a:lnTo>
                  <a:pt x="11906" y="75009"/>
                </a:lnTo>
                <a:lnTo>
                  <a:pt x="0" y="45244"/>
                </a:lnTo>
                <a:lnTo>
                  <a:pt x="65484" y="0"/>
                </a:lnTo>
                <a:lnTo>
                  <a:pt x="110728" y="16669"/>
                </a:lnTo>
                <a:lnTo>
                  <a:pt x="71438" y="35719"/>
                </a:lnTo>
                <a:lnTo>
                  <a:pt x="53578" y="77391"/>
                </a:lnTo>
                <a:lnTo>
                  <a:pt x="226219" y="175022"/>
                </a:lnTo>
                <a:lnTo>
                  <a:pt x="446484" y="291703"/>
                </a:lnTo>
                <a:lnTo>
                  <a:pt x="583406" y="325041"/>
                </a:lnTo>
                <a:lnTo>
                  <a:pt x="777478" y="321469"/>
                </a:lnTo>
                <a:lnTo>
                  <a:pt x="1187053" y="272653"/>
                </a:lnTo>
                <a:lnTo>
                  <a:pt x="1338263" y="227409"/>
                </a:lnTo>
                <a:lnTo>
                  <a:pt x="1472803" y="175022"/>
                </a:lnTo>
                <a:lnTo>
                  <a:pt x="1518047" y="80963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283B8AC-8927-D3F0-2302-51550D5839A2}"/>
              </a:ext>
            </a:extLst>
          </p:cNvPr>
          <p:cNvSpPr/>
          <p:nvPr/>
        </p:nvSpPr>
        <p:spPr>
          <a:xfrm>
            <a:off x="1766818" y="3240083"/>
            <a:ext cx="1599009" cy="620315"/>
          </a:xfrm>
          <a:custGeom>
            <a:avLst/>
            <a:gdLst>
              <a:gd name="connsiteX0" fmla="*/ 1579959 w 1599009"/>
              <a:gd name="connsiteY0" fmla="*/ 473868 h 620315"/>
              <a:gd name="connsiteX1" fmla="*/ 1599009 w 1599009"/>
              <a:gd name="connsiteY1" fmla="*/ 564356 h 620315"/>
              <a:gd name="connsiteX2" fmla="*/ 1462087 w 1599009"/>
              <a:gd name="connsiteY2" fmla="*/ 558403 h 620315"/>
              <a:gd name="connsiteX3" fmla="*/ 892969 w 1599009"/>
              <a:gd name="connsiteY3" fmla="*/ 554831 h 620315"/>
              <a:gd name="connsiteX4" fmla="*/ 862012 w 1599009"/>
              <a:gd name="connsiteY4" fmla="*/ 585787 h 620315"/>
              <a:gd name="connsiteX5" fmla="*/ 773906 w 1599009"/>
              <a:gd name="connsiteY5" fmla="*/ 564356 h 620315"/>
              <a:gd name="connsiteX6" fmla="*/ 647700 w 1599009"/>
              <a:gd name="connsiteY6" fmla="*/ 620315 h 620315"/>
              <a:gd name="connsiteX7" fmla="*/ 523875 w 1599009"/>
              <a:gd name="connsiteY7" fmla="*/ 584596 h 620315"/>
              <a:gd name="connsiteX8" fmla="*/ 257175 w 1599009"/>
              <a:gd name="connsiteY8" fmla="*/ 376237 h 620315"/>
              <a:gd name="connsiteX9" fmla="*/ 88106 w 1599009"/>
              <a:gd name="connsiteY9" fmla="*/ 291703 h 620315"/>
              <a:gd name="connsiteX10" fmla="*/ 20240 w 1599009"/>
              <a:gd name="connsiteY10" fmla="*/ 225028 h 620315"/>
              <a:gd name="connsiteX11" fmla="*/ 0 w 1599009"/>
              <a:gd name="connsiteY11" fmla="*/ 101203 h 620315"/>
              <a:gd name="connsiteX12" fmla="*/ 29765 w 1599009"/>
              <a:gd name="connsiteY12" fmla="*/ 25003 h 620315"/>
              <a:gd name="connsiteX13" fmla="*/ 78581 w 1599009"/>
              <a:gd name="connsiteY13" fmla="*/ 0 h 620315"/>
              <a:gd name="connsiteX14" fmla="*/ 46434 w 1599009"/>
              <a:gd name="connsiteY14" fmla="*/ 77390 h 620315"/>
              <a:gd name="connsiteX15" fmla="*/ 52387 w 1599009"/>
              <a:gd name="connsiteY15" fmla="*/ 167878 h 620315"/>
              <a:gd name="connsiteX16" fmla="*/ 98822 w 1599009"/>
              <a:gd name="connsiteY16" fmla="*/ 235743 h 620315"/>
              <a:gd name="connsiteX17" fmla="*/ 241697 w 1599009"/>
              <a:gd name="connsiteY17" fmla="*/ 321468 h 620315"/>
              <a:gd name="connsiteX18" fmla="*/ 365522 w 1599009"/>
              <a:gd name="connsiteY18" fmla="*/ 366712 h 620315"/>
              <a:gd name="connsiteX19" fmla="*/ 484584 w 1599009"/>
              <a:gd name="connsiteY19" fmla="*/ 492918 h 620315"/>
              <a:gd name="connsiteX20" fmla="*/ 638175 w 1599009"/>
              <a:gd name="connsiteY20" fmla="*/ 569118 h 620315"/>
              <a:gd name="connsiteX21" fmla="*/ 676275 w 1599009"/>
              <a:gd name="connsiteY21" fmla="*/ 559593 h 620315"/>
              <a:gd name="connsiteX22" fmla="*/ 709612 w 1599009"/>
              <a:gd name="connsiteY22" fmla="*/ 545306 h 620315"/>
              <a:gd name="connsiteX23" fmla="*/ 671512 w 1599009"/>
              <a:gd name="connsiteY23" fmla="*/ 485775 h 620315"/>
              <a:gd name="connsiteX24" fmla="*/ 816769 w 1599009"/>
              <a:gd name="connsiteY24" fmla="*/ 521493 h 620315"/>
              <a:gd name="connsiteX25" fmla="*/ 864394 w 1599009"/>
              <a:gd name="connsiteY25" fmla="*/ 498871 h 620315"/>
              <a:gd name="connsiteX26" fmla="*/ 1260872 w 1599009"/>
              <a:gd name="connsiteY26" fmla="*/ 523875 h 620315"/>
              <a:gd name="connsiteX27" fmla="*/ 1543050 w 1599009"/>
              <a:gd name="connsiteY27" fmla="*/ 515540 h 620315"/>
              <a:gd name="connsiteX28" fmla="*/ 1562100 w 1599009"/>
              <a:gd name="connsiteY28" fmla="*/ 319087 h 620315"/>
              <a:gd name="connsiteX29" fmla="*/ 1579959 w 1599009"/>
              <a:gd name="connsiteY29" fmla="*/ 473868 h 62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599009" h="620315">
                <a:moveTo>
                  <a:pt x="1579959" y="473868"/>
                </a:moveTo>
                <a:lnTo>
                  <a:pt x="1599009" y="564356"/>
                </a:lnTo>
                <a:lnTo>
                  <a:pt x="1462087" y="558403"/>
                </a:lnTo>
                <a:lnTo>
                  <a:pt x="892969" y="554831"/>
                </a:lnTo>
                <a:lnTo>
                  <a:pt x="862012" y="585787"/>
                </a:lnTo>
                <a:lnTo>
                  <a:pt x="773906" y="564356"/>
                </a:lnTo>
                <a:lnTo>
                  <a:pt x="647700" y="620315"/>
                </a:lnTo>
                <a:lnTo>
                  <a:pt x="523875" y="584596"/>
                </a:lnTo>
                <a:lnTo>
                  <a:pt x="257175" y="376237"/>
                </a:lnTo>
                <a:lnTo>
                  <a:pt x="88106" y="291703"/>
                </a:lnTo>
                <a:lnTo>
                  <a:pt x="20240" y="225028"/>
                </a:lnTo>
                <a:lnTo>
                  <a:pt x="0" y="101203"/>
                </a:lnTo>
                <a:lnTo>
                  <a:pt x="29765" y="25003"/>
                </a:lnTo>
                <a:lnTo>
                  <a:pt x="78581" y="0"/>
                </a:lnTo>
                <a:lnTo>
                  <a:pt x="46434" y="77390"/>
                </a:lnTo>
                <a:lnTo>
                  <a:pt x="52387" y="167878"/>
                </a:lnTo>
                <a:lnTo>
                  <a:pt x="98822" y="235743"/>
                </a:lnTo>
                <a:lnTo>
                  <a:pt x="241697" y="321468"/>
                </a:lnTo>
                <a:lnTo>
                  <a:pt x="365522" y="366712"/>
                </a:lnTo>
                <a:lnTo>
                  <a:pt x="484584" y="492918"/>
                </a:lnTo>
                <a:lnTo>
                  <a:pt x="638175" y="569118"/>
                </a:lnTo>
                <a:lnTo>
                  <a:pt x="676275" y="559593"/>
                </a:lnTo>
                <a:lnTo>
                  <a:pt x="709612" y="545306"/>
                </a:lnTo>
                <a:lnTo>
                  <a:pt x="671512" y="485775"/>
                </a:lnTo>
                <a:lnTo>
                  <a:pt x="816769" y="521493"/>
                </a:lnTo>
                <a:lnTo>
                  <a:pt x="864394" y="498871"/>
                </a:lnTo>
                <a:lnTo>
                  <a:pt x="1260872" y="523875"/>
                </a:lnTo>
                <a:lnTo>
                  <a:pt x="1543050" y="515540"/>
                </a:lnTo>
                <a:lnTo>
                  <a:pt x="1562100" y="319087"/>
                </a:lnTo>
                <a:lnTo>
                  <a:pt x="1579959" y="473868"/>
                </a:lnTo>
                <a:close/>
              </a:path>
            </a:pathLst>
          </a:custGeom>
          <a:solidFill>
            <a:srgbClr val="F8D4BC"/>
          </a:solidFill>
          <a:ln>
            <a:solidFill>
              <a:srgbClr val="F8D4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6CF5C402-9A8C-9DEC-76BC-203247F8399E}"/>
              </a:ext>
            </a:extLst>
          </p:cNvPr>
          <p:cNvSpPr/>
          <p:nvPr/>
        </p:nvSpPr>
        <p:spPr>
          <a:xfrm>
            <a:off x="9782105" y="1576779"/>
            <a:ext cx="421482" cy="136922"/>
          </a:xfrm>
          <a:custGeom>
            <a:avLst/>
            <a:gdLst>
              <a:gd name="connsiteX0" fmla="*/ 0 w 421482"/>
              <a:gd name="connsiteY0" fmla="*/ 17860 h 136922"/>
              <a:gd name="connsiteX1" fmla="*/ 59532 w 421482"/>
              <a:gd name="connsiteY1" fmla="*/ 78582 h 136922"/>
              <a:gd name="connsiteX2" fmla="*/ 64294 w 421482"/>
              <a:gd name="connsiteY2" fmla="*/ 136922 h 136922"/>
              <a:gd name="connsiteX3" fmla="*/ 176213 w 421482"/>
              <a:gd name="connsiteY3" fmla="*/ 84535 h 136922"/>
              <a:gd name="connsiteX4" fmla="*/ 421482 w 421482"/>
              <a:gd name="connsiteY4" fmla="*/ 97632 h 136922"/>
              <a:gd name="connsiteX5" fmla="*/ 279797 w 421482"/>
              <a:gd name="connsiteY5" fmla="*/ 34529 h 136922"/>
              <a:gd name="connsiteX6" fmla="*/ 125016 w 421482"/>
              <a:gd name="connsiteY6" fmla="*/ 0 h 136922"/>
              <a:gd name="connsiteX7" fmla="*/ 59532 w 421482"/>
              <a:gd name="connsiteY7" fmla="*/ 2382 h 136922"/>
              <a:gd name="connsiteX8" fmla="*/ 0 w 421482"/>
              <a:gd name="connsiteY8" fmla="*/ 17860 h 13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482" h="136922">
                <a:moveTo>
                  <a:pt x="0" y="17860"/>
                </a:moveTo>
                <a:lnTo>
                  <a:pt x="59532" y="78582"/>
                </a:lnTo>
                <a:lnTo>
                  <a:pt x="64294" y="136922"/>
                </a:lnTo>
                <a:lnTo>
                  <a:pt x="176213" y="84535"/>
                </a:lnTo>
                <a:lnTo>
                  <a:pt x="421482" y="97632"/>
                </a:lnTo>
                <a:lnTo>
                  <a:pt x="279797" y="34529"/>
                </a:lnTo>
                <a:lnTo>
                  <a:pt x="125016" y="0"/>
                </a:lnTo>
                <a:lnTo>
                  <a:pt x="59532" y="2382"/>
                </a:lnTo>
                <a:lnTo>
                  <a:pt x="0" y="17860"/>
                </a:lnTo>
                <a:close/>
              </a:path>
            </a:pathLst>
          </a:custGeom>
          <a:solidFill>
            <a:srgbClr val="FFADAD"/>
          </a:solidFill>
          <a:ln>
            <a:solidFill>
              <a:srgbClr val="FFAD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D994952-65C8-E166-9F49-7D3003BD9CE3}"/>
              </a:ext>
            </a:extLst>
          </p:cNvPr>
          <p:cNvSpPr/>
          <p:nvPr/>
        </p:nvSpPr>
        <p:spPr>
          <a:xfrm>
            <a:off x="8877230" y="2388786"/>
            <a:ext cx="135732" cy="85725"/>
          </a:xfrm>
          <a:custGeom>
            <a:avLst/>
            <a:gdLst>
              <a:gd name="connsiteX0" fmla="*/ 0 w 135732"/>
              <a:gd name="connsiteY0" fmla="*/ 4762 h 85725"/>
              <a:gd name="connsiteX1" fmla="*/ 7144 w 135732"/>
              <a:gd name="connsiteY1" fmla="*/ 85725 h 85725"/>
              <a:gd name="connsiteX2" fmla="*/ 135732 w 135732"/>
              <a:gd name="connsiteY2" fmla="*/ 0 h 85725"/>
              <a:gd name="connsiteX3" fmla="*/ 0 w 135732"/>
              <a:gd name="connsiteY3" fmla="*/ 4762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732" h="85725">
                <a:moveTo>
                  <a:pt x="0" y="4762"/>
                </a:moveTo>
                <a:lnTo>
                  <a:pt x="7144" y="85725"/>
                </a:lnTo>
                <a:lnTo>
                  <a:pt x="135732" y="0"/>
                </a:lnTo>
                <a:lnTo>
                  <a:pt x="0" y="4762"/>
                </a:lnTo>
                <a:close/>
              </a:path>
            </a:pathLst>
          </a:custGeom>
          <a:solidFill>
            <a:srgbClr val="FF9191"/>
          </a:solidFill>
          <a:ln>
            <a:solidFill>
              <a:srgbClr val="FF91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53549EE-DA7C-3EF4-BCC5-C84F3EF03887}"/>
              </a:ext>
            </a:extLst>
          </p:cNvPr>
          <p:cNvSpPr/>
          <p:nvPr/>
        </p:nvSpPr>
        <p:spPr>
          <a:xfrm>
            <a:off x="8162062" y="2516183"/>
            <a:ext cx="3116262" cy="1884362"/>
          </a:xfrm>
          <a:custGeom>
            <a:avLst/>
            <a:gdLst>
              <a:gd name="connsiteX0" fmla="*/ 6350 w 3116262"/>
              <a:gd name="connsiteY0" fmla="*/ 1808162 h 1884362"/>
              <a:gd name="connsiteX1" fmla="*/ 1003300 w 3116262"/>
              <a:gd name="connsiteY1" fmla="*/ 1258887 h 1884362"/>
              <a:gd name="connsiteX2" fmla="*/ 1344612 w 3116262"/>
              <a:gd name="connsiteY2" fmla="*/ 1073150 h 1884362"/>
              <a:gd name="connsiteX3" fmla="*/ 2979737 w 3116262"/>
              <a:gd name="connsiteY3" fmla="*/ 0 h 1884362"/>
              <a:gd name="connsiteX4" fmla="*/ 3109912 w 3116262"/>
              <a:gd name="connsiteY4" fmla="*/ 31750 h 1884362"/>
              <a:gd name="connsiteX5" fmla="*/ 3116262 w 3116262"/>
              <a:gd name="connsiteY5" fmla="*/ 88900 h 1884362"/>
              <a:gd name="connsiteX6" fmla="*/ 3062287 w 3116262"/>
              <a:gd name="connsiteY6" fmla="*/ 88900 h 1884362"/>
              <a:gd name="connsiteX7" fmla="*/ 0 w 3116262"/>
              <a:gd name="connsiteY7" fmla="*/ 1884362 h 1884362"/>
              <a:gd name="connsiteX8" fmla="*/ 6350 w 3116262"/>
              <a:gd name="connsiteY8" fmla="*/ 1808162 h 188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6262" h="1884362">
                <a:moveTo>
                  <a:pt x="6350" y="1808162"/>
                </a:moveTo>
                <a:lnTo>
                  <a:pt x="1003300" y="1258887"/>
                </a:lnTo>
                <a:lnTo>
                  <a:pt x="1344612" y="1073150"/>
                </a:lnTo>
                <a:lnTo>
                  <a:pt x="2979737" y="0"/>
                </a:lnTo>
                <a:lnTo>
                  <a:pt x="3109912" y="31750"/>
                </a:lnTo>
                <a:lnTo>
                  <a:pt x="3116262" y="88900"/>
                </a:lnTo>
                <a:lnTo>
                  <a:pt x="3062287" y="88900"/>
                </a:lnTo>
                <a:lnTo>
                  <a:pt x="0" y="1884362"/>
                </a:lnTo>
                <a:lnTo>
                  <a:pt x="6350" y="1808162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CE511FB-F38B-E2CD-1FF2-6BEECAFE801B}"/>
              </a:ext>
            </a:extLst>
          </p:cNvPr>
          <p:cNvSpPr/>
          <p:nvPr/>
        </p:nvSpPr>
        <p:spPr>
          <a:xfrm>
            <a:off x="2890768" y="4318789"/>
            <a:ext cx="5310187" cy="688181"/>
          </a:xfrm>
          <a:custGeom>
            <a:avLst/>
            <a:gdLst>
              <a:gd name="connsiteX0" fmla="*/ 0 w 5310187"/>
              <a:gd name="connsiteY0" fmla="*/ 421481 h 688181"/>
              <a:gd name="connsiteX1" fmla="*/ 1166812 w 5310187"/>
              <a:gd name="connsiteY1" fmla="*/ 135731 h 688181"/>
              <a:gd name="connsiteX2" fmla="*/ 1502569 w 5310187"/>
              <a:gd name="connsiteY2" fmla="*/ 50006 h 688181"/>
              <a:gd name="connsiteX3" fmla="*/ 1604962 w 5310187"/>
              <a:gd name="connsiteY3" fmla="*/ 61912 h 688181"/>
              <a:gd name="connsiteX4" fmla="*/ 2464594 w 5310187"/>
              <a:gd name="connsiteY4" fmla="*/ 330994 h 688181"/>
              <a:gd name="connsiteX5" fmla="*/ 3002756 w 5310187"/>
              <a:gd name="connsiteY5" fmla="*/ 447675 h 688181"/>
              <a:gd name="connsiteX6" fmla="*/ 3576637 w 5310187"/>
              <a:gd name="connsiteY6" fmla="*/ 540544 h 688181"/>
              <a:gd name="connsiteX7" fmla="*/ 3926681 w 5310187"/>
              <a:gd name="connsiteY7" fmla="*/ 547687 h 688181"/>
              <a:gd name="connsiteX8" fmla="*/ 4481512 w 5310187"/>
              <a:gd name="connsiteY8" fmla="*/ 440531 h 688181"/>
              <a:gd name="connsiteX9" fmla="*/ 5307806 w 5310187"/>
              <a:gd name="connsiteY9" fmla="*/ 0 h 688181"/>
              <a:gd name="connsiteX10" fmla="*/ 5310187 w 5310187"/>
              <a:gd name="connsiteY10" fmla="*/ 76200 h 688181"/>
              <a:gd name="connsiteX11" fmla="*/ 4529137 w 5310187"/>
              <a:gd name="connsiteY11" fmla="*/ 511969 h 688181"/>
              <a:gd name="connsiteX12" fmla="*/ 4029075 w 5310187"/>
              <a:gd name="connsiteY12" fmla="*/ 664369 h 688181"/>
              <a:gd name="connsiteX13" fmla="*/ 3674269 w 5310187"/>
              <a:gd name="connsiteY13" fmla="*/ 688181 h 688181"/>
              <a:gd name="connsiteX14" fmla="*/ 3459956 w 5310187"/>
              <a:gd name="connsiteY14" fmla="*/ 673894 h 688181"/>
              <a:gd name="connsiteX15" fmla="*/ 1473994 w 5310187"/>
              <a:gd name="connsiteY15" fmla="*/ 183356 h 688181"/>
              <a:gd name="connsiteX16" fmla="*/ 0 w 5310187"/>
              <a:gd name="connsiteY16" fmla="*/ 421481 h 68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10187" h="688181">
                <a:moveTo>
                  <a:pt x="0" y="421481"/>
                </a:moveTo>
                <a:lnTo>
                  <a:pt x="1166812" y="135731"/>
                </a:lnTo>
                <a:lnTo>
                  <a:pt x="1502569" y="50006"/>
                </a:lnTo>
                <a:lnTo>
                  <a:pt x="1604962" y="61912"/>
                </a:lnTo>
                <a:lnTo>
                  <a:pt x="2464594" y="330994"/>
                </a:lnTo>
                <a:lnTo>
                  <a:pt x="3002756" y="447675"/>
                </a:lnTo>
                <a:lnTo>
                  <a:pt x="3576637" y="540544"/>
                </a:lnTo>
                <a:lnTo>
                  <a:pt x="3926681" y="547687"/>
                </a:lnTo>
                <a:lnTo>
                  <a:pt x="4481512" y="440531"/>
                </a:lnTo>
                <a:lnTo>
                  <a:pt x="5307806" y="0"/>
                </a:lnTo>
                <a:cubicBezTo>
                  <a:pt x="5308600" y="25400"/>
                  <a:pt x="5309393" y="50800"/>
                  <a:pt x="5310187" y="76200"/>
                </a:cubicBezTo>
                <a:lnTo>
                  <a:pt x="4529137" y="511969"/>
                </a:lnTo>
                <a:lnTo>
                  <a:pt x="4029075" y="664369"/>
                </a:lnTo>
                <a:lnTo>
                  <a:pt x="3674269" y="688181"/>
                </a:lnTo>
                <a:lnTo>
                  <a:pt x="3459956" y="673894"/>
                </a:lnTo>
                <a:lnTo>
                  <a:pt x="1473994" y="183356"/>
                </a:lnTo>
                <a:lnTo>
                  <a:pt x="0" y="42148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0664B03-9780-E08E-20FE-3488A5C7088E}"/>
              </a:ext>
            </a:extLst>
          </p:cNvPr>
          <p:cNvSpPr/>
          <p:nvPr/>
        </p:nvSpPr>
        <p:spPr>
          <a:xfrm>
            <a:off x="977037" y="4895845"/>
            <a:ext cx="1022350" cy="209550"/>
          </a:xfrm>
          <a:custGeom>
            <a:avLst/>
            <a:gdLst>
              <a:gd name="connsiteX0" fmla="*/ 1022350 w 1022350"/>
              <a:gd name="connsiteY0" fmla="*/ 0 h 209550"/>
              <a:gd name="connsiteX1" fmla="*/ 419100 w 1022350"/>
              <a:gd name="connsiteY1" fmla="*/ 38100 h 209550"/>
              <a:gd name="connsiteX2" fmla="*/ 311150 w 1022350"/>
              <a:gd name="connsiteY2" fmla="*/ 33338 h 209550"/>
              <a:gd name="connsiteX3" fmla="*/ 104775 w 1022350"/>
              <a:gd name="connsiteY3" fmla="*/ 12700 h 209550"/>
              <a:gd name="connsiteX4" fmla="*/ 0 w 1022350"/>
              <a:gd name="connsiteY4" fmla="*/ 134938 h 209550"/>
              <a:gd name="connsiteX5" fmla="*/ 0 w 1022350"/>
              <a:gd name="connsiteY5" fmla="*/ 209550 h 209550"/>
              <a:gd name="connsiteX6" fmla="*/ 55562 w 1022350"/>
              <a:gd name="connsiteY6" fmla="*/ 180975 h 209550"/>
              <a:gd name="connsiteX7" fmla="*/ 1022350 w 1022350"/>
              <a:gd name="connsiteY7" fmla="*/ 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2350" h="209550">
                <a:moveTo>
                  <a:pt x="1022350" y="0"/>
                </a:moveTo>
                <a:lnTo>
                  <a:pt x="419100" y="38100"/>
                </a:lnTo>
                <a:lnTo>
                  <a:pt x="311150" y="33338"/>
                </a:lnTo>
                <a:lnTo>
                  <a:pt x="104775" y="12700"/>
                </a:lnTo>
                <a:lnTo>
                  <a:pt x="0" y="134938"/>
                </a:lnTo>
                <a:lnTo>
                  <a:pt x="0" y="209550"/>
                </a:lnTo>
                <a:lnTo>
                  <a:pt x="55562" y="180975"/>
                </a:lnTo>
                <a:lnTo>
                  <a:pt x="102235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A043F2D-6AEB-E893-44CB-C72115B05CCF}"/>
              </a:ext>
            </a:extLst>
          </p:cNvPr>
          <p:cNvSpPr/>
          <p:nvPr/>
        </p:nvSpPr>
        <p:spPr>
          <a:xfrm>
            <a:off x="5705405" y="2613814"/>
            <a:ext cx="5593557" cy="2574131"/>
          </a:xfrm>
          <a:custGeom>
            <a:avLst/>
            <a:gdLst>
              <a:gd name="connsiteX0" fmla="*/ 0 w 5593557"/>
              <a:gd name="connsiteY0" fmla="*/ 2238375 h 2574131"/>
              <a:gd name="connsiteX1" fmla="*/ 578644 w 5593557"/>
              <a:gd name="connsiteY1" fmla="*/ 2381250 h 2574131"/>
              <a:gd name="connsiteX2" fmla="*/ 895350 w 5593557"/>
              <a:gd name="connsiteY2" fmla="*/ 2407444 h 2574131"/>
              <a:gd name="connsiteX3" fmla="*/ 1140619 w 5593557"/>
              <a:gd name="connsiteY3" fmla="*/ 2386012 h 2574131"/>
              <a:gd name="connsiteX4" fmla="*/ 1393032 w 5593557"/>
              <a:gd name="connsiteY4" fmla="*/ 2331244 h 2574131"/>
              <a:gd name="connsiteX5" fmla="*/ 1793082 w 5593557"/>
              <a:gd name="connsiteY5" fmla="*/ 2202656 h 2574131"/>
              <a:gd name="connsiteX6" fmla="*/ 2355057 w 5593557"/>
              <a:gd name="connsiteY6" fmla="*/ 1859756 h 2574131"/>
              <a:gd name="connsiteX7" fmla="*/ 5522119 w 5593557"/>
              <a:gd name="connsiteY7" fmla="*/ 0 h 2574131"/>
              <a:gd name="connsiteX8" fmla="*/ 5579269 w 5593557"/>
              <a:gd name="connsiteY8" fmla="*/ 0 h 2574131"/>
              <a:gd name="connsiteX9" fmla="*/ 5593557 w 5593557"/>
              <a:gd name="connsiteY9" fmla="*/ 121444 h 2574131"/>
              <a:gd name="connsiteX10" fmla="*/ 1819275 w 5593557"/>
              <a:gd name="connsiteY10" fmla="*/ 2371725 h 2574131"/>
              <a:gd name="connsiteX11" fmla="*/ 1273969 w 5593557"/>
              <a:gd name="connsiteY11" fmla="*/ 2555081 h 2574131"/>
              <a:gd name="connsiteX12" fmla="*/ 909638 w 5593557"/>
              <a:gd name="connsiteY12" fmla="*/ 2566987 h 2574131"/>
              <a:gd name="connsiteX13" fmla="*/ 666750 w 5593557"/>
              <a:gd name="connsiteY13" fmla="*/ 2574131 h 2574131"/>
              <a:gd name="connsiteX14" fmla="*/ 28575 w 5593557"/>
              <a:gd name="connsiteY14" fmla="*/ 2428875 h 2574131"/>
              <a:gd name="connsiteX15" fmla="*/ 0 w 5593557"/>
              <a:gd name="connsiteY15" fmla="*/ 2238375 h 257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93557" h="2574131">
                <a:moveTo>
                  <a:pt x="0" y="2238375"/>
                </a:moveTo>
                <a:lnTo>
                  <a:pt x="578644" y="2381250"/>
                </a:lnTo>
                <a:lnTo>
                  <a:pt x="895350" y="2407444"/>
                </a:lnTo>
                <a:lnTo>
                  <a:pt x="1140619" y="2386012"/>
                </a:lnTo>
                <a:lnTo>
                  <a:pt x="1393032" y="2331244"/>
                </a:lnTo>
                <a:lnTo>
                  <a:pt x="1793082" y="2202656"/>
                </a:lnTo>
                <a:lnTo>
                  <a:pt x="2355057" y="1859756"/>
                </a:lnTo>
                <a:lnTo>
                  <a:pt x="5522119" y="0"/>
                </a:lnTo>
                <a:lnTo>
                  <a:pt x="5579269" y="0"/>
                </a:lnTo>
                <a:lnTo>
                  <a:pt x="5593557" y="121444"/>
                </a:lnTo>
                <a:lnTo>
                  <a:pt x="1819275" y="2371725"/>
                </a:lnTo>
                <a:lnTo>
                  <a:pt x="1273969" y="2555081"/>
                </a:lnTo>
                <a:lnTo>
                  <a:pt x="909638" y="2566987"/>
                </a:lnTo>
                <a:lnTo>
                  <a:pt x="666750" y="2574131"/>
                </a:lnTo>
                <a:lnTo>
                  <a:pt x="28575" y="2428875"/>
                </a:lnTo>
                <a:lnTo>
                  <a:pt x="0" y="223837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58FF40C-4A75-4730-30D2-46009EE5692D}"/>
              </a:ext>
            </a:extLst>
          </p:cNvPr>
          <p:cNvSpPr/>
          <p:nvPr/>
        </p:nvSpPr>
        <p:spPr>
          <a:xfrm>
            <a:off x="984256" y="4505707"/>
            <a:ext cx="4772771" cy="719593"/>
          </a:xfrm>
          <a:custGeom>
            <a:avLst/>
            <a:gdLst>
              <a:gd name="connsiteX0" fmla="*/ 4758856 w 4772771"/>
              <a:gd name="connsiteY0" fmla="*/ 345881 h 719593"/>
              <a:gd name="connsiteX1" fmla="*/ 3389244 w 4772771"/>
              <a:gd name="connsiteY1" fmla="*/ 0 h 719593"/>
              <a:gd name="connsiteX2" fmla="*/ 55659 w 4772771"/>
              <a:gd name="connsiteY2" fmla="*/ 586408 h 719593"/>
              <a:gd name="connsiteX3" fmla="*/ 0 w 4772771"/>
              <a:gd name="connsiteY3" fmla="*/ 610262 h 719593"/>
              <a:gd name="connsiteX4" fmla="*/ 9939 w 4772771"/>
              <a:gd name="connsiteY4" fmla="*/ 685800 h 719593"/>
              <a:gd name="connsiteX5" fmla="*/ 61623 w 4772771"/>
              <a:gd name="connsiteY5" fmla="*/ 719593 h 719593"/>
              <a:gd name="connsiteX6" fmla="*/ 3357438 w 4772771"/>
              <a:gd name="connsiteY6" fmla="*/ 174928 h 719593"/>
              <a:gd name="connsiteX7" fmla="*/ 4772771 w 4772771"/>
              <a:gd name="connsiteY7" fmla="*/ 546652 h 719593"/>
              <a:gd name="connsiteX8" fmla="*/ 4758856 w 4772771"/>
              <a:gd name="connsiteY8" fmla="*/ 345881 h 71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2771" h="719593">
                <a:moveTo>
                  <a:pt x="4758856" y="345881"/>
                </a:moveTo>
                <a:lnTo>
                  <a:pt x="3389244" y="0"/>
                </a:lnTo>
                <a:lnTo>
                  <a:pt x="55659" y="586408"/>
                </a:lnTo>
                <a:lnTo>
                  <a:pt x="0" y="610262"/>
                </a:lnTo>
                <a:lnTo>
                  <a:pt x="9939" y="685800"/>
                </a:lnTo>
                <a:lnTo>
                  <a:pt x="61623" y="719593"/>
                </a:lnTo>
                <a:lnTo>
                  <a:pt x="3357438" y="174928"/>
                </a:lnTo>
                <a:lnTo>
                  <a:pt x="4772771" y="546652"/>
                </a:lnTo>
                <a:lnTo>
                  <a:pt x="4758856" y="34588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68BDD6C-FA4F-D055-03FD-0223B0C18D6B}"/>
              </a:ext>
            </a:extLst>
          </p:cNvPr>
          <p:cNvSpPr/>
          <p:nvPr/>
        </p:nvSpPr>
        <p:spPr>
          <a:xfrm>
            <a:off x="825517" y="1927220"/>
            <a:ext cx="10408356" cy="3003559"/>
          </a:xfrm>
          <a:custGeom>
            <a:avLst/>
            <a:gdLst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09650 w 10401300"/>
              <a:gd name="connsiteY0" fmla="*/ 1612900 h 3003550"/>
              <a:gd name="connsiteX1" fmla="*/ 12700 w 10401300"/>
              <a:gd name="connsiteY1" fmla="*/ 2540000 h 3003550"/>
              <a:gd name="connsiteX2" fmla="*/ 0 w 10401300"/>
              <a:gd name="connsiteY2" fmla="*/ 2698750 h 3003550"/>
              <a:gd name="connsiteX3" fmla="*/ 38100 w 10401300"/>
              <a:gd name="connsiteY3" fmla="*/ 2895600 h 3003550"/>
              <a:gd name="connsiteX4" fmla="*/ 95250 w 10401300"/>
              <a:gd name="connsiteY4" fmla="*/ 2959100 h 3003550"/>
              <a:gd name="connsiteX5" fmla="*/ 463550 w 10401300"/>
              <a:gd name="connsiteY5" fmla="*/ 3003550 h 3003550"/>
              <a:gd name="connsiteX6" fmla="*/ 1123950 w 10401300"/>
              <a:gd name="connsiteY6" fmla="*/ 2971800 h 3003550"/>
              <a:gd name="connsiteX7" fmla="*/ 2076450 w 10401300"/>
              <a:gd name="connsiteY7" fmla="*/ 2806700 h 3003550"/>
              <a:gd name="connsiteX8" fmla="*/ 3003550 w 10401300"/>
              <a:gd name="connsiteY8" fmla="*/ 2590800 h 3003550"/>
              <a:gd name="connsiteX9" fmla="*/ 3536950 w 10401300"/>
              <a:gd name="connsiteY9" fmla="*/ 2438400 h 3003550"/>
              <a:gd name="connsiteX10" fmla="*/ 3619500 w 10401300"/>
              <a:gd name="connsiteY10" fmla="*/ 2438400 h 3003550"/>
              <a:gd name="connsiteX11" fmla="*/ 4502150 w 10401300"/>
              <a:gd name="connsiteY11" fmla="*/ 2717800 h 3003550"/>
              <a:gd name="connsiteX12" fmla="*/ 5365750 w 10401300"/>
              <a:gd name="connsiteY12" fmla="*/ 2901950 h 3003550"/>
              <a:gd name="connsiteX13" fmla="*/ 5753100 w 10401300"/>
              <a:gd name="connsiteY13" fmla="*/ 2940050 h 3003550"/>
              <a:gd name="connsiteX14" fmla="*/ 6165850 w 10401300"/>
              <a:gd name="connsiteY14" fmla="*/ 2908300 h 3003550"/>
              <a:gd name="connsiteX15" fmla="*/ 6515100 w 10401300"/>
              <a:gd name="connsiteY15" fmla="*/ 2832100 h 3003550"/>
              <a:gd name="connsiteX16" fmla="*/ 8642350 w 10401300"/>
              <a:gd name="connsiteY16" fmla="*/ 1676400 h 3003550"/>
              <a:gd name="connsiteX17" fmla="*/ 10071100 w 10401300"/>
              <a:gd name="connsiteY17" fmla="*/ 736600 h 3003550"/>
              <a:gd name="connsiteX18" fmla="*/ 10318750 w 10401300"/>
              <a:gd name="connsiteY18" fmla="*/ 571500 h 3003550"/>
              <a:gd name="connsiteX19" fmla="*/ 10401300 w 10401300"/>
              <a:gd name="connsiteY19" fmla="*/ 482600 h 3003550"/>
              <a:gd name="connsiteX20" fmla="*/ 10401300 w 10401300"/>
              <a:gd name="connsiteY20" fmla="*/ 393700 h 3003550"/>
              <a:gd name="connsiteX21" fmla="*/ 10312400 w 10401300"/>
              <a:gd name="connsiteY21" fmla="*/ 228600 h 3003550"/>
              <a:gd name="connsiteX22" fmla="*/ 10267950 w 10401300"/>
              <a:gd name="connsiteY22" fmla="*/ 146050 h 3003550"/>
              <a:gd name="connsiteX23" fmla="*/ 10071100 w 10401300"/>
              <a:gd name="connsiteY23" fmla="*/ 120650 h 3003550"/>
              <a:gd name="connsiteX24" fmla="*/ 9880600 w 10401300"/>
              <a:gd name="connsiteY24" fmla="*/ 69850 h 3003550"/>
              <a:gd name="connsiteX25" fmla="*/ 9664700 w 10401300"/>
              <a:gd name="connsiteY25" fmla="*/ 0 h 3003550"/>
              <a:gd name="connsiteX0" fmla="*/ 1012601 w 10404251"/>
              <a:gd name="connsiteY0" fmla="*/ 1612900 h 3003550"/>
              <a:gd name="connsiteX1" fmla="*/ 15651 w 10404251"/>
              <a:gd name="connsiteY1" fmla="*/ 2540000 h 3003550"/>
              <a:gd name="connsiteX2" fmla="*/ 2951 w 10404251"/>
              <a:gd name="connsiteY2" fmla="*/ 2698750 h 3003550"/>
              <a:gd name="connsiteX3" fmla="*/ 41051 w 10404251"/>
              <a:gd name="connsiteY3" fmla="*/ 2895600 h 3003550"/>
              <a:gd name="connsiteX4" fmla="*/ 98201 w 10404251"/>
              <a:gd name="connsiteY4" fmla="*/ 2959100 h 3003550"/>
              <a:gd name="connsiteX5" fmla="*/ 466501 w 10404251"/>
              <a:gd name="connsiteY5" fmla="*/ 3003550 h 3003550"/>
              <a:gd name="connsiteX6" fmla="*/ 1126901 w 10404251"/>
              <a:gd name="connsiteY6" fmla="*/ 2971800 h 3003550"/>
              <a:gd name="connsiteX7" fmla="*/ 2079401 w 10404251"/>
              <a:gd name="connsiteY7" fmla="*/ 2806700 h 3003550"/>
              <a:gd name="connsiteX8" fmla="*/ 3006501 w 10404251"/>
              <a:gd name="connsiteY8" fmla="*/ 2590800 h 3003550"/>
              <a:gd name="connsiteX9" fmla="*/ 3539901 w 10404251"/>
              <a:gd name="connsiteY9" fmla="*/ 2438400 h 3003550"/>
              <a:gd name="connsiteX10" fmla="*/ 3622451 w 10404251"/>
              <a:gd name="connsiteY10" fmla="*/ 2438400 h 3003550"/>
              <a:gd name="connsiteX11" fmla="*/ 4505101 w 10404251"/>
              <a:gd name="connsiteY11" fmla="*/ 2717800 h 3003550"/>
              <a:gd name="connsiteX12" fmla="*/ 5368701 w 10404251"/>
              <a:gd name="connsiteY12" fmla="*/ 2901950 h 3003550"/>
              <a:gd name="connsiteX13" fmla="*/ 5756051 w 10404251"/>
              <a:gd name="connsiteY13" fmla="*/ 2940050 h 3003550"/>
              <a:gd name="connsiteX14" fmla="*/ 6168801 w 10404251"/>
              <a:gd name="connsiteY14" fmla="*/ 2908300 h 3003550"/>
              <a:gd name="connsiteX15" fmla="*/ 6518051 w 10404251"/>
              <a:gd name="connsiteY15" fmla="*/ 2832100 h 3003550"/>
              <a:gd name="connsiteX16" fmla="*/ 8645301 w 10404251"/>
              <a:gd name="connsiteY16" fmla="*/ 1676400 h 3003550"/>
              <a:gd name="connsiteX17" fmla="*/ 10074051 w 10404251"/>
              <a:gd name="connsiteY17" fmla="*/ 736600 h 3003550"/>
              <a:gd name="connsiteX18" fmla="*/ 10321701 w 10404251"/>
              <a:gd name="connsiteY18" fmla="*/ 571500 h 3003550"/>
              <a:gd name="connsiteX19" fmla="*/ 10404251 w 10404251"/>
              <a:gd name="connsiteY19" fmla="*/ 482600 h 3003550"/>
              <a:gd name="connsiteX20" fmla="*/ 10404251 w 10404251"/>
              <a:gd name="connsiteY20" fmla="*/ 393700 h 3003550"/>
              <a:gd name="connsiteX21" fmla="*/ 10315351 w 10404251"/>
              <a:gd name="connsiteY21" fmla="*/ 228600 h 3003550"/>
              <a:gd name="connsiteX22" fmla="*/ 10270901 w 10404251"/>
              <a:gd name="connsiteY22" fmla="*/ 146050 h 3003550"/>
              <a:gd name="connsiteX23" fmla="*/ 10074051 w 10404251"/>
              <a:gd name="connsiteY23" fmla="*/ 120650 h 3003550"/>
              <a:gd name="connsiteX24" fmla="*/ 9883551 w 10404251"/>
              <a:gd name="connsiteY24" fmla="*/ 69850 h 3003550"/>
              <a:gd name="connsiteX25" fmla="*/ 9667651 w 10404251"/>
              <a:gd name="connsiteY25" fmla="*/ 0 h 3003550"/>
              <a:gd name="connsiteX0" fmla="*/ 1012601 w 10404251"/>
              <a:gd name="connsiteY0" fmla="*/ 1612900 h 3003550"/>
              <a:gd name="connsiteX1" fmla="*/ 15651 w 10404251"/>
              <a:gd name="connsiteY1" fmla="*/ 2540000 h 3003550"/>
              <a:gd name="connsiteX2" fmla="*/ 2951 w 10404251"/>
              <a:gd name="connsiteY2" fmla="*/ 2698750 h 3003550"/>
              <a:gd name="connsiteX3" fmla="*/ 41051 w 10404251"/>
              <a:gd name="connsiteY3" fmla="*/ 2895600 h 3003550"/>
              <a:gd name="connsiteX4" fmla="*/ 98201 w 10404251"/>
              <a:gd name="connsiteY4" fmla="*/ 2959100 h 3003550"/>
              <a:gd name="connsiteX5" fmla="*/ 466501 w 10404251"/>
              <a:gd name="connsiteY5" fmla="*/ 3003550 h 3003550"/>
              <a:gd name="connsiteX6" fmla="*/ 1126901 w 10404251"/>
              <a:gd name="connsiteY6" fmla="*/ 2971800 h 3003550"/>
              <a:gd name="connsiteX7" fmla="*/ 2079401 w 10404251"/>
              <a:gd name="connsiteY7" fmla="*/ 2806700 h 3003550"/>
              <a:gd name="connsiteX8" fmla="*/ 3006501 w 10404251"/>
              <a:gd name="connsiteY8" fmla="*/ 2590800 h 3003550"/>
              <a:gd name="connsiteX9" fmla="*/ 3539901 w 10404251"/>
              <a:gd name="connsiteY9" fmla="*/ 2438400 h 3003550"/>
              <a:gd name="connsiteX10" fmla="*/ 3622451 w 10404251"/>
              <a:gd name="connsiteY10" fmla="*/ 2438400 h 3003550"/>
              <a:gd name="connsiteX11" fmla="*/ 4505101 w 10404251"/>
              <a:gd name="connsiteY11" fmla="*/ 2717800 h 3003550"/>
              <a:gd name="connsiteX12" fmla="*/ 5368701 w 10404251"/>
              <a:gd name="connsiteY12" fmla="*/ 2901950 h 3003550"/>
              <a:gd name="connsiteX13" fmla="*/ 5756051 w 10404251"/>
              <a:gd name="connsiteY13" fmla="*/ 2940050 h 3003550"/>
              <a:gd name="connsiteX14" fmla="*/ 6168801 w 10404251"/>
              <a:gd name="connsiteY14" fmla="*/ 2908300 h 3003550"/>
              <a:gd name="connsiteX15" fmla="*/ 6518051 w 10404251"/>
              <a:gd name="connsiteY15" fmla="*/ 2832100 h 3003550"/>
              <a:gd name="connsiteX16" fmla="*/ 8645301 w 10404251"/>
              <a:gd name="connsiteY16" fmla="*/ 1676400 h 3003550"/>
              <a:gd name="connsiteX17" fmla="*/ 10074051 w 10404251"/>
              <a:gd name="connsiteY17" fmla="*/ 736600 h 3003550"/>
              <a:gd name="connsiteX18" fmla="*/ 10321701 w 10404251"/>
              <a:gd name="connsiteY18" fmla="*/ 571500 h 3003550"/>
              <a:gd name="connsiteX19" fmla="*/ 10404251 w 10404251"/>
              <a:gd name="connsiteY19" fmla="*/ 482600 h 3003550"/>
              <a:gd name="connsiteX20" fmla="*/ 10404251 w 10404251"/>
              <a:gd name="connsiteY20" fmla="*/ 393700 h 3003550"/>
              <a:gd name="connsiteX21" fmla="*/ 10315351 w 10404251"/>
              <a:gd name="connsiteY21" fmla="*/ 228600 h 3003550"/>
              <a:gd name="connsiteX22" fmla="*/ 10270901 w 10404251"/>
              <a:gd name="connsiteY22" fmla="*/ 146050 h 3003550"/>
              <a:gd name="connsiteX23" fmla="*/ 10074051 w 10404251"/>
              <a:gd name="connsiteY23" fmla="*/ 120650 h 3003550"/>
              <a:gd name="connsiteX24" fmla="*/ 9883551 w 10404251"/>
              <a:gd name="connsiteY24" fmla="*/ 69850 h 3003550"/>
              <a:gd name="connsiteX25" fmla="*/ 9667651 w 10404251"/>
              <a:gd name="connsiteY25" fmla="*/ 0 h 3003550"/>
              <a:gd name="connsiteX0" fmla="*/ 1016706 w 10408356"/>
              <a:gd name="connsiteY0" fmla="*/ 1612900 h 3003550"/>
              <a:gd name="connsiteX1" fmla="*/ 19756 w 10408356"/>
              <a:gd name="connsiteY1" fmla="*/ 2540000 h 3003550"/>
              <a:gd name="connsiteX2" fmla="*/ 7056 w 10408356"/>
              <a:gd name="connsiteY2" fmla="*/ 2698750 h 3003550"/>
              <a:gd name="connsiteX3" fmla="*/ 45156 w 10408356"/>
              <a:gd name="connsiteY3" fmla="*/ 2895600 h 3003550"/>
              <a:gd name="connsiteX4" fmla="*/ 102306 w 10408356"/>
              <a:gd name="connsiteY4" fmla="*/ 2959100 h 3003550"/>
              <a:gd name="connsiteX5" fmla="*/ 470606 w 10408356"/>
              <a:gd name="connsiteY5" fmla="*/ 3003550 h 3003550"/>
              <a:gd name="connsiteX6" fmla="*/ 1131006 w 10408356"/>
              <a:gd name="connsiteY6" fmla="*/ 2971800 h 3003550"/>
              <a:gd name="connsiteX7" fmla="*/ 2083506 w 10408356"/>
              <a:gd name="connsiteY7" fmla="*/ 2806700 h 3003550"/>
              <a:gd name="connsiteX8" fmla="*/ 3010606 w 10408356"/>
              <a:gd name="connsiteY8" fmla="*/ 2590800 h 3003550"/>
              <a:gd name="connsiteX9" fmla="*/ 3544006 w 10408356"/>
              <a:gd name="connsiteY9" fmla="*/ 2438400 h 3003550"/>
              <a:gd name="connsiteX10" fmla="*/ 3626556 w 10408356"/>
              <a:gd name="connsiteY10" fmla="*/ 2438400 h 3003550"/>
              <a:gd name="connsiteX11" fmla="*/ 4509206 w 10408356"/>
              <a:gd name="connsiteY11" fmla="*/ 2717800 h 3003550"/>
              <a:gd name="connsiteX12" fmla="*/ 5372806 w 10408356"/>
              <a:gd name="connsiteY12" fmla="*/ 2901950 h 3003550"/>
              <a:gd name="connsiteX13" fmla="*/ 5760156 w 10408356"/>
              <a:gd name="connsiteY13" fmla="*/ 2940050 h 3003550"/>
              <a:gd name="connsiteX14" fmla="*/ 6172906 w 10408356"/>
              <a:gd name="connsiteY14" fmla="*/ 2908300 h 3003550"/>
              <a:gd name="connsiteX15" fmla="*/ 6522156 w 10408356"/>
              <a:gd name="connsiteY15" fmla="*/ 2832100 h 3003550"/>
              <a:gd name="connsiteX16" fmla="*/ 8649406 w 10408356"/>
              <a:gd name="connsiteY16" fmla="*/ 1676400 h 3003550"/>
              <a:gd name="connsiteX17" fmla="*/ 10078156 w 10408356"/>
              <a:gd name="connsiteY17" fmla="*/ 736600 h 3003550"/>
              <a:gd name="connsiteX18" fmla="*/ 10325806 w 10408356"/>
              <a:gd name="connsiteY18" fmla="*/ 571500 h 3003550"/>
              <a:gd name="connsiteX19" fmla="*/ 10408356 w 10408356"/>
              <a:gd name="connsiteY19" fmla="*/ 482600 h 3003550"/>
              <a:gd name="connsiteX20" fmla="*/ 10408356 w 10408356"/>
              <a:gd name="connsiteY20" fmla="*/ 393700 h 3003550"/>
              <a:gd name="connsiteX21" fmla="*/ 10319456 w 10408356"/>
              <a:gd name="connsiteY21" fmla="*/ 228600 h 3003550"/>
              <a:gd name="connsiteX22" fmla="*/ 10275006 w 10408356"/>
              <a:gd name="connsiteY22" fmla="*/ 146050 h 3003550"/>
              <a:gd name="connsiteX23" fmla="*/ 10078156 w 10408356"/>
              <a:gd name="connsiteY23" fmla="*/ 120650 h 3003550"/>
              <a:gd name="connsiteX24" fmla="*/ 9887656 w 10408356"/>
              <a:gd name="connsiteY24" fmla="*/ 69850 h 3003550"/>
              <a:gd name="connsiteX25" fmla="*/ 9671756 w 10408356"/>
              <a:gd name="connsiteY25" fmla="*/ 0 h 3003550"/>
              <a:gd name="connsiteX0" fmla="*/ 1016706 w 10408356"/>
              <a:gd name="connsiteY0" fmla="*/ 1612900 h 3003550"/>
              <a:gd name="connsiteX1" fmla="*/ 19756 w 10408356"/>
              <a:gd name="connsiteY1" fmla="*/ 2540000 h 3003550"/>
              <a:gd name="connsiteX2" fmla="*/ 7056 w 10408356"/>
              <a:gd name="connsiteY2" fmla="*/ 2698750 h 3003550"/>
              <a:gd name="connsiteX3" fmla="*/ 45156 w 10408356"/>
              <a:gd name="connsiteY3" fmla="*/ 2895600 h 3003550"/>
              <a:gd name="connsiteX4" fmla="*/ 102306 w 10408356"/>
              <a:gd name="connsiteY4" fmla="*/ 2959100 h 3003550"/>
              <a:gd name="connsiteX5" fmla="*/ 470606 w 10408356"/>
              <a:gd name="connsiteY5" fmla="*/ 3003550 h 3003550"/>
              <a:gd name="connsiteX6" fmla="*/ 1131006 w 10408356"/>
              <a:gd name="connsiteY6" fmla="*/ 2971800 h 3003550"/>
              <a:gd name="connsiteX7" fmla="*/ 2083506 w 10408356"/>
              <a:gd name="connsiteY7" fmla="*/ 2806700 h 3003550"/>
              <a:gd name="connsiteX8" fmla="*/ 3010606 w 10408356"/>
              <a:gd name="connsiteY8" fmla="*/ 2590800 h 3003550"/>
              <a:gd name="connsiteX9" fmla="*/ 3544006 w 10408356"/>
              <a:gd name="connsiteY9" fmla="*/ 2438400 h 3003550"/>
              <a:gd name="connsiteX10" fmla="*/ 3626556 w 10408356"/>
              <a:gd name="connsiteY10" fmla="*/ 2438400 h 3003550"/>
              <a:gd name="connsiteX11" fmla="*/ 4509206 w 10408356"/>
              <a:gd name="connsiteY11" fmla="*/ 2717800 h 3003550"/>
              <a:gd name="connsiteX12" fmla="*/ 5372806 w 10408356"/>
              <a:gd name="connsiteY12" fmla="*/ 2901950 h 3003550"/>
              <a:gd name="connsiteX13" fmla="*/ 5760156 w 10408356"/>
              <a:gd name="connsiteY13" fmla="*/ 2940050 h 3003550"/>
              <a:gd name="connsiteX14" fmla="*/ 6172906 w 10408356"/>
              <a:gd name="connsiteY14" fmla="*/ 2908300 h 3003550"/>
              <a:gd name="connsiteX15" fmla="*/ 6522156 w 10408356"/>
              <a:gd name="connsiteY15" fmla="*/ 2832100 h 3003550"/>
              <a:gd name="connsiteX16" fmla="*/ 8649406 w 10408356"/>
              <a:gd name="connsiteY16" fmla="*/ 1676400 h 3003550"/>
              <a:gd name="connsiteX17" fmla="*/ 10078156 w 10408356"/>
              <a:gd name="connsiteY17" fmla="*/ 736600 h 3003550"/>
              <a:gd name="connsiteX18" fmla="*/ 10325806 w 10408356"/>
              <a:gd name="connsiteY18" fmla="*/ 571500 h 3003550"/>
              <a:gd name="connsiteX19" fmla="*/ 10408356 w 10408356"/>
              <a:gd name="connsiteY19" fmla="*/ 482600 h 3003550"/>
              <a:gd name="connsiteX20" fmla="*/ 10408356 w 10408356"/>
              <a:gd name="connsiteY20" fmla="*/ 393700 h 3003550"/>
              <a:gd name="connsiteX21" fmla="*/ 10319456 w 10408356"/>
              <a:gd name="connsiteY21" fmla="*/ 228600 h 3003550"/>
              <a:gd name="connsiteX22" fmla="*/ 10275006 w 10408356"/>
              <a:gd name="connsiteY22" fmla="*/ 146050 h 3003550"/>
              <a:gd name="connsiteX23" fmla="*/ 10078156 w 10408356"/>
              <a:gd name="connsiteY23" fmla="*/ 120650 h 3003550"/>
              <a:gd name="connsiteX24" fmla="*/ 9887656 w 10408356"/>
              <a:gd name="connsiteY24" fmla="*/ 69850 h 3003550"/>
              <a:gd name="connsiteX25" fmla="*/ 9671756 w 10408356"/>
              <a:gd name="connsiteY25" fmla="*/ 0 h 3003550"/>
              <a:gd name="connsiteX0" fmla="*/ 1016706 w 10408356"/>
              <a:gd name="connsiteY0" fmla="*/ 1612900 h 3003550"/>
              <a:gd name="connsiteX1" fmla="*/ 19756 w 10408356"/>
              <a:gd name="connsiteY1" fmla="*/ 2540000 h 3003550"/>
              <a:gd name="connsiteX2" fmla="*/ 7056 w 10408356"/>
              <a:gd name="connsiteY2" fmla="*/ 2698750 h 3003550"/>
              <a:gd name="connsiteX3" fmla="*/ 45156 w 10408356"/>
              <a:gd name="connsiteY3" fmla="*/ 2895600 h 3003550"/>
              <a:gd name="connsiteX4" fmla="*/ 102306 w 10408356"/>
              <a:gd name="connsiteY4" fmla="*/ 2959100 h 3003550"/>
              <a:gd name="connsiteX5" fmla="*/ 470606 w 10408356"/>
              <a:gd name="connsiteY5" fmla="*/ 3003550 h 3003550"/>
              <a:gd name="connsiteX6" fmla="*/ 1131006 w 10408356"/>
              <a:gd name="connsiteY6" fmla="*/ 2971800 h 3003550"/>
              <a:gd name="connsiteX7" fmla="*/ 2083506 w 10408356"/>
              <a:gd name="connsiteY7" fmla="*/ 2806700 h 3003550"/>
              <a:gd name="connsiteX8" fmla="*/ 3010606 w 10408356"/>
              <a:gd name="connsiteY8" fmla="*/ 2590800 h 3003550"/>
              <a:gd name="connsiteX9" fmla="*/ 3544006 w 10408356"/>
              <a:gd name="connsiteY9" fmla="*/ 2438400 h 3003550"/>
              <a:gd name="connsiteX10" fmla="*/ 3626556 w 10408356"/>
              <a:gd name="connsiteY10" fmla="*/ 2438400 h 3003550"/>
              <a:gd name="connsiteX11" fmla="*/ 4509206 w 10408356"/>
              <a:gd name="connsiteY11" fmla="*/ 2717800 h 3003550"/>
              <a:gd name="connsiteX12" fmla="*/ 5372806 w 10408356"/>
              <a:gd name="connsiteY12" fmla="*/ 2901950 h 3003550"/>
              <a:gd name="connsiteX13" fmla="*/ 5760156 w 10408356"/>
              <a:gd name="connsiteY13" fmla="*/ 2940050 h 3003550"/>
              <a:gd name="connsiteX14" fmla="*/ 6172906 w 10408356"/>
              <a:gd name="connsiteY14" fmla="*/ 2908300 h 3003550"/>
              <a:gd name="connsiteX15" fmla="*/ 6522156 w 10408356"/>
              <a:gd name="connsiteY15" fmla="*/ 2832100 h 3003550"/>
              <a:gd name="connsiteX16" fmla="*/ 8649406 w 10408356"/>
              <a:gd name="connsiteY16" fmla="*/ 1676400 h 3003550"/>
              <a:gd name="connsiteX17" fmla="*/ 10078156 w 10408356"/>
              <a:gd name="connsiteY17" fmla="*/ 736600 h 3003550"/>
              <a:gd name="connsiteX18" fmla="*/ 10325806 w 10408356"/>
              <a:gd name="connsiteY18" fmla="*/ 571500 h 3003550"/>
              <a:gd name="connsiteX19" fmla="*/ 10408356 w 10408356"/>
              <a:gd name="connsiteY19" fmla="*/ 482600 h 3003550"/>
              <a:gd name="connsiteX20" fmla="*/ 10408356 w 10408356"/>
              <a:gd name="connsiteY20" fmla="*/ 393700 h 3003550"/>
              <a:gd name="connsiteX21" fmla="*/ 10319456 w 10408356"/>
              <a:gd name="connsiteY21" fmla="*/ 228600 h 3003550"/>
              <a:gd name="connsiteX22" fmla="*/ 10275006 w 10408356"/>
              <a:gd name="connsiteY22" fmla="*/ 146050 h 3003550"/>
              <a:gd name="connsiteX23" fmla="*/ 10078156 w 10408356"/>
              <a:gd name="connsiteY23" fmla="*/ 120650 h 3003550"/>
              <a:gd name="connsiteX24" fmla="*/ 9887656 w 10408356"/>
              <a:gd name="connsiteY24" fmla="*/ 69850 h 3003550"/>
              <a:gd name="connsiteX25" fmla="*/ 9671756 w 10408356"/>
              <a:gd name="connsiteY25" fmla="*/ 0 h 3003550"/>
              <a:gd name="connsiteX0" fmla="*/ 1016706 w 10408356"/>
              <a:gd name="connsiteY0" fmla="*/ 1612900 h 3003550"/>
              <a:gd name="connsiteX1" fmla="*/ 19756 w 10408356"/>
              <a:gd name="connsiteY1" fmla="*/ 2540000 h 3003550"/>
              <a:gd name="connsiteX2" fmla="*/ 7056 w 10408356"/>
              <a:gd name="connsiteY2" fmla="*/ 2698750 h 3003550"/>
              <a:gd name="connsiteX3" fmla="*/ 45156 w 10408356"/>
              <a:gd name="connsiteY3" fmla="*/ 2895600 h 3003550"/>
              <a:gd name="connsiteX4" fmla="*/ 102306 w 10408356"/>
              <a:gd name="connsiteY4" fmla="*/ 2959100 h 3003550"/>
              <a:gd name="connsiteX5" fmla="*/ 470606 w 10408356"/>
              <a:gd name="connsiteY5" fmla="*/ 3003550 h 3003550"/>
              <a:gd name="connsiteX6" fmla="*/ 1131006 w 10408356"/>
              <a:gd name="connsiteY6" fmla="*/ 2971800 h 3003550"/>
              <a:gd name="connsiteX7" fmla="*/ 2083506 w 10408356"/>
              <a:gd name="connsiteY7" fmla="*/ 2806700 h 3003550"/>
              <a:gd name="connsiteX8" fmla="*/ 3010606 w 10408356"/>
              <a:gd name="connsiteY8" fmla="*/ 2590800 h 3003550"/>
              <a:gd name="connsiteX9" fmla="*/ 3544006 w 10408356"/>
              <a:gd name="connsiteY9" fmla="*/ 2438400 h 3003550"/>
              <a:gd name="connsiteX10" fmla="*/ 3626556 w 10408356"/>
              <a:gd name="connsiteY10" fmla="*/ 2438400 h 3003550"/>
              <a:gd name="connsiteX11" fmla="*/ 4509206 w 10408356"/>
              <a:gd name="connsiteY11" fmla="*/ 2717800 h 3003550"/>
              <a:gd name="connsiteX12" fmla="*/ 5372806 w 10408356"/>
              <a:gd name="connsiteY12" fmla="*/ 2901950 h 3003550"/>
              <a:gd name="connsiteX13" fmla="*/ 5760156 w 10408356"/>
              <a:gd name="connsiteY13" fmla="*/ 2940050 h 3003550"/>
              <a:gd name="connsiteX14" fmla="*/ 6172906 w 10408356"/>
              <a:gd name="connsiteY14" fmla="*/ 2908300 h 3003550"/>
              <a:gd name="connsiteX15" fmla="*/ 6522156 w 10408356"/>
              <a:gd name="connsiteY15" fmla="*/ 2832100 h 3003550"/>
              <a:gd name="connsiteX16" fmla="*/ 8649406 w 10408356"/>
              <a:gd name="connsiteY16" fmla="*/ 1676400 h 3003550"/>
              <a:gd name="connsiteX17" fmla="*/ 10078156 w 10408356"/>
              <a:gd name="connsiteY17" fmla="*/ 736600 h 3003550"/>
              <a:gd name="connsiteX18" fmla="*/ 10325806 w 10408356"/>
              <a:gd name="connsiteY18" fmla="*/ 571500 h 3003550"/>
              <a:gd name="connsiteX19" fmla="*/ 10408356 w 10408356"/>
              <a:gd name="connsiteY19" fmla="*/ 482600 h 3003550"/>
              <a:gd name="connsiteX20" fmla="*/ 10408356 w 10408356"/>
              <a:gd name="connsiteY20" fmla="*/ 393700 h 3003550"/>
              <a:gd name="connsiteX21" fmla="*/ 10319456 w 10408356"/>
              <a:gd name="connsiteY21" fmla="*/ 228600 h 3003550"/>
              <a:gd name="connsiteX22" fmla="*/ 10275006 w 10408356"/>
              <a:gd name="connsiteY22" fmla="*/ 146050 h 3003550"/>
              <a:gd name="connsiteX23" fmla="*/ 10078156 w 10408356"/>
              <a:gd name="connsiteY23" fmla="*/ 120650 h 3003550"/>
              <a:gd name="connsiteX24" fmla="*/ 9887656 w 10408356"/>
              <a:gd name="connsiteY24" fmla="*/ 69850 h 3003550"/>
              <a:gd name="connsiteX25" fmla="*/ 9671756 w 10408356"/>
              <a:gd name="connsiteY25" fmla="*/ 0 h 3003550"/>
              <a:gd name="connsiteX0" fmla="*/ 1016706 w 10408356"/>
              <a:gd name="connsiteY0" fmla="*/ 1612900 h 3003559"/>
              <a:gd name="connsiteX1" fmla="*/ 19756 w 10408356"/>
              <a:gd name="connsiteY1" fmla="*/ 2540000 h 3003559"/>
              <a:gd name="connsiteX2" fmla="*/ 7056 w 10408356"/>
              <a:gd name="connsiteY2" fmla="*/ 2698750 h 3003559"/>
              <a:gd name="connsiteX3" fmla="*/ 45156 w 10408356"/>
              <a:gd name="connsiteY3" fmla="*/ 2895600 h 3003559"/>
              <a:gd name="connsiteX4" fmla="*/ 102306 w 10408356"/>
              <a:gd name="connsiteY4" fmla="*/ 2959100 h 3003559"/>
              <a:gd name="connsiteX5" fmla="*/ 470606 w 10408356"/>
              <a:gd name="connsiteY5" fmla="*/ 3003550 h 3003559"/>
              <a:gd name="connsiteX6" fmla="*/ 1131006 w 10408356"/>
              <a:gd name="connsiteY6" fmla="*/ 2971800 h 3003559"/>
              <a:gd name="connsiteX7" fmla="*/ 2083506 w 10408356"/>
              <a:gd name="connsiteY7" fmla="*/ 2806700 h 3003559"/>
              <a:gd name="connsiteX8" fmla="*/ 3010606 w 10408356"/>
              <a:gd name="connsiteY8" fmla="*/ 2590800 h 3003559"/>
              <a:gd name="connsiteX9" fmla="*/ 3544006 w 10408356"/>
              <a:gd name="connsiteY9" fmla="*/ 2438400 h 3003559"/>
              <a:gd name="connsiteX10" fmla="*/ 3626556 w 10408356"/>
              <a:gd name="connsiteY10" fmla="*/ 2438400 h 3003559"/>
              <a:gd name="connsiteX11" fmla="*/ 4509206 w 10408356"/>
              <a:gd name="connsiteY11" fmla="*/ 2717800 h 3003559"/>
              <a:gd name="connsiteX12" fmla="*/ 5372806 w 10408356"/>
              <a:gd name="connsiteY12" fmla="*/ 2901950 h 3003559"/>
              <a:gd name="connsiteX13" fmla="*/ 5760156 w 10408356"/>
              <a:gd name="connsiteY13" fmla="*/ 2940050 h 3003559"/>
              <a:gd name="connsiteX14" fmla="*/ 6172906 w 10408356"/>
              <a:gd name="connsiteY14" fmla="*/ 2908300 h 3003559"/>
              <a:gd name="connsiteX15" fmla="*/ 6522156 w 10408356"/>
              <a:gd name="connsiteY15" fmla="*/ 2832100 h 3003559"/>
              <a:gd name="connsiteX16" fmla="*/ 8649406 w 10408356"/>
              <a:gd name="connsiteY16" fmla="*/ 1676400 h 3003559"/>
              <a:gd name="connsiteX17" fmla="*/ 10078156 w 10408356"/>
              <a:gd name="connsiteY17" fmla="*/ 736600 h 3003559"/>
              <a:gd name="connsiteX18" fmla="*/ 10325806 w 10408356"/>
              <a:gd name="connsiteY18" fmla="*/ 571500 h 3003559"/>
              <a:gd name="connsiteX19" fmla="*/ 10408356 w 10408356"/>
              <a:gd name="connsiteY19" fmla="*/ 482600 h 3003559"/>
              <a:gd name="connsiteX20" fmla="*/ 10408356 w 10408356"/>
              <a:gd name="connsiteY20" fmla="*/ 393700 h 3003559"/>
              <a:gd name="connsiteX21" fmla="*/ 10319456 w 10408356"/>
              <a:gd name="connsiteY21" fmla="*/ 228600 h 3003559"/>
              <a:gd name="connsiteX22" fmla="*/ 10275006 w 10408356"/>
              <a:gd name="connsiteY22" fmla="*/ 146050 h 3003559"/>
              <a:gd name="connsiteX23" fmla="*/ 10078156 w 10408356"/>
              <a:gd name="connsiteY23" fmla="*/ 120650 h 3003559"/>
              <a:gd name="connsiteX24" fmla="*/ 9887656 w 10408356"/>
              <a:gd name="connsiteY24" fmla="*/ 69850 h 3003559"/>
              <a:gd name="connsiteX25" fmla="*/ 9671756 w 10408356"/>
              <a:gd name="connsiteY25" fmla="*/ 0 h 300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408356" h="3003559">
                <a:moveTo>
                  <a:pt x="1016706" y="1612900"/>
                </a:moveTo>
                <a:lnTo>
                  <a:pt x="19756" y="2540000"/>
                </a:lnTo>
                <a:cubicBezTo>
                  <a:pt x="-5114" y="2596092"/>
                  <a:pt x="-2999" y="2645833"/>
                  <a:pt x="7056" y="2698750"/>
                </a:cubicBezTo>
                <a:cubicBezTo>
                  <a:pt x="13406" y="2772304"/>
                  <a:pt x="24518" y="2834746"/>
                  <a:pt x="45156" y="2895600"/>
                </a:cubicBezTo>
                <a:cubicBezTo>
                  <a:pt x="57856" y="2931054"/>
                  <a:pt x="83256" y="2937933"/>
                  <a:pt x="102306" y="2959100"/>
                </a:cubicBezTo>
                <a:cubicBezTo>
                  <a:pt x="225073" y="2973917"/>
                  <a:pt x="341489" y="2991908"/>
                  <a:pt x="470606" y="3003550"/>
                </a:cubicBezTo>
                <a:cubicBezTo>
                  <a:pt x="687564" y="3004080"/>
                  <a:pt x="910873" y="2982383"/>
                  <a:pt x="1131006" y="2971800"/>
                </a:cubicBezTo>
                <a:lnTo>
                  <a:pt x="2083506" y="2806700"/>
                </a:lnTo>
                <a:lnTo>
                  <a:pt x="3010606" y="2590800"/>
                </a:lnTo>
                <a:cubicBezTo>
                  <a:pt x="3188406" y="2548335"/>
                  <a:pt x="3366206" y="2489200"/>
                  <a:pt x="3544006" y="2438400"/>
                </a:cubicBezTo>
                <a:cubicBezTo>
                  <a:pt x="3571523" y="2438400"/>
                  <a:pt x="3595467" y="2426494"/>
                  <a:pt x="3626556" y="2438400"/>
                </a:cubicBezTo>
                <a:cubicBezTo>
                  <a:pt x="3929107" y="2520818"/>
                  <a:pt x="4213798" y="2633001"/>
                  <a:pt x="4509206" y="2717800"/>
                </a:cubicBezTo>
                <a:cubicBezTo>
                  <a:pt x="4794692" y="2788708"/>
                  <a:pt x="5084939" y="2840567"/>
                  <a:pt x="5372806" y="2901950"/>
                </a:cubicBezTo>
                <a:cubicBezTo>
                  <a:pt x="5501923" y="2914650"/>
                  <a:pt x="5623896" y="2935684"/>
                  <a:pt x="5760156" y="2940050"/>
                </a:cubicBezTo>
                <a:cubicBezTo>
                  <a:pt x="5897739" y="2938992"/>
                  <a:pt x="6035323" y="2928408"/>
                  <a:pt x="6172906" y="2908300"/>
                </a:cubicBezTo>
                <a:cubicBezTo>
                  <a:pt x="6289323" y="2888853"/>
                  <a:pt x="6399786" y="2872978"/>
                  <a:pt x="6522156" y="2832100"/>
                </a:cubicBezTo>
                <a:cubicBezTo>
                  <a:pt x="7241955" y="2470679"/>
                  <a:pt x="7940323" y="2061633"/>
                  <a:pt x="8649406" y="1676400"/>
                </a:cubicBezTo>
                <a:lnTo>
                  <a:pt x="10078156" y="736600"/>
                </a:lnTo>
                <a:lnTo>
                  <a:pt x="10325806" y="571500"/>
                </a:lnTo>
                <a:lnTo>
                  <a:pt x="10408356" y="482600"/>
                </a:lnTo>
                <a:lnTo>
                  <a:pt x="10408356" y="393700"/>
                </a:lnTo>
                <a:lnTo>
                  <a:pt x="10319456" y="228600"/>
                </a:lnTo>
                <a:lnTo>
                  <a:pt x="10275006" y="146050"/>
                </a:lnTo>
                <a:lnTo>
                  <a:pt x="10078156" y="120650"/>
                </a:lnTo>
                <a:lnTo>
                  <a:pt x="9887656" y="69850"/>
                </a:lnTo>
                <a:lnTo>
                  <a:pt x="9671756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7FAE20F-03D1-A566-237B-C93FF7C9CCC5}"/>
              </a:ext>
            </a:extLst>
          </p:cNvPr>
          <p:cNvSpPr/>
          <p:nvPr/>
        </p:nvSpPr>
        <p:spPr>
          <a:xfrm>
            <a:off x="8128327" y="956464"/>
            <a:ext cx="344091" cy="1054341"/>
          </a:xfrm>
          <a:custGeom>
            <a:avLst/>
            <a:gdLst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98835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88119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3703"/>
              <a:gd name="connsiteX1" fmla="*/ 247650 w 344091"/>
              <a:gd name="connsiteY1" fmla="*/ 104775 h 1053703"/>
              <a:gd name="connsiteX2" fmla="*/ 188119 w 344091"/>
              <a:gd name="connsiteY2" fmla="*/ 205978 h 1053703"/>
              <a:gd name="connsiteX3" fmla="*/ 145256 w 344091"/>
              <a:gd name="connsiteY3" fmla="*/ 292894 h 1053703"/>
              <a:gd name="connsiteX4" fmla="*/ 138113 w 344091"/>
              <a:gd name="connsiteY4" fmla="*/ 340519 h 1053703"/>
              <a:gd name="connsiteX5" fmla="*/ 138113 w 344091"/>
              <a:gd name="connsiteY5" fmla="*/ 390525 h 1053703"/>
              <a:gd name="connsiteX6" fmla="*/ 135731 w 344091"/>
              <a:gd name="connsiteY6" fmla="*/ 425053 h 1053703"/>
              <a:gd name="connsiteX7" fmla="*/ 34528 w 344091"/>
              <a:gd name="connsiteY7" fmla="*/ 516731 h 1053703"/>
              <a:gd name="connsiteX8" fmla="*/ 0 w 344091"/>
              <a:gd name="connsiteY8" fmla="*/ 559594 h 1053703"/>
              <a:gd name="connsiteX9" fmla="*/ 3572 w 344091"/>
              <a:gd name="connsiteY9" fmla="*/ 582215 h 1053703"/>
              <a:gd name="connsiteX10" fmla="*/ 19050 w 344091"/>
              <a:gd name="connsiteY10" fmla="*/ 606028 h 1053703"/>
              <a:gd name="connsiteX11" fmla="*/ 33338 w 344091"/>
              <a:gd name="connsiteY11" fmla="*/ 625078 h 1053703"/>
              <a:gd name="connsiteX12" fmla="*/ 15478 w 344091"/>
              <a:gd name="connsiteY12" fmla="*/ 754856 h 1053703"/>
              <a:gd name="connsiteX13" fmla="*/ 2381 w 344091"/>
              <a:gd name="connsiteY13" fmla="*/ 906065 h 1053703"/>
              <a:gd name="connsiteX14" fmla="*/ 16669 w 344091"/>
              <a:gd name="connsiteY14" fmla="*/ 988219 h 1053703"/>
              <a:gd name="connsiteX15" fmla="*/ 34528 w 344091"/>
              <a:gd name="connsiteY15" fmla="*/ 1020365 h 1053703"/>
              <a:gd name="connsiteX16" fmla="*/ 92869 w 344091"/>
              <a:gd name="connsiteY16" fmla="*/ 1051322 h 1053703"/>
              <a:gd name="connsiteX17" fmla="*/ 147638 w 344091"/>
              <a:gd name="connsiteY17" fmla="*/ 1053703 h 1053703"/>
              <a:gd name="connsiteX18" fmla="*/ 233363 w 344091"/>
              <a:gd name="connsiteY18" fmla="*/ 1033462 h 1053703"/>
              <a:gd name="connsiteX19" fmla="*/ 270272 w 344091"/>
              <a:gd name="connsiteY19" fmla="*/ 1019175 h 1053703"/>
              <a:gd name="connsiteX20" fmla="*/ 320278 w 344091"/>
              <a:gd name="connsiteY20" fmla="*/ 1012031 h 1053703"/>
              <a:gd name="connsiteX0" fmla="*/ 344091 w 344091"/>
              <a:gd name="connsiteY0" fmla="*/ 0 h 1054341"/>
              <a:gd name="connsiteX1" fmla="*/ 247650 w 344091"/>
              <a:gd name="connsiteY1" fmla="*/ 104775 h 1054341"/>
              <a:gd name="connsiteX2" fmla="*/ 188119 w 344091"/>
              <a:gd name="connsiteY2" fmla="*/ 205978 h 1054341"/>
              <a:gd name="connsiteX3" fmla="*/ 145256 w 344091"/>
              <a:gd name="connsiteY3" fmla="*/ 292894 h 1054341"/>
              <a:gd name="connsiteX4" fmla="*/ 138113 w 344091"/>
              <a:gd name="connsiteY4" fmla="*/ 340519 h 1054341"/>
              <a:gd name="connsiteX5" fmla="*/ 138113 w 344091"/>
              <a:gd name="connsiteY5" fmla="*/ 390525 h 1054341"/>
              <a:gd name="connsiteX6" fmla="*/ 135731 w 344091"/>
              <a:gd name="connsiteY6" fmla="*/ 425053 h 1054341"/>
              <a:gd name="connsiteX7" fmla="*/ 34528 w 344091"/>
              <a:gd name="connsiteY7" fmla="*/ 516731 h 1054341"/>
              <a:gd name="connsiteX8" fmla="*/ 0 w 344091"/>
              <a:gd name="connsiteY8" fmla="*/ 559594 h 1054341"/>
              <a:gd name="connsiteX9" fmla="*/ 3572 w 344091"/>
              <a:gd name="connsiteY9" fmla="*/ 582215 h 1054341"/>
              <a:gd name="connsiteX10" fmla="*/ 19050 w 344091"/>
              <a:gd name="connsiteY10" fmla="*/ 606028 h 1054341"/>
              <a:gd name="connsiteX11" fmla="*/ 33338 w 344091"/>
              <a:gd name="connsiteY11" fmla="*/ 625078 h 1054341"/>
              <a:gd name="connsiteX12" fmla="*/ 15478 w 344091"/>
              <a:gd name="connsiteY12" fmla="*/ 754856 h 1054341"/>
              <a:gd name="connsiteX13" fmla="*/ 2381 w 344091"/>
              <a:gd name="connsiteY13" fmla="*/ 906065 h 1054341"/>
              <a:gd name="connsiteX14" fmla="*/ 16669 w 344091"/>
              <a:gd name="connsiteY14" fmla="*/ 988219 h 1054341"/>
              <a:gd name="connsiteX15" fmla="*/ 34528 w 344091"/>
              <a:gd name="connsiteY15" fmla="*/ 1020365 h 1054341"/>
              <a:gd name="connsiteX16" fmla="*/ 92869 w 344091"/>
              <a:gd name="connsiteY16" fmla="*/ 1051322 h 1054341"/>
              <a:gd name="connsiteX17" fmla="*/ 147638 w 344091"/>
              <a:gd name="connsiteY17" fmla="*/ 1053703 h 1054341"/>
              <a:gd name="connsiteX18" fmla="*/ 233363 w 344091"/>
              <a:gd name="connsiteY18" fmla="*/ 1033462 h 1054341"/>
              <a:gd name="connsiteX19" fmla="*/ 270272 w 344091"/>
              <a:gd name="connsiteY19" fmla="*/ 1019175 h 1054341"/>
              <a:gd name="connsiteX20" fmla="*/ 320278 w 344091"/>
              <a:gd name="connsiteY20" fmla="*/ 1012031 h 10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44091" h="1054341">
                <a:moveTo>
                  <a:pt x="344091" y="0"/>
                </a:moveTo>
                <a:cubicBezTo>
                  <a:pt x="311944" y="34925"/>
                  <a:pt x="270272" y="65088"/>
                  <a:pt x="247650" y="104775"/>
                </a:cubicBezTo>
                <a:cubicBezTo>
                  <a:pt x="227806" y="138509"/>
                  <a:pt x="204391" y="172244"/>
                  <a:pt x="188119" y="205978"/>
                </a:cubicBezTo>
                <a:lnTo>
                  <a:pt x="145256" y="292894"/>
                </a:lnTo>
                <a:lnTo>
                  <a:pt x="138113" y="340519"/>
                </a:lnTo>
                <a:lnTo>
                  <a:pt x="138113" y="390525"/>
                </a:lnTo>
                <a:lnTo>
                  <a:pt x="135731" y="425053"/>
                </a:lnTo>
                <a:lnTo>
                  <a:pt x="34528" y="516731"/>
                </a:lnTo>
                <a:cubicBezTo>
                  <a:pt x="14685" y="529828"/>
                  <a:pt x="11509" y="545306"/>
                  <a:pt x="0" y="559594"/>
                </a:cubicBezTo>
                <a:lnTo>
                  <a:pt x="3572" y="582215"/>
                </a:lnTo>
                <a:lnTo>
                  <a:pt x="19050" y="606028"/>
                </a:lnTo>
                <a:lnTo>
                  <a:pt x="33338" y="625078"/>
                </a:lnTo>
                <a:lnTo>
                  <a:pt x="15478" y="754856"/>
                </a:lnTo>
                <a:cubicBezTo>
                  <a:pt x="11112" y="805259"/>
                  <a:pt x="4366" y="855662"/>
                  <a:pt x="2381" y="906065"/>
                </a:cubicBezTo>
                <a:cubicBezTo>
                  <a:pt x="3572" y="933450"/>
                  <a:pt x="11906" y="960834"/>
                  <a:pt x="16669" y="988219"/>
                </a:cubicBezTo>
                <a:lnTo>
                  <a:pt x="34528" y="1020365"/>
                </a:lnTo>
                <a:cubicBezTo>
                  <a:pt x="53975" y="1030684"/>
                  <a:pt x="66279" y="1042193"/>
                  <a:pt x="92869" y="1051322"/>
                </a:cubicBezTo>
                <a:cubicBezTo>
                  <a:pt x="120650" y="1056878"/>
                  <a:pt x="129382" y="1052909"/>
                  <a:pt x="147638" y="1053703"/>
                </a:cubicBezTo>
                <a:lnTo>
                  <a:pt x="233363" y="1033462"/>
                </a:lnTo>
                <a:lnTo>
                  <a:pt x="270272" y="1019175"/>
                </a:lnTo>
                <a:lnTo>
                  <a:pt x="320278" y="1012031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1334416-B141-62B5-3AEB-B6EF843F52F4}"/>
              </a:ext>
            </a:extLst>
          </p:cNvPr>
          <p:cNvSpPr/>
          <p:nvPr/>
        </p:nvSpPr>
        <p:spPr>
          <a:xfrm>
            <a:off x="8139043" y="1724418"/>
            <a:ext cx="152400" cy="31220"/>
          </a:xfrm>
          <a:custGeom>
            <a:avLst/>
            <a:gdLst>
              <a:gd name="connsiteX0" fmla="*/ 0 w 152400"/>
              <a:gd name="connsiteY0" fmla="*/ 0 h 28575"/>
              <a:gd name="connsiteX1" fmla="*/ 45244 w 152400"/>
              <a:gd name="connsiteY1" fmla="*/ 28575 h 28575"/>
              <a:gd name="connsiteX2" fmla="*/ 108347 w 152400"/>
              <a:gd name="connsiteY2" fmla="*/ 28575 h 28575"/>
              <a:gd name="connsiteX3" fmla="*/ 152400 w 152400"/>
              <a:gd name="connsiteY3" fmla="*/ 21431 h 28575"/>
              <a:gd name="connsiteX0" fmla="*/ 0 w 152400"/>
              <a:gd name="connsiteY0" fmla="*/ 0 h 28575"/>
              <a:gd name="connsiteX1" fmla="*/ 45244 w 152400"/>
              <a:gd name="connsiteY1" fmla="*/ 28575 h 28575"/>
              <a:gd name="connsiteX2" fmla="*/ 108347 w 152400"/>
              <a:gd name="connsiteY2" fmla="*/ 28575 h 28575"/>
              <a:gd name="connsiteX3" fmla="*/ 152400 w 152400"/>
              <a:gd name="connsiteY3" fmla="*/ 21431 h 28575"/>
              <a:gd name="connsiteX0" fmla="*/ 0 w 152400"/>
              <a:gd name="connsiteY0" fmla="*/ 0 h 31220"/>
              <a:gd name="connsiteX1" fmla="*/ 45244 w 152400"/>
              <a:gd name="connsiteY1" fmla="*/ 28575 h 31220"/>
              <a:gd name="connsiteX2" fmla="*/ 108347 w 152400"/>
              <a:gd name="connsiteY2" fmla="*/ 28575 h 31220"/>
              <a:gd name="connsiteX3" fmla="*/ 152400 w 152400"/>
              <a:gd name="connsiteY3" fmla="*/ 21431 h 3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31220">
                <a:moveTo>
                  <a:pt x="0" y="0"/>
                </a:moveTo>
                <a:cubicBezTo>
                  <a:pt x="15081" y="9525"/>
                  <a:pt x="26592" y="23812"/>
                  <a:pt x="45244" y="28575"/>
                </a:cubicBezTo>
                <a:cubicBezTo>
                  <a:pt x="67468" y="34528"/>
                  <a:pt x="87313" y="28575"/>
                  <a:pt x="108347" y="28575"/>
                </a:cubicBezTo>
                <a:lnTo>
                  <a:pt x="152400" y="21431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32F86D73-19DD-9DB7-D7B2-8F478B20EDC1}"/>
              </a:ext>
            </a:extLst>
          </p:cNvPr>
          <p:cNvSpPr/>
          <p:nvPr/>
        </p:nvSpPr>
        <p:spPr>
          <a:xfrm>
            <a:off x="8425983" y="1323176"/>
            <a:ext cx="64294" cy="36910"/>
          </a:xfrm>
          <a:custGeom>
            <a:avLst/>
            <a:gdLst>
              <a:gd name="connsiteX0" fmla="*/ 0 w 64294"/>
              <a:gd name="connsiteY0" fmla="*/ 0 h 36910"/>
              <a:gd name="connsiteX1" fmla="*/ 54769 w 64294"/>
              <a:gd name="connsiteY1" fmla="*/ 15478 h 36910"/>
              <a:gd name="connsiteX2" fmla="*/ 64294 w 64294"/>
              <a:gd name="connsiteY2" fmla="*/ 36910 h 3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294" h="36910">
                <a:moveTo>
                  <a:pt x="0" y="0"/>
                </a:moveTo>
                <a:lnTo>
                  <a:pt x="54769" y="15478"/>
                </a:lnTo>
                <a:lnTo>
                  <a:pt x="64294" y="3691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72B176A1-20B8-1AFD-9B19-1FAC93DED916}"/>
              </a:ext>
            </a:extLst>
          </p:cNvPr>
          <p:cNvSpPr/>
          <p:nvPr/>
        </p:nvSpPr>
        <p:spPr>
          <a:xfrm>
            <a:off x="8348593" y="1697033"/>
            <a:ext cx="38100" cy="69056"/>
          </a:xfrm>
          <a:custGeom>
            <a:avLst/>
            <a:gdLst>
              <a:gd name="connsiteX0" fmla="*/ 0 w 38100"/>
              <a:gd name="connsiteY0" fmla="*/ 0 h 69056"/>
              <a:gd name="connsiteX1" fmla="*/ 38100 w 38100"/>
              <a:gd name="connsiteY1" fmla="*/ 34528 h 69056"/>
              <a:gd name="connsiteX2" fmla="*/ 27384 w 38100"/>
              <a:gd name="connsiteY2" fmla="*/ 69056 h 6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69056">
                <a:moveTo>
                  <a:pt x="0" y="0"/>
                </a:moveTo>
                <a:lnTo>
                  <a:pt x="38100" y="34528"/>
                </a:lnTo>
                <a:lnTo>
                  <a:pt x="27384" y="69056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00B3B88-DD53-67BD-1669-8FCC147CBE33}"/>
              </a:ext>
            </a:extLst>
          </p:cNvPr>
          <p:cNvSpPr/>
          <p:nvPr/>
        </p:nvSpPr>
        <p:spPr>
          <a:xfrm>
            <a:off x="8451895" y="955273"/>
            <a:ext cx="430097" cy="635794"/>
          </a:xfrm>
          <a:custGeom>
            <a:avLst/>
            <a:gdLst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003 w 429816"/>
              <a:gd name="connsiteY0" fmla="*/ 0 h 635794"/>
              <a:gd name="connsiteX1" fmla="*/ 5953 w 429816"/>
              <a:gd name="connsiteY1" fmla="*/ 91678 h 635794"/>
              <a:gd name="connsiteX2" fmla="*/ 0 w 429816"/>
              <a:gd name="connsiteY2" fmla="*/ 178594 h 635794"/>
              <a:gd name="connsiteX3" fmla="*/ 32147 w 429816"/>
              <a:gd name="connsiteY3" fmla="*/ 291703 h 635794"/>
              <a:gd name="connsiteX4" fmla="*/ 96441 w 429816"/>
              <a:gd name="connsiteY4" fmla="*/ 379810 h 635794"/>
              <a:gd name="connsiteX5" fmla="*/ 167878 w 429816"/>
              <a:gd name="connsiteY5" fmla="*/ 454819 h 635794"/>
              <a:gd name="connsiteX6" fmla="*/ 227410 w 429816"/>
              <a:gd name="connsiteY6" fmla="*/ 492919 h 635794"/>
              <a:gd name="connsiteX7" fmla="*/ 265510 w 429816"/>
              <a:gd name="connsiteY7" fmla="*/ 558403 h 635794"/>
              <a:gd name="connsiteX8" fmla="*/ 277416 w 429816"/>
              <a:gd name="connsiteY8" fmla="*/ 635794 h 635794"/>
              <a:gd name="connsiteX9" fmla="*/ 326231 w 429816"/>
              <a:gd name="connsiteY9" fmla="*/ 609600 h 635794"/>
              <a:gd name="connsiteX10" fmla="*/ 359569 w 429816"/>
              <a:gd name="connsiteY10" fmla="*/ 572691 h 635794"/>
              <a:gd name="connsiteX11" fmla="*/ 383381 w 429816"/>
              <a:gd name="connsiteY11" fmla="*/ 511969 h 635794"/>
              <a:gd name="connsiteX12" fmla="*/ 401241 w 429816"/>
              <a:gd name="connsiteY12" fmla="*/ 442913 h 635794"/>
              <a:gd name="connsiteX13" fmla="*/ 429816 w 429816"/>
              <a:gd name="connsiteY13" fmla="*/ 375047 h 635794"/>
              <a:gd name="connsiteX0" fmla="*/ 25284 w 430097"/>
              <a:gd name="connsiteY0" fmla="*/ 0 h 635794"/>
              <a:gd name="connsiteX1" fmla="*/ 6234 w 430097"/>
              <a:gd name="connsiteY1" fmla="*/ 91678 h 635794"/>
              <a:gd name="connsiteX2" fmla="*/ 281 w 430097"/>
              <a:gd name="connsiteY2" fmla="*/ 178594 h 635794"/>
              <a:gd name="connsiteX3" fmla="*/ 32428 w 430097"/>
              <a:gd name="connsiteY3" fmla="*/ 291703 h 635794"/>
              <a:gd name="connsiteX4" fmla="*/ 96722 w 430097"/>
              <a:gd name="connsiteY4" fmla="*/ 379810 h 635794"/>
              <a:gd name="connsiteX5" fmla="*/ 168159 w 430097"/>
              <a:gd name="connsiteY5" fmla="*/ 454819 h 635794"/>
              <a:gd name="connsiteX6" fmla="*/ 227691 w 430097"/>
              <a:gd name="connsiteY6" fmla="*/ 492919 h 635794"/>
              <a:gd name="connsiteX7" fmla="*/ 265791 w 430097"/>
              <a:gd name="connsiteY7" fmla="*/ 558403 h 635794"/>
              <a:gd name="connsiteX8" fmla="*/ 277697 w 430097"/>
              <a:gd name="connsiteY8" fmla="*/ 635794 h 635794"/>
              <a:gd name="connsiteX9" fmla="*/ 326512 w 430097"/>
              <a:gd name="connsiteY9" fmla="*/ 609600 h 635794"/>
              <a:gd name="connsiteX10" fmla="*/ 359850 w 430097"/>
              <a:gd name="connsiteY10" fmla="*/ 572691 h 635794"/>
              <a:gd name="connsiteX11" fmla="*/ 383662 w 430097"/>
              <a:gd name="connsiteY11" fmla="*/ 511969 h 635794"/>
              <a:gd name="connsiteX12" fmla="*/ 401522 w 430097"/>
              <a:gd name="connsiteY12" fmla="*/ 442913 h 635794"/>
              <a:gd name="connsiteX13" fmla="*/ 430097 w 430097"/>
              <a:gd name="connsiteY13" fmla="*/ 375047 h 635794"/>
              <a:gd name="connsiteX0" fmla="*/ 25284 w 430097"/>
              <a:gd name="connsiteY0" fmla="*/ 0 h 635794"/>
              <a:gd name="connsiteX1" fmla="*/ 6234 w 430097"/>
              <a:gd name="connsiteY1" fmla="*/ 91678 h 635794"/>
              <a:gd name="connsiteX2" fmla="*/ 281 w 430097"/>
              <a:gd name="connsiteY2" fmla="*/ 178594 h 635794"/>
              <a:gd name="connsiteX3" fmla="*/ 32428 w 430097"/>
              <a:gd name="connsiteY3" fmla="*/ 291703 h 635794"/>
              <a:gd name="connsiteX4" fmla="*/ 96722 w 430097"/>
              <a:gd name="connsiteY4" fmla="*/ 379810 h 635794"/>
              <a:gd name="connsiteX5" fmla="*/ 168159 w 430097"/>
              <a:gd name="connsiteY5" fmla="*/ 454819 h 635794"/>
              <a:gd name="connsiteX6" fmla="*/ 227691 w 430097"/>
              <a:gd name="connsiteY6" fmla="*/ 492919 h 635794"/>
              <a:gd name="connsiteX7" fmla="*/ 265791 w 430097"/>
              <a:gd name="connsiteY7" fmla="*/ 558403 h 635794"/>
              <a:gd name="connsiteX8" fmla="*/ 277697 w 430097"/>
              <a:gd name="connsiteY8" fmla="*/ 635794 h 635794"/>
              <a:gd name="connsiteX9" fmla="*/ 326512 w 430097"/>
              <a:gd name="connsiteY9" fmla="*/ 609600 h 635794"/>
              <a:gd name="connsiteX10" fmla="*/ 359850 w 430097"/>
              <a:gd name="connsiteY10" fmla="*/ 572691 h 635794"/>
              <a:gd name="connsiteX11" fmla="*/ 383662 w 430097"/>
              <a:gd name="connsiteY11" fmla="*/ 511969 h 635794"/>
              <a:gd name="connsiteX12" fmla="*/ 401522 w 430097"/>
              <a:gd name="connsiteY12" fmla="*/ 442913 h 635794"/>
              <a:gd name="connsiteX13" fmla="*/ 430097 w 430097"/>
              <a:gd name="connsiteY13" fmla="*/ 375047 h 635794"/>
              <a:gd name="connsiteX0" fmla="*/ 25284 w 430097"/>
              <a:gd name="connsiteY0" fmla="*/ 0 h 635794"/>
              <a:gd name="connsiteX1" fmla="*/ 6234 w 430097"/>
              <a:gd name="connsiteY1" fmla="*/ 91678 h 635794"/>
              <a:gd name="connsiteX2" fmla="*/ 281 w 430097"/>
              <a:gd name="connsiteY2" fmla="*/ 178594 h 635794"/>
              <a:gd name="connsiteX3" fmla="*/ 32428 w 430097"/>
              <a:gd name="connsiteY3" fmla="*/ 291703 h 635794"/>
              <a:gd name="connsiteX4" fmla="*/ 96722 w 430097"/>
              <a:gd name="connsiteY4" fmla="*/ 379810 h 635794"/>
              <a:gd name="connsiteX5" fmla="*/ 168159 w 430097"/>
              <a:gd name="connsiteY5" fmla="*/ 454819 h 635794"/>
              <a:gd name="connsiteX6" fmla="*/ 227691 w 430097"/>
              <a:gd name="connsiteY6" fmla="*/ 492919 h 635794"/>
              <a:gd name="connsiteX7" fmla="*/ 265791 w 430097"/>
              <a:gd name="connsiteY7" fmla="*/ 558403 h 635794"/>
              <a:gd name="connsiteX8" fmla="*/ 277697 w 430097"/>
              <a:gd name="connsiteY8" fmla="*/ 635794 h 635794"/>
              <a:gd name="connsiteX9" fmla="*/ 326512 w 430097"/>
              <a:gd name="connsiteY9" fmla="*/ 609600 h 635794"/>
              <a:gd name="connsiteX10" fmla="*/ 359850 w 430097"/>
              <a:gd name="connsiteY10" fmla="*/ 572691 h 635794"/>
              <a:gd name="connsiteX11" fmla="*/ 383662 w 430097"/>
              <a:gd name="connsiteY11" fmla="*/ 511969 h 635794"/>
              <a:gd name="connsiteX12" fmla="*/ 401522 w 430097"/>
              <a:gd name="connsiteY12" fmla="*/ 442913 h 635794"/>
              <a:gd name="connsiteX13" fmla="*/ 430097 w 430097"/>
              <a:gd name="connsiteY13" fmla="*/ 375047 h 635794"/>
              <a:gd name="connsiteX0" fmla="*/ 25284 w 430097"/>
              <a:gd name="connsiteY0" fmla="*/ 0 h 635794"/>
              <a:gd name="connsiteX1" fmla="*/ 6234 w 430097"/>
              <a:gd name="connsiteY1" fmla="*/ 91678 h 635794"/>
              <a:gd name="connsiteX2" fmla="*/ 281 w 430097"/>
              <a:gd name="connsiteY2" fmla="*/ 178594 h 635794"/>
              <a:gd name="connsiteX3" fmla="*/ 32428 w 430097"/>
              <a:gd name="connsiteY3" fmla="*/ 291703 h 635794"/>
              <a:gd name="connsiteX4" fmla="*/ 96722 w 430097"/>
              <a:gd name="connsiteY4" fmla="*/ 379810 h 635794"/>
              <a:gd name="connsiteX5" fmla="*/ 168159 w 430097"/>
              <a:gd name="connsiteY5" fmla="*/ 454819 h 635794"/>
              <a:gd name="connsiteX6" fmla="*/ 227691 w 430097"/>
              <a:gd name="connsiteY6" fmla="*/ 492919 h 635794"/>
              <a:gd name="connsiteX7" fmla="*/ 265791 w 430097"/>
              <a:gd name="connsiteY7" fmla="*/ 558403 h 635794"/>
              <a:gd name="connsiteX8" fmla="*/ 277697 w 430097"/>
              <a:gd name="connsiteY8" fmla="*/ 635794 h 635794"/>
              <a:gd name="connsiteX9" fmla="*/ 326512 w 430097"/>
              <a:gd name="connsiteY9" fmla="*/ 609600 h 635794"/>
              <a:gd name="connsiteX10" fmla="*/ 359850 w 430097"/>
              <a:gd name="connsiteY10" fmla="*/ 572691 h 635794"/>
              <a:gd name="connsiteX11" fmla="*/ 383662 w 430097"/>
              <a:gd name="connsiteY11" fmla="*/ 511969 h 635794"/>
              <a:gd name="connsiteX12" fmla="*/ 401522 w 430097"/>
              <a:gd name="connsiteY12" fmla="*/ 442913 h 635794"/>
              <a:gd name="connsiteX13" fmla="*/ 430097 w 430097"/>
              <a:gd name="connsiteY13" fmla="*/ 375047 h 635794"/>
              <a:gd name="connsiteX0" fmla="*/ 25284 w 430097"/>
              <a:gd name="connsiteY0" fmla="*/ 0 h 635794"/>
              <a:gd name="connsiteX1" fmla="*/ 6234 w 430097"/>
              <a:gd name="connsiteY1" fmla="*/ 91678 h 635794"/>
              <a:gd name="connsiteX2" fmla="*/ 281 w 430097"/>
              <a:gd name="connsiteY2" fmla="*/ 178594 h 635794"/>
              <a:gd name="connsiteX3" fmla="*/ 32428 w 430097"/>
              <a:gd name="connsiteY3" fmla="*/ 291703 h 635794"/>
              <a:gd name="connsiteX4" fmla="*/ 96722 w 430097"/>
              <a:gd name="connsiteY4" fmla="*/ 379810 h 635794"/>
              <a:gd name="connsiteX5" fmla="*/ 168159 w 430097"/>
              <a:gd name="connsiteY5" fmla="*/ 454819 h 635794"/>
              <a:gd name="connsiteX6" fmla="*/ 227691 w 430097"/>
              <a:gd name="connsiteY6" fmla="*/ 492919 h 635794"/>
              <a:gd name="connsiteX7" fmla="*/ 265791 w 430097"/>
              <a:gd name="connsiteY7" fmla="*/ 558403 h 635794"/>
              <a:gd name="connsiteX8" fmla="*/ 277697 w 430097"/>
              <a:gd name="connsiteY8" fmla="*/ 635794 h 635794"/>
              <a:gd name="connsiteX9" fmla="*/ 331274 w 430097"/>
              <a:gd name="connsiteY9" fmla="*/ 609600 h 635794"/>
              <a:gd name="connsiteX10" fmla="*/ 359850 w 430097"/>
              <a:gd name="connsiteY10" fmla="*/ 572691 h 635794"/>
              <a:gd name="connsiteX11" fmla="*/ 383662 w 430097"/>
              <a:gd name="connsiteY11" fmla="*/ 511969 h 635794"/>
              <a:gd name="connsiteX12" fmla="*/ 401522 w 430097"/>
              <a:gd name="connsiteY12" fmla="*/ 442913 h 635794"/>
              <a:gd name="connsiteX13" fmla="*/ 430097 w 430097"/>
              <a:gd name="connsiteY13" fmla="*/ 375047 h 63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0097" h="635794">
                <a:moveTo>
                  <a:pt x="25284" y="0"/>
                </a:moveTo>
                <a:lnTo>
                  <a:pt x="6234" y="91678"/>
                </a:lnTo>
                <a:cubicBezTo>
                  <a:pt x="4250" y="120650"/>
                  <a:pt x="-1307" y="149622"/>
                  <a:pt x="281" y="178594"/>
                </a:cubicBezTo>
                <a:cubicBezTo>
                  <a:pt x="2663" y="218679"/>
                  <a:pt x="13378" y="256381"/>
                  <a:pt x="32428" y="291703"/>
                </a:cubicBezTo>
                <a:cubicBezTo>
                  <a:pt x="43144" y="323454"/>
                  <a:pt x="72910" y="351632"/>
                  <a:pt x="96722" y="379810"/>
                </a:cubicBezTo>
                <a:cubicBezTo>
                  <a:pt x="118153" y="410766"/>
                  <a:pt x="144347" y="429816"/>
                  <a:pt x="168159" y="454819"/>
                </a:cubicBezTo>
                <a:cubicBezTo>
                  <a:pt x="188003" y="467519"/>
                  <a:pt x="210228" y="477838"/>
                  <a:pt x="227691" y="492919"/>
                </a:cubicBezTo>
                <a:cubicBezTo>
                  <a:pt x="248725" y="513556"/>
                  <a:pt x="253091" y="536575"/>
                  <a:pt x="265791" y="558403"/>
                </a:cubicBezTo>
                <a:lnTo>
                  <a:pt x="277697" y="635794"/>
                </a:lnTo>
                <a:cubicBezTo>
                  <a:pt x="293969" y="627063"/>
                  <a:pt x="307858" y="627856"/>
                  <a:pt x="331274" y="609600"/>
                </a:cubicBezTo>
                <a:lnTo>
                  <a:pt x="359850" y="572691"/>
                </a:lnTo>
                <a:lnTo>
                  <a:pt x="383662" y="511969"/>
                </a:lnTo>
                <a:lnTo>
                  <a:pt x="401522" y="442913"/>
                </a:lnTo>
                <a:lnTo>
                  <a:pt x="430097" y="375047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00BF43C-C65A-721A-ED39-1A27FC9B5AD2}"/>
              </a:ext>
            </a:extLst>
          </p:cNvPr>
          <p:cNvSpPr/>
          <p:nvPr/>
        </p:nvSpPr>
        <p:spPr>
          <a:xfrm>
            <a:off x="8699827" y="1489864"/>
            <a:ext cx="302419" cy="339328"/>
          </a:xfrm>
          <a:custGeom>
            <a:avLst/>
            <a:gdLst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1919 w 302419"/>
              <a:gd name="connsiteY4" fmla="*/ 242887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1919 w 302419"/>
              <a:gd name="connsiteY4" fmla="*/ 242887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1919 w 302419"/>
              <a:gd name="connsiteY4" fmla="*/ 242887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1919 w 302419"/>
              <a:gd name="connsiteY4" fmla="*/ 242887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1919 w 302419"/>
              <a:gd name="connsiteY4" fmla="*/ 242887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3110 w 302419"/>
              <a:gd name="connsiteY4" fmla="*/ 244078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3110 w 302419"/>
              <a:gd name="connsiteY4" fmla="*/ 244078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3110 w 302419"/>
              <a:gd name="connsiteY4" fmla="*/ 244078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  <a:gd name="connsiteX0" fmla="*/ 129778 w 302419"/>
              <a:gd name="connsiteY0" fmla="*/ 0 h 339328"/>
              <a:gd name="connsiteX1" fmla="*/ 134541 w 302419"/>
              <a:gd name="connsiteY1" fmla="*/ 70247 h 339328"/>
              <a:gd name="connsiteX2" fmla="*/ 147638 w 302419"/>
              <a:gd name="connsiteY2" fmla="*/ 129778 h 339328"/>
              <a:gd name="connsiteX3" fmla="*/ 147638 w 302419"/>
              <a:gd name="connsiteY3" fmla="*/ 186928 h 339328"/>
              <a:gd name="connsiteX4" fmla="*/ 113110 w 302419"/>
              <a:gd name="connsiteY4" fmla="*/ 244078 h 339328"/>
              <a:gd name="connsiteX5" fmla="*/ 75010 w 302419"/>
              <a:gd name="connsiteY5" fmla="*/ 275034 h 339328"/>
              <a:gd name="connsiteX6" fmla="*/ 0 w 302419"/>
              <a:gd name="connsiteY6" fmla="*/ 272653 h 339328"/>
              <a:gd name="connsiteX7" fmla="*/ 25003 w 302419"/>
              <a:gd name="connsiteY7" fmla="*/ 308372 h 339328"/>
              <a:gd name="connsiteX8" fmla="*/ 61913 w 302419"/>
              <a:gd name="connsiteY8" fmla="*/ 335756 h 339328"/>
              <a:gd name="connsiteX9" fmla="*/ 103585 w 302419"/>
              <a:gd name="connsiteY9" fmla="*/ 339328 h 339328"/>
              <a:gd name="connsiteX10" fmla="*/ 188119 w 302419"/>
              <a:gd name="connsiteY10" fmla="*/ 330994 h 339328"/>
              <a:gd name="connsiteX11" fmla="*/ 258366 w 302419"/>
              <a:gd name="connsiteY11" fmla="*/ 295275 h 339328"/>
              <a:gd name="connsiteX12" fmla="*/ 290513 w 302419"/>
              <a:gd name="connsiteY12" fmla="*/ 253603 h 339328"/>
              <a:gd name="connsiteX13" fmla="*/ 302419 w 302419"/>
              <a:gd name="connsiteY13" fmla="*/ 220265 h 339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419" h="339328">
                <a:moveTo>
                  <a:pt x="129778" y="0"/>
                </a:moveTo>
                <a:lnTo>
                  <a:pt x="134541" y="70247"/>
                </a:lnTo>
                <a:lnTo>
                  <a:pt x="147638" y="129778"/>
                </a:lnTo>
                <a:cubicBezTo>
                  <a:pt x="147638" y="148828"/>
                  <a:pt x="150020" y="167878"/>
                  <a:pt x="147638" y="186928"/>
                </a:cubicBezTo>
                <a:cubicBezTo>
                  <a:pt x="138511" y="208359"/>
                  <a:pt x="124619" y="225028"/>
                  <a:pt x="113110" y="244078"/>
                </a:cubicBezTo>
                <a:cubicBezTo>
                  <a:pt x="100807" y="254794"/>
                  <a:pt x="95647" y="270271"/>
                  <a:pt x="75010" y="275034"/>
                </a:cubicBezTo>
                <a:cubicBezTo>
                  <a:pt x="47626" y="275431"/>
                  <a:pt x="25003" y="273447"/>
                  <a:pt x="0" y="272653"/>
                </a:cubicBezTo>
                <a:lnTo>
                  <a:pt x="25003" y="308372"/>
                </a:lnTo>
                <a:lnTo>
                  <a:pt x="61913" y="335756"/>
                </a:lnTo>
                <a:lnTo>
                  <a:pt x="103585" y="339328"/>
                </a:lnTo>
                <a:cubicBezTo>
                  <a:pt x="131763" y="336550"/>
                  <a:pt x="158750" y="340916"/>
                  <a:pt x="188119" y="330994"/>
                </a:cubicBezTo>
                <a:cubicBezTo>
                  <a:pt x="219869" y="322660"/>
                  <a:pt x="234950" y="307181"/>
                  <a:pt x="258366" y="295275"/>
                </a:cubicBezTo>
                <a:lnTo>
                  <a:pt x="290513" y="253603"/>
                </a:lnTo>
                <a:lnTo>
                  <a:pt x="302419" y="220265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2C5DD70-024B-7E9A-D889-450FCE89AFBE}"/>
              </a:ext>
            </a:extLst>
          </p:cNvPr>
          <p:cNvSpPr/>
          <p:nvPr/>
        </p:nvSpPr>
        <p:spPr>
          <a:xfrm>
            <a:off x="8712923" y="1820858"/>
            <a:ext cx="406003" cy="227409"/>
          </a:xfrm>
          <a:custGeom>
            <a:avLst/>
            <a:gdLst>
              <a:gd name="connsiteX0" fmla="*/ 36910 w 397669"/>
              <a:gd name="connsiteY0" fmla="*/ 0 h 227409"/>
              <a:gd name="connsiteX1" fmla="*/ 4763 w 397669"/>
              <a:gd name="connsiteY1" fmla="*/ 40481 h 227409"/>
              <a:gd name="connsiteX2" fmla="*/ 0 w 397669"/>
              <a:gd name="connsiteY2" fmla="*/ 101203 h 227409"/>
              <a:gd name="connsiteX3" fmla="*/ 4763 w 397669"/>
              <a:gd name="connsiteY3" fmla="*/ 148828 h 227409"/>
              <a:gd name="connsiteX4" fmla="*/ 32147 w 397669"/>
              <a:gd name="connsiteY4" fmla="*/ 195262 h 227409"/>
              <a:gd name="connsiteX5" fmla="*/ 45244 w 397669"/>
              <a:gd name="connsiteY5" fmla="*/ 227409 h 227409"/>
              <a:gd name="connsiteX6" fmla="*/ 55960 w 397669"/>
              <a:gd name="connsiteY6" fmla="*/ 201215 h 227409"/>
              <a:gd name="connsiteX7" fmla="*/ 80963 w 397669"/>
              <a:gd name="connsiteY7" fmla="*/ 182165 h 227409"/>
              <a:gd name="connsiteX8" fmla="*/ 144066 w 397669"/>
              <a:gd name="connsiteY8" fmla="*/ 182165 h 227409"/>
              <a:gd name="connsiteX9" fmla="*/ 180975 w 397669"/>
              <a:gd name="connsiteY9" fmla="*/ 194071 h 227409"/>
              <a:gd name="connsiteX10" fmla="*/ 257175 w 397669"/>
              <a:gd name="connsiteY10" fmla="*/ 200025 h 227409"/>
              <a:gd name="connsiteX11" fmla="*/ 305991 w 397669"/>
              <a:gd name="connsiteY11" fmla="*/ 179784 h 227409"/>
              <a:gd name="connsiteX12" fmla="*/ 355997 w 397669"/>
              <a:gd name="connsiteY12" fmla="*/ 122634 h 227409"/>
              <a:gd name="connsiteX13" fmla="*/ 397669 w 397669"/>
              <a:gd name="connsiteY13" fmla="*/ 54768 h 227409"/>
              <a:gd name="connsiteX0" fmla="*/ 37693 w 398452"/>
              <a:gd name="connsiteY0" fmla="*/ 0 h 227409"/>
              <a:gd name="connsiteX1" fmla="*/ 5546 w 398452"/>
              <a:gd name="connsiteY1" fmla="*/ 40481 h 227409"/>
              <a:gd name="connsiteX2" fmla="*/ 783 w 398452"/>
              <a:gd name="connsiteY2" fmla="*/ 101203 h 227409"/>
              <a:gd name="connsiteX3" fmla="*/ 5546 w 398452"/>
              <a:gd name="connsiteY3" fmla="*/ 148828 h 227409"/>
              <a:gd name="connsiteX4" fmla="*/ 32930 w 398452"/>
              <a:gd name="connsiteY4" fmla="*/ 195262 h 227409"/>
              <a:gd name="connsiteX5" fmla="*/ 46027 w 398452"/>
              <a:gd name="connsiteY5" fmla="*/ 227409 h 227409"/>
              <a:gd name="connsiteX6" fmla="*/ 56743 w 398452"/>
              <a:gd name="connsiteY6" fmla="*/ 201215 h 227409"/>
              <a:gd name="connsiteX7" fmla="*/ 81746 w 398452"/>
              <a:gd name="connsiteY7" fmla="*/ 182165 h 227409"/>
              <a:gd name="connsiteX8" fmla="*/ 144849 w 398452"/>
              <a:gd name="connsiteY8" fmla="*/ 182165 h 227409"/>
              <a:gd name="connsiteX9" fmla="*/ 181758 w 398452"/>
              <a:gd name="connsiteY9" fmla="*/ 194071 h 227409"/>
              <a:gd name="connsiteX10" fmla="*/ 257958 w 398452"/>
              <a:gd name="connsiteY10" fmla="*/ 200025 h 227409"/>
              <a:gd name="connsiteX11" fmla="*/ 306774 w 398452"/>
              <a:gd name="connsiteY11" fmla="*/ 179784 h 227409"/>
              <a:gd name="connsiteX12" fmla="*/ 356780 w 398452"/>
              <a:gd name="connsiteY12" fmla="*/ 122634 h 227409"/>
              <a:gd name="connsiteX13" fmla="*/ 398452 w 398452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65509 w 406003"/>
              <a:gd name="connsiteY10" fmla="*/ 200025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65509 w 406003"/>
              <a:gd name="connsiteY10" fmla="*/ 200025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79797 w 406003"/>
              <a:gd name="connsiteY10" fmla="*/ 201216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79797 w 406003"/>
              <a:gd name="connsiteY10" fmla="*/ 201216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79797 w 406003"/>
              <a:gd name="connsiteY10" fmla="*/ 201216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  <a:gd name="connsiteX0" fmla="*/ 45244 w 406003"/>
              <a:gd name="connsiteY0" fmla="*/ 0 h 227409"/>
              <a:gd name="connsiteX1" fmla="*/ 13097 w 406003"/>
              <a:gd name="connsiteY1" fmla="*/ 40481 h 227409"/>
              <a:gd name="connsiteX2" fmla="*/ 0 w 406003"/>
              <a:gd name="connsiteY2" fmla="*/ 102393 h 227409"/>
              <a:gd name="connsiteX3" fmla="*/ 13097 w 406003"/>
              <a:gd name="connsiteY3" fmla="*/ 148828 h 227409"/>
              <a:gd name="connsiteX4" fmla="*/ 40481 w 406003"/>
              <a:gd name="connsiteY4" fmla="*/ 195262 h 227409"/>
              <a:gd name="connsiteX5" fmla="*/ 53578 w 406003"/>
              <a:gd name="connsiteY5" fmla="*/ 227409 h 227409"/>
              <a:gd name="connsiteX6" fmla="*/ 64294 w 406003"/>
              <a:gd name="connsiteY6" fmla="*/ 201215 h 227409"/>
              <a:gd name="connsiteX7" fmla="*/ 89297 w 406003"/>
              <a:gd name="connsiteY7" fmla="*/ 182165 h 227409"/>
              <a:gd name="connsiteX8" fmla="*/ 152400 w 406003"/>
              <a:gd name="connsiteY8" fmla="*/ 182165 h 227409"/>
              <a:gd name="connsiteX9" fmla="*/ 189309 w 406003"/>
              <a:gd name="connsiteY9" fmla="*/ 194071 h 227409"/>
              <a:gd name="connsiteX10" fmla="*/ 279797 w 406003"/>
              <a:gd name="connsiteY10" fmla="*/ 201216 h 227409"/>
              <a:gd name="connsiteX11" fmla="*/ 314325 w 406003"/>
              <a:gd name="connsiteY11" fmla="*/ 179784 h 227409"/>
              <a:gd name="connsiteX12" fmla="*/ 364331 w 406003"/>
              <a:gd name="connsiteY12" fmla="*/ 122634 h 227409"/>
              <a:gd name="connsiteX13" fmla="*/ 406003 w 406003"/>
              <a:gd name="connsiteY13" fmla="*/ 54768 h 22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6003" h="227409">
                <a:moveTo>
                  <a:pt x="45244" y="0"/>
                </a:moveTo>
                <a:lnTo>
                  <a:pt x="13097" y="40481"/>
                </a:lnTo>
                <a:cubicBezTo>
                  <a:pt x="3175" y="61913"/>
                  <a:pt x="1588" y="82152"/>
                  <a:pt x="0" y="102393"/>
                </a:cubicBezTo>
                <a:lnTo>
                  <a:pt x="13097" y="148828"/>
                </a:lnTo>
                <a:lnTo>
                  <a:pt x="40481" y="195262"/>
                </a:lnTo>
                <a:lnTo>
                  <a:pt x="53578" y="227409"/>
                </a:lnTo>
                <a:lnTo>
                  <a:pt x="64294" y="201215"/>
                </a:lnTo>
                <a:lnTo>
                  <a:pt x="89297" y="182165"/>
                </a:lnTo>
                <a:lnTo>
                  <a:pt x="152400" y="182165"/>
                </a:lnTo>
                <a:lnTo>
                  <a:pt x="189309" y="194071"/>
                </a:lnTo>
                <a:cubicBezTo>
                  <a:pt x="214709" y="196056"/>
                  <a:pt x="249634" y="203994"/>
                  <a:pt x="279797" y="201216"/>
                </a:cubicBezTo>
                <a:lnTo>
                  <a:pt x="314325" y="179784"/>
                </a:lnTo>
                <a:cubicBezTo>
                  <a:pt x="330994" y="160734"/>
                  <a:pt x="348853" y="146446"/>
                  <a:pt x="364331" y="122634"/>
                </a:cubicBezTo>
                <a:cubicBezTo>
                  <a:pt x="379413" y="103584"/>
                  <a:pt x="392112" y="77390"/>
                  <a:pt x="406003" y="54768"/>
                </a:cubicBez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C0BBBB64-234D-DB8D-314C-24F66EDACAF2}"/>
              </a:ext>
            </a:extLst>
          </p:cNvPr>
          <p:cNvSpPr/>
          <p:nvPr/>
        </p:nvSpPr>
        <p:spPr>
          <a:xfrm>
            <a:off x="8245946" y="751676"/>
            <a:ext cx="1267544" cy="1270397"/>
          </a:xfrm>
          <a:custGeom>
            <a:avLst/>
            <a:gdLst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3843 w 1257300"/>
              <a:gd name="connsiteY5" fmla="*/ 48816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6668 w 1257300"/>
              <a:gd name="connsiteY0" fmla="*/ 503635 h 1270397"/>
              <a:gd name="connsiteX1" fmla="*/ 0 w 1257300"/>
              <a:gd name="connsiteY1" fmla="*/ 448866 h 1270397"/>
              <a:gd name="connsiteX2" fmla="*/ 4762 w 1257300"/>
              <a:gd name="connsiteY2" fmla="*/ 333375 h 1270397"/>
              <a:gd name="connsiteX3" fmla="*/ 57150 w 1257300"/>
              <a:gd name="connsiteY3" fmla="*/ 191691 h 1270397"/>
              <a:gd name="connsiteX4" fmla="*/ 155971 w 1257300"/>
              <a:gd name="connsiteY4" fmla="*/ 90488 h 1270397"/>
              <a:gd name="connsiteX5" fmla="*/ 275034 w 1257300"/>
              <a:gd name="connsiteY5" fmla="*/ 44054 h 1270397"/>
              <a:gd name="connsiteX6" fmla="*/ 394096 w 1257300"/>
              <a:gd name="connsiteY6" fmla="*/ 10716 h 1270397"/>
              <a:gd name="connsiteX7" fmla="*/ 533400 w 1257300"/>
              <a:gd name="connsiteY7" fmla="*/ 0 h 1270397"/>
              <a:gd name="connsiteX8" fmla="*/ 613171 w 1257300"/>
              <a:gd name="connsiteY8" fmla="*/ 14288 h 1270397"/>
              <a:gd name="connsiteX9" fmla="*/ 636984 w 1257300"/>
              <a:gd name="connsiteY9" fmla="*/ 22622 h 1270397"/>
              <a:gd name="connsiteX10" fmla="*/ 733425 w 1257300"/>
              <a:gd name="connsiteY10" fmla="*/ 8335 h 1270397"/>
              <a:gd name="connsiteX11" fmla="*/ 865584 w 1257300"/>
              <a:gd name="connsiteY11" fmla="*/ 41672 h 1270397"/>
              <a:gd name="connsiteX12" fmla="*/ 1021556 w 1257300"/>
              <a:gd name="connsiteY12" fmla="*/ 110728 h 1270397"/>
              <a:gd name="connsiteX13" fmla="*/ 1151334 w 1257300"/>
              <a:gd name="connsiteY13" fmla="*/ 236935 h 1270397"/>
              <a:gd name="connsiteX14" fmla="*/ 1197768 w 1257300"/>
              <a:gd name="connsiteY14" fmla="*/ 351235 h 1270397"/>
              <a:gd name="connsiteX15" fmla="*/ 1216818 w 1257300"/>
              <a:gd name="connsiteY15" fmla="*/ 432197 h 1270397"/>
              <a:gd name="connsiteX16" fmla="*/ 1244203 w 1257300"/>
              <a:gd name="connsiteY16" fmla="*/ 465535 h 1270397"/>
              <a:gd name="connsiteX17" fmla="*/ 1257300 w 1257300"/>
              <a:gd name="connsiteY17" fmla="*/ 563166 h 1270397"/>
              <a:gd name="connsiteX18" fmla="*/ 1248965 w 1257300"/>
              <a:gd name="connsiteY18" fmla="*/ 714375 h 1270397"/>
              <a:gd name="connsiteX19" fmla="*/ 1225153 w 1257300"/>
              <a:gd name="connsiteY19" fmla="*/ 857250 h 1270397"/>
              <a:gd name="connsiteX20" fmla="*/ 1165621 w 1257300"/>
              <a:gd name="connsiteY20" fmla="*/ 989410 h 1270397"/>
              <a:gd name="connsiteX21" fmla="*/ 1040606 w 1257300"/>
              <a:gd name="connsiteY21" fmla="*/ 1094185 h 1270397"/>
              <a:gd name="connsiteX22" fmla="*/ 971550 w 1257300"/>
              <a:gd name="connsiteY22" fmla="*/ 1125141 h 1270397"/>
              <a:gd name="connsiteX23" fmla="*/ 931068 w 1257300"/>
              <a:gd name="connsiteY23" fmla="*/ 1129903 h 1270397"/>
              <a:gd name="connsiteX24" fmla="*/ 931068 w 1257300"/>
              <a:gd name="connsiteY24" fmla="*/ 1157288 h 1270397"/>
              <a:gd name="connsiteX25" fmla="*/ 894159 w 1257300"/>
              <a:gd name="connsiteY25" fmla="*/ 1215628 h 1270397"/>
              <a:gd name="connsiteX26" fmla="*/ 840581 w 1257300"/>
              <a:gd name="connsiteY26" fmla="*/ 1253728 h 1270397"/>
              <a:gd name="connsiteX27" fmla="*/ 804862 w 1257300"/>
              <a:gd name="connsiteY27" fmla="*/ 1270397 h 1270397"/>
              <a:gd name="connsiteX28" fmla="*/ 765571 w 1257300"/>
              <a:gd name="connsiteY28" fmla="*/ 1269207 h 1270397"/>
              <a:gd name="connsiteX29" fmla="*/ 759618 w 1257300"/>
              <a:gd name="connsiteY29" fmla="*/ 1258491 h 1270397"/>
              <a:gd name="connsiteX0" fmla="*/ 18956 w 1259588"/>
              <a:gd name="connsiteY0" fmla="*/ 503635 h 1270397"/>
              <a:gd name="connsiteX1" fmla="*/ 2288 w 1259588"/>
              <a:gd name="connsiteY1" fmla="*/ 448866 h 1270397"/>
              <a:gd name="connsiteX2" fmla="*/ 7050 w 1259588"/>
              <a:gd name="connsiteY2" fmla="*/ 333375 h 1270397"/>
              <a:gd name="connsiteX3" fmla="*/ 59438 w 1259588"/>
              <a:gd name="connsiteY3" fmla="*/ 191691 h 1270397"/>
              <a:gd name="connsiteX4" fmla="*/ 158259 w 1259588"/>
              <a:gd name="connsiteY4" fmla="*/ 90488 h 1270397"/>
              <a:gd name="connsiteX5" fmla="*/ 277322 w 1259588"/>
              <a:gd name="connsiteY5" fmla="*/ 44054 h 1270397"/>
              <a:gd name="connsiteX6" fmla="*/ 396384 w 1259588"/>
              <a:gd name="connsiteY6" fmla="*/ 10716 h 1270397"/>
              <a:gd name="connsiteX7" fmla="*/ 535688 w 1259588"/>
              <a:gd name="connsiteY7" fmla="*/ 0 h 1270397"/>
              <a:gd name="connsiteX8" fmla="*/ 615459 w 1259588"/>
              <a:gd name="connsiteY8" fmla="*/ 14288 h 1270397"/>
              <a:gd name="connsiteX9" fmla="*/ 639272 w 1259588"/>
              <a:gd name="connsiteY9" fmla="*/ 22622 h 1270397"/>
              <a:gd name="connsiteX10" fmla="*/ 735713 w 1259588"/>
              <a:gd name="connsiteY10" fmla="*/ 8335 h 1270397"/>
              <a:gd name="connsiteX11" fmla="*/ 867872 w 1259588"/>
              <a:gd name="connsiteY11" fmla="*/ 41672 h 1270397"/>
              <a:gd name="connsiteX12" fmla="*/ 1023844 w 1259588"/>
              <a:gd name="connsiteY12" fmla="*/ 110728 h 1270397"/>
              <a:gd name="connsiteX13" fmla="*/ 1153622 w 1259588"/>
              <a:gd name="connsiteY13" fmla="*/ 236935 h 1270397"/>
              <a:gd name="connsiteX14" fmla="*/ 1200056 w 1259588"/>
              <a:gd name="connsiteY14" fmla="*/ 351235 h 1270397"/>
              <a:gd name="connsiteX15" fmla="*/ 1219106 w 1259588"/>
              <a:gd name="connsiteY15" fmla="*/ 432197 h 1270397"/>
              <a:gd name="connsiteX16" fmla="*/ 1246491 w 1259588"/>
              <a:gd name="connsiteY16" fmla="*/ 465535 h 1270397"/>
              <a:gd name="connsiteX17" fmla="*/ 1259588 w 1259588"/>
              <a:gd name="connsiteY17" fmla="*/ 563166 h 1270397"/>
              <a:gd name="connsiteX18" fmla="*/ 1251253 w 1259588"/>
              <a:gd name="connsiteY18" fmla="*/ 714375 h 1270397"/>
              <a:gd name="connsiteX19" fmla="*/ 1227441 w 1259588"/>
              <a:gd name="connsiteY19" fmla="*/ 857250 h 1270397"/>
              <a:gd name="connsiteX20" fmla="*/ 1167909 w 1259588"/>
              <a:gd name="connsiteY20" fmla="*/ 989410 h 1270397"/>
              <a:gd name="connsiteX21" fmla="*/ 1042894 w 1259588"/>
              <a:gd name="connsiteY21" fmla="*/ 1094185 h 1270397"/>
              <a:gd name="connsiteX22" fmla="*/ 973838 w 1259588"/>
              <a:gd name="connsiteY22" fmla="*/ 1125141 h 1270397"/>
              <a:gd name="connsiteX23" fmla="*/ 933356 w 1259588"/>
              <a:gd name="connsiteY23" fmla="*/ 1129903 h 1270397"/>
              <a:gd name="connsiteX24" fmla="*/ 933356 w 1259588"/>
              <a:gd name="connsiteY24" fmla="*/ 1157288 h 1270397"/>
              <a:gd name="connsiteX25" fmla="*/ 896447 w 1259588"/>
              <a:gd name="connsiteY25" fmla="*/ 1215628 h 1270397"/>
              <a:gd name="connsiteX26" fmla="*/ 842869 w 1259588"/>
              <a:gd name="connsiteY26" fmla="*/ 1253728 h 1270397"/>
              <a:gd name="connsiteX27" fmla="*/ 807150 w 1259588"/>
              <a:gd name="connsiteY27" fmla="*/ 1270397 h 1270397"/>
              <a:gd name="connsiteX28" fmla="*/ 767859 w 1259588"/>
              <a:gd name="connsiteY28" fmla="*/ 1269207 h 1270397"/>
              <a:gd name="connsiteX29" fmla="*/ 761906 w 1259588"/>
              <a:gd name="connsiteY29" fmla="*/ 1258491 h 1270397"/>
              <a:gd name="connsiteX0" fmla="*/ 23252 w 1263884"/>
              <a:gd name="connsiteY0" fmla="*/ 503635 h 1270397"/>
              <a:gd name="connsiteX1" fmla="*/ 6584 w 1263884"/>
              <a:gd name="connsiteY1" fmla="*/ 448866 h 1270397"/>
              <a:gd name="connsiteX2" fmla="*/ 5393 w 1263884"/>
              <a:gd name="connsiteY2" fmla="*/ 333375 h 1270397"/>
              <a:gd name="connsiteX3" fmla="*/ 63734 w 1263884"/>
              <a:gd name="connsiteY3" fmla="*/ 191691 h 1270397"/>
              <a:gd name="connsiteX4" fmla="*/ 162555 w 1263884"/>
              <a:gd name="connsiteY4" fmla="*/ 90488 h 1270397"/>
              <a:gd name="connsiteX5" fmla="*/ 281618 w 1263884"/>
              <a:gd name="connsiteY5" fmla="*/ 44054 h 1270397"/>
              <a:gd name="connsiteX6" fmla="*/ 400680 w 1263884"/>
              <a:gd name="connsiteY6" fmla="*/ 10716 h 1270397"/>
              <a:gd name="connsiteX7" fmla="*/ 539984 w 1263884"/>
              <a:gd name="connsiteY7" fmla="*/ 0 h 1270397"/>
              <a:gd name="connsiteX8" fmla="*/ 619755 w 1263884"/>
              <a:gd name="connsiteY8" fmla="*/ 14288 h 1270397"/>
              <a:gd name="connsiteX9" fmla="*/ 643568 w 1263884"/>
              <a:gd name="connsiteY9" fmla="*/ 22622 h 1270397"/>
              <a:gd name="connsiteX10" fmla="*/ 740009 w 1263884"/>
              <a:gd name="connsiteY10" fmla="*/ 8335 h 1270397"/>
              <a:gd name="connsiteX11" fmla="*/ 872168 w 1263884"/>
              <a:gd name="connsiteY11" fmla="*/ 41672 h 1270397"/>
              <a:gd name="connsiteX12" fmla="*/ 1028140 w 1263884"/>
              <a:gd name="connsiteY12" fmla="*/ 110728 h 1270397"/>
              <a:gd name="connsiteX13" fmla="*/ 1157918 w 1263884"/>
              <a:gd name="connsiteY13" fmla="*/ 236935 h 1270397"/>
              <a:gd name="connsiteX14" fmla="*/ 1204352 w 1263884"/>
              <a:gd name="connsiteY14" fmla="*/ 351235 h 1270397"/>
              <a:gd name="connsiteX15" fmla="*/ 1223402 w 1263884"/>
              <a:gd name="connsiteY15" fmla="*/ 432197 h 1270397"/>
              <a:gd name="connsiteX16" fmla="*/ 1250787 w 1263884"/>
              <a:gd name="connsiteY16" fmla="*/ 465535 h 1270397"/>
              <a:gd name="connsiteX17" fmla="*/ 1263884 w 1263884"/>
              <a:gd name="connsiteY17" fmla="*/ 563166 h 1270397"/>
              <a:gd name="connsiteX18" fmla="*/ 1255549 w 1263884"/>
              <a:gd name="connsiteY18" fmla="*/ 714375 h 1270397"/>
              <a:gd name="connsiteX19" fmla="*/ 1231737 w 1263884"/>
              <a:gd name="connsiteY19" fmla="*/ 857250 h 1270397"/>
              <a:gd name="connsiteX20" fmla="*/ 1172205 w 1263884"/>
              <a:gd name="connsiteY20" fmla="*/ 989410 h 1270397"/>
              <a:gd name="connsiteX21" fmla="*/ 1047190 w 1263884"/>
              <a:gd name="connsiteY21" fmla="*/ 1094185 h 1270397"/>
              <a:gd name="connsiteX22" fmla="*/ 978134 w 1263884"/>
              <a:gd name="connsiteY22" fmla="*/ 1125141 h 1270397"/>
              <a:gd name="connsiteX23" fmla="*/ 937652 w 1263884"/>
              <a:gd name="connsiteY23" fmla="*/ 1129903 h 1270397"/>
              <a:gd name="connsiteX24" fmla="*/ 937652 w 1263884"/>
              <a:gd name="connsiteY24" fmla="*/ 1157288 h 1270397"/>
              <a:gd name="connsiteX25" fmla="*/ 900743 w 1263884"/>
              <a:gd name="connsiteY25" fmla="*/ 1215628 h 1270397"/>
              <a:gd name="connsiteX26" fmla="*/ 847165 w 1263884"/>
              <a:gd name="connsiteY26" fmla="*/ 1253728 h 1270397"/>
              <a:gd name="connsiteX27" fmla="*/ 811446 w 1263884"/>
              <a:gd name="connsiteY27" fmla="*/ 1270397 h 1270397"/>
              <a:gd name="connsiteX28" fmla="*/ 772155 w 1263884"/>
              <a:gd name="connsiteY28" fmla="*/ 1269207 h 1270397"/>
              <a:gd name="connsiteX29" fmla="*/ 766202 w 1263884"/>
              <a:gd name="connsiteY29" fmla="*/ 1258491 h 1270397"/>
              <a:gd name="connsiteX0" fmla="*/ 21685 w 1262317"/>
              <a:gd name="connsiteY0" fmla="*/ 503635 h 1270397"/>
              <a:gd name="connsiteX1" fmla="*/ 5017 w 1262317"/>
              <a:gd name="connsiteY1" fmla="*/ 448866 h 1270397"/>
              <a:gd name="connsiteX2" fmla="*/ 3826 w 1262317"/>
              <a:gd name="connsiteY2" fmla="*/ 333375 h 1270397"/>
              <a:gd name="connsiteX3" fmla="*/ 62167 w 1262317"/>
              <a:gd name="connsiteY3" fmla="*/ 191691 h 1270397"/>
              <a:gd name="connsiteX4" fmla="*/ 160988 w 1262317"/>
              <a:gd name="connsiteY4" fmla="*/ 90488 h 1270397"/>
              <a:gd name="connsiteX5" fmla="*/ 280051 w 1262317"/>
              <a:gd name="connsiteY5" fmla="*/ 44054 h 1270397"/>
              <a:gd name="connsiteX6" fmla="*/ 399113 w 1262317"/>
              <a:gd name="connsiteY6" fmla="*/ 10716 h 1270397"/>
              <a:gd name="connsiteX7" fmla="*/ 538417 w 1262317"/>
              <a:gd name="connsiteY7" fmla="*/ 0 h 1270397"/>
              <a:gd name="connsiteX8" fmla="*/ 618188 w 1262317"/>
              <a:gd name="connsiteY8" fmla="*/ 14288 h 1270397"/>
              <a:gd name="connsiteX9" fmla="*/ 642001 w 1262317"/>
              <a:gd name="connsiteY9" fmla="*/ 22622 h 1270397"/>
              <a:gd name="connsiteX10" fmla="*/ 738442 w 1262317"/>
              <a:gd name="connsiteY10" fmla="*/ 8335 h 1270397"/>
              <a:gd name="connsiteX11" fmla="*/ 870601 w 1262317"/>
              <a:gd name="connsiteY11" fmla="*/ 41672 h 1270397"/>
              <a:gd name="connsiteX12" fmla="*/ 1026573 w 1262317"/>
              <a:gd name="connsiteY12" fmla="*/ 110728 h 1270397"/>
              <a:gd name="connsiteX13" fmla="*/ 1156351 w 1262317"/>
              <a:gd name="connsiteY13" fmla="*/ 236935 h 1270397"/>
              <a:gd name="connsiteX14" fmla="*/ 1202785 w 1262317"/>
              <a:gd name="connsiteY14" fmla="*/ 351235 h 1270397"/>
              <a:gd name="connsiteX15" fmla="*/ 1221835 w 1262317"/>
              <a:gd name="connsiteY15" fmla="*/ 432197 h 1270397"/>
              <a:gd name="connsiteX16" fmla="*/ 1249220 w 1262317"/>
              <a:gd name="connsiteY16" fmla="*/ 465535 h 1270397"/>
              <a:gd name="connsiteX17" fmla="*/ 1262317 w 1262317"/>
              <a:gd name="connsiteY17" fmla="*/ 563166 h 1270397"/>
              <a:gd name="connsiteX18" fmla="*/ 1253982 w 1262317"/>
              <a:gd name="connsiteY18" fmla="*/ 714375 h 1270397"/>
              <a:gd name="connsiteX19" fmla="*/ 1230170 w 1262317"/>
              <a:gd name="connsiteY19" fmla="*/ 857250 h 1270397"/>
              <a:gd name="connsiteX20" fmla="*/ 1170638 w 1262317"/>
              <a:gd name="connsiteY20" fmla="*/ 989410 h 1270397"/>
              <a:gd name="connsiteX21" fmla="*/ 1045623 w 1262317"/>
              <a:gd name="connsiteY21" fmla="*/ 1094185 h 1270397"/>
              <a:gd name="connsiteX22" fmla="*/ 976567 w 1262317"/>
              <a:gd name="connsiteY22" fmla="*/ 1125141 h 1270397"/>
              <a:gd name="connsiteX23" fmla="*/ 936085 w 1262317"/>
              <a:gd name="connsiteY23" fmla="*/ 1129903 h 1270397"/>
              <a:gd name="connsiteX24" fmla="*/ 936085 w 1262317"/>
              <a:gd name="connsiteY24" fmla="*/ 1157288 h 1270397"/>
              <a:gd name="connsiteX25" fmla="*/ 899176 w 1262317"/>
              <a:gd name="connsiteY25" fmla="*/ 1215628 h 1270397"/>
              <a:gd name="connsiteX26" fmla="*/ 845598 w 1262317"/>
              <a:gd name="connsiteY26" fmla="*/ 1253728 h 1270397"/>
              <a:gd name="connsiteX27" fmla="*/ 809879 w 1262317"/>
              <a:gd name="connsiteY27" fmla="*/ 1270397 h 1270397"/>
              <a:gd name="connsiteX28" fmla="*/ 770588 w 1262317"/>
              <a:gd name="connsiteY28" fmla="*/ 1269207 h 1270397"/>
              <a:gd name="connsiteX29" fmla="*/ 764635 w 1262317"/>
              <a:gd name="connsiteY29" fmla="*/ 1258491 h 1270397"/>
              <a:gd name="connsiteX0" fmla="*/ 21685 w 1262317"/>
              <a:gd name="connsiteY0" fmla="*/ 503635 h 1270397"/>
              <a:gd name="connsiteX1" fmla="*/ 5017 w 1262317"/>
              <a:gd name="connsiteY1" fmla="*/ 448866 h 1270397"/>
              <a:gd name="connsiteX2" fmla="*/ 3826 w 1262317"/>
              <a:gd name="connsiteY2" fmla="*/ 333375 h 1270397"/>
              <a:gd name="connsiteX3" fmla="*/ 62167 w 1262317"/>
              <a:gd name="connsiteY3" fmla="*/ 191691 h 1270397"/>
              <a:gd name="connsiteX4" fmla="*/ 160988 w 1262317"/>
              <a:gd name="connsiteY4" fmla="*/ 90488 h 1270397"/>
              <a:gd name="connsiteX5" fmla="*/ 280051 w 1262317"/>
              <a:gd name="connsiteY5" fmla="*/ 44054 h 1270397"/>
              <a:gd name="connsiteX6" fmla="*/ 399113 w 1262317"/>
              <a:gd name="connsiteY6" fmla="*/ 10716 h 1270397"/>
              <a:gd name="connsiteX7" fmla="*/ 538417 w 1262317"/>
              <a:gd name="connsiteY7" fmla="*/ 0 h 1270397"/>
              <a:gd name="connsiteX8" fmla="*/ 618188 w 1262317"/>
              <a:gd name="connsiteY8" fmla="*/ 14288 h 1270397"/>
              <a:gd name="connsiteX9" fmla="*/ 642001 w 1262317"/>
              <a:gd name="connsiteY9" fmla="*/ 22622 h 1270397"/>
              <a:gd name="connsiteX10" fmla="*/ 738442 w 1262317"/>
              <a:gd name="connsiteY10" fmla="*/ 8335 h 1270397"/>
              <a:gd name="connsiteX11" fmla="*/ 870601 w 1262317"/>
              <a:gd name="connsiteY11" fmla="*/ 41672 h 1270397"/>
              <a:gd name="connsiteX12" fmla="*/ 1026573 w 1262317"/>
              <a:gd name="connsiteY12" fmla="*/ 110728 h 1270397"/>
              <a:gd name="connsiteX13" fmla="*/ 1156351 w 1262317"/>
              <a:gd name="connsiteY13" fmla="*/ 236935 h 1270397"/>
              <a:gd name="connsiteX14" fmla="*/ 1202785 w 1262317"/>
              <a:gd name="connsiteY14" fmla="*/ 351235 h 1270397"/>
              <a:gd name="connsiteX15" fmla="*/ 1221835 w 1262317"/>
              <a:gd name="connsiteY15" fmla="*/ 432197 h 1270397"/>
              <a:gd name="connsiteX16" fmla="*/ 1249220 w 1262317"/>
              <a:gd name="connsiteY16" fmla="*/ 465535 h 1270397"/>
              <a:gd name="connsiteX17" fmla="*/ 1262317 w 1262317"/>
              <a:gd name="connsiteY17" fmla="*/ 563166 h 1270397"/>
              <a:gd name="connsiteX18" fmla="*/ 1253982 w 1262317"/>
              <a:gd name="connsiteY18" fmla="*/ 714375 h 1270397"/>
              <a:gd name="connsiteX19" fmla="*/ 1230170 w 1262317"/>
              <a:gd name="connsiteY19" fmla="*/ 857250 h 1270397"/>
              <a:gd name="connsiteX20" fmla="*/ 1170638 w 1262317"/>
              <a:gd name="connsiteY20" fmla="*/ 989410 h 1270397"/>
              <a:gd name="connsiteX21" fmla="*/ 1045623 w 1262317"/>
              <a:gd name="connsiteY21" fmla="*/ 1094185 h 1270397"/>
              <a:gd name="connsiteX22" fmla="*/ 976567 w 1262317"/>
              <a:gd name="connsiteY22" fmla="*/ 1125141 h 1270397"/>
              <a:gd name="connsiteX23" fmla="*/ 936085 w 1262317"/>
              <a:gd name="connsiteY23" fmla="*/ 1129903 h 1270397"/>
              <a:gd name="connsiteX24" fmla="*/ 936085 w 1262317"/>
              <a:gd name="connsiteY24" fmla="*/ 1157288 h 1270397"/>
              <a:gd name="connsiteX25" fmla="*/ 899176 w 1262317"/>
              <a:gd name="connsiteY25" fmla="*/ 1215628 h 1270397"/>
              <a:gd name="connsiteX26" fmla="*/ 845598 w 1262317"/>
              <a:gd name="connsiteY26" fmla="*/ 1253728 h 1270397"/>
              <a:gd name="connsiteX27" fmla="*/ 809879 w 1262317"/>
              <a:gd name="connsiteY27" fmla="*/ 1270397 h 1270397"/>
              <a:gd name="connsiteX28" fmla="*/ 770588 w 1262317"/>
              <a:gd name="connsiteY28" fmla="*/ 1269207 h 1270397"/>
              <a:gd name="connsiteX29" fmla="*/ 764635 w 1262317"/>
              <a:gd name="connsiteY29" fmla="*/ 1258491 h 1270397"/>
              <a:gd name="connsiteX0" fmla="*/ 21685 w 1262317"/>
              <a:gd name="connsiteY0" fmla="*/ 503635 h 1270397"/>
              <a:gd name="connsiteX1" fmla="*/ 5017 w 1262317"/>
              <a:gd name="connsiteY1" fmla="*/ 448866 h 1270397"/>
              <a:gd name="connsiteX2" fmla="*/ 3826 w 1262317"/>
              <a:gd name="connsiteY2" fmla="*/ 333375 h 1270397"/>
              <a:gd name="connsiteX3" fmla="*/ 62167 w 1262317"/>
              <a:gd name="connsiteY3" fmla="*/ 191691 h 1270397"/>
              <a:gd name="connsiteX4" fmla="*/ 160988 w 1262317"/>
              <a:gd name="connsiteY4" fmla="*/ 90488 h 1270397"/>
              <a:gd name="connsiteX5" fmla="*/ 280051 w 1262317"/>
              <a:gd name="connsiteY5" fmla="*/ 44054 h 1270397"/>
              <a:gd name="connsiteX6" fmla="*/ 399113 w 1262317"/>
              <a:gd name="connsiteY6" fmla="*/ 10716 h 1270397"/>
              <a:gd name="connsiteX7" fmla="*/ 538417 w 1262317"/>
              <a:gd name="connsiteY7" fmla="*/ 0 h 1270397"/>
              <a:gd name="connsiteX8" fmla="*/ 618188 w 1262317"/>
              <a:gd name="connsiteY8" fmla="*/ 14288 h 1270397"/>
              <a:gd name="connsiteX9" fmla="*/ 642001 w 1262317"/>
              <a:gd name="connsiteY9" fmla="*/ 22622 h 1270397"/>
              <a:gd name="connsiteX10" fmla="*/ 738442 w 1262317"/>
              <a:gd name="connsiteY10" fmla="*/ 8335 h 1270397"/>
              <a:gd name="connsiteX11" fmla="*/ 870601 w 1262317"/>
              <a:gd name="connsiteY11" fmla="*/ 41672 h 1270397"/>
              <a:gd name="connsiteX12" fmla="*/ 1026573 w 1262317"/>
              <a:gd name="connsiteY12" fmla="*/ 110728 h 1270397"/>
              <a:gd name="connsiteX13" fmla="*/ 1156351 w 1262317"/>
              <a:gd name="connsiteY13" fmla="*/ 236935 h 1270397"/>
              <a:gd name="connsiteX14" fmla="*/ 1202785 w 1262317"/>
              <a:gd name="connsiteY14" fmla="*/ 351235 h 1270397"/>
              <a:gd name="connsiteX15" fmla="*/ 1221835 w 1262317"/>
              <a:gd name="connsiteY15" fmla="*/ 432197 h 1270397"/>
              <a:gd name="connsiteX16" fmla="*/ 1249220 w 1262317"/>
              <a:gd name="connsiteY16" fmla="*/ 465535 h 1270397"/>
              <a:gd name="connsiteX17" fmla="*/ 1262317 w 1262317"/>
              <a:gd name="connsiteY17" fmla="*/ 563166 h 1270397"/>
              <a:gd name="connsiteX18" fmla="*/ 1253982 w 1262317"/>
              <a:gd name="connsiteY18" fmla="*/ 714375 h 1270397"/>
              <a:gd name="connsiteX19" fmla="*/ 1230170 w 1262317"/>
              <a:gd name="connsiteY19" fmla="*/ 857250 h 1270397"/>
              <a:gd name="connsiteX20" fmla="*/ 1170638 w 1262317"/>
              <a:gd name="connsiteY20" fmla="*/ 989410 h 1270397"/>
              <a:gd name="connsiteX21" fmla="*/ 1045623 w 1262317"/>
              <a:gd name="connsiteY21" fmla="*/ 1094185 h 1270397"/>
              <a:gd name="connsiteX22" fmla="*/ 976567 w 1262317"/>
              <a:gd name="connsiteY22" fmla="*/ 1125141 h 1270397"/>
              <a:gd name="connsiteX23" fmla="*/ 936085 w 1262317"/>
              <a:gd name="connsiteY23" fmla="*/ 1129903 h 1270397"/>
              <a:gd name="connsiteX24" fmla="*/ 936085 w 1262317"/>
              <a:gd name="connsiteY24" fmla="*/ 1157288 h 1270397"/>
              <a:gd name="connsiteX25" fmla="*/ 899176 w 1262317"/>
              <a:gd name="connsiteY25" fmla="*/ 1215628 h 1270397"/>
              <a:gd name="connsiteX26" fmla="*/ 845598 w 1262317"/>
              <a:gd name="connsiteY26" fmla="*/ 1253728 h 1270397"/>
              <a:gd name="connsiteX27" fmla="*/ 809879 w 1262317"/>
              <a:gd name="connsiteY27" fmla="*/ 1270397 h 1270397"/>
              <a:gd name="connsiteX28" fmla="*/ 770588 w 1262317"/>
              <a:gd name="connsiteY28" fmla="*/ 1269207 h 1270397"/>
              <a:gd name="connsiteX29" fmla="*/ 764635 w 1262317"/>
              <a:gd name="connsiteY29" fmla="*/ 1258491 h 1270397"/>
              <a:gd name="connsiteX0" fmla="*/ 21685 w 1262317"/>
              <a:gd name="connsiteY0" fmla="*/ 503635 h 1270397"/>
              <a:gd name="connsiteX1" fmla="*/ 5017 w 1262317"/>
              <a:gd name="connsiteY1" fmla="*/ 448866 h 1270397"/>
              <a:gd name="connsiteX2" fmla="*/ 3826 w 1262317"/>
              <a:gd name="connsiteY2" fmla="*/ 333375 h 1270397"/>
              <a:gd name="connsiteX3" fmla="*/ 62167 w 1262317"/>
              <a:gd name="connsiteY3" fmla="*/ 191691 h 1270397"/>
              <a:gd name="connsiteX4" fmla="*/ 160988 w 1262317"/>
              <a:gd name="connsiteY4" fmla="*/ 90488 h 1270397"/>
              <a:gd name="connsiteX5" fmla="*/ 280051 w 1262317"/>
              <a:gd name="connsiteY5" fmla="*/ 44054 h 1270397"/>
              <a:gd name="connsiteX6" fmla="*/ 399113 w 1262317"/>
              <a:gd name="connsiteY6" fmla="*/ 10716 h 1270397"/>
              <a:gd name="connsiteX7" fmla="*/ 538417 w 1262317"/>
              <a:gd name="connsiteY7" fmla="*/ 0 h 1270397"/>
              <a:gd name="connsiteX8" fmla="*/ 618188 w 1262317"/>
              <a:gd name="connsiteY8" fmla="*/ 14288 h 1270397"/>
              <a:gd name="connsiteX9" fmla="*/ 642001 w 1262317"/>
              <a:gd name="connsiteY9" fmla="*/ 22622 h 1270397"/>
              <a:gd name="connsiteX10" fmla="*/ 738442 w 1262317"/>
              <a:gd name="connsiteY10" fmla="*/ 8335 h 1270397"/>
              <a:gd name="connsiteX11" fmla="*/ 870601 w 1262317"/>
              <a:gd name="connsiteY11" fmla="*/ 41672 h 1270397"/>
              <a:gd name="connsiteX12" fmla="*/ 1026573 w 1262317"/>
              <a:gd name="connsiteY12" fmla="*/ 110728 h 1270397"/>
              <a:gd name="connsiteX13" fmla="*/ 1156351 w 1262317"/>
              <a:gd name="connsiteY13" fmla="*/ 236935 h 1270397"/>
              <a:gd name="connsiteX14" fmla="*/ 1202785 w 1262317"/>
              <a:gd name="connsiteY14" fmla="*/ 351235 h 1270397"/>
              <a:gd name="connsiteX15" fmla="*/ 1221835 w 1262317"/>
              <a:gd name="connsiteY15" fmla="*/ 432197 h 1270397"/>
              <a:gd name="connsiteX16" fmla="*/ 1249220 w 1262317"/>
              <a:gd name="connsiteY16" fmla="*/ 465535 h 1270397"/>
              <a:gd name="connsiteX17" fmla="*/ 1262317 w 1262317"/>
              <a:gd name="connsiteY17" fmla="*/ 563166 h 1270397"/>
              <a:gd name="connsiteX18" fmla="*/ 1253982 w 1262317"/>
              <a:gd name="connsiteY18" fmla="*/ 714375 h 1270397"/>
              <a:gd name="connsiteX19" fmla="*/ 1230170 w 1262317"/>
              <a:gd name="connsiteY19" fmla="*/ 857250 h 1270397"/>
              <a:gd name="connsiteX20" fmla="*/ 1170638 w 1262317"/>
              <a:gd name="connsiteY20" fmla="*/ 989410 h 1270397"/>
              <a:gd name="connsiteX21" fmla="*/ 1045623 w 1262317"/>
              <a:gd name="connsiteY21" fmla="*/ 1094185 h 1270397"/>
              <a:gd name="connsiteX22" fmla="*/ 976567 w 1262317"/>
              <a:gd name="connsiteY22" fmla="*/ 1125141 h 1270397"/>
              <a:gd name="connsiteX23" fmla="*/ 936085 w 1262317"/>
              <a:gd name="connsiteY23" fmla="*/ 1129903 h 1270397"/>
              <a:gd name="connsiteX24" fmla="*/ 936085 w 1262317"/>
              <a:gd name="connsiteY24" fmla="*/ 1157288 h 1270397"/>
              <a:gd name="connsiteX25" fmla="*/ 899176 w 1262317"/>
              <a:gd name="connsiteY25" fmla="*/ 1215628 h 1270397"/>
              <a:gd name="connsiteX26" fmla="*/ 845598 w 1262317"/>
              <a:gd name="connsiteY26" fmla="*/ 1253728 h 1270397"/>
              <a:gd name="connsiteX27" fmla="*/ 809879 w 1262317"/>
              <a:gd name="connsiteY27" fmla="*/ 1270397 h 1270397"/>
              <a:gd name="connsiteX28" fmla="*/ 770588 w 1262317"/>
              <a:gd name="connsiteY28" fmla="*/ 1269207 h 1270397"/>
              <a:gd name="connsiteX29" fmla="*/ 764635 w 1262317"/>
              <a:gd name="connsiteY29" fmla="*/ 1258491 h 1270397"/>
              <a:gd name="connsiteX0" fmla="*/ 21685 w 1262317"/>
              <a:gd name="connsiteY0" fmla="*/ 503635 h 1270397"/>
              <a:gd name="connsiteX1" fmla="*/ 5017 w 1262317"/>
              <a:gd name="connsiteY1" fmla="*/ 448866 h 1270397"/>
              <a:gd name="connsiteX2" fmla="*/ 3826 w 1262317"/>
              <a:gd name="connsiteY2" fmla="*/ 333375 h 1270397"/>
              <a:gd name="connsiteX3" fmla="*/ 62167 w 1262317"/>
              <a:gd name="connsiteY3" fmla="*/ 191691 h 1270397"/>
              <a:gd name="connsiteX4" fmla="*/ 160988 w 1262317"/>
              <a:gd name="connsiteY4" fmla="*/ 90488 h 1270397"/>
              <a:gd name="connsiteX5" fmla="*/ 280051 w 1262317"/>
              <a:gd name="connsiteY5" fmla="*/ 44054 h 1270397"/>
              <a:gd name="connsiteX6" fmla="*/ 399113 w 1262317"/>
              <a:gd name="connsiteY6" fmla="*/ 10716 h 1270397"/>
              <a:gd name="connsiteX7" fmla="*/ 538417 w 1262317"/>
              <a:gd name="connsiteY7" fmla="*/ 0 h 1270397"/>
              <a:gd name="connsiteX8" fmla="*/ 618188 w 1262317"/>
              <a:gd name="connsiteY8" fmla="*/ 14288 h 1270397"/>
              <a:gd name="connsiteX9" fmla="*/ 642001 w 1262317"/>
              <a:gd name="connsiteY9" fmla="*/ 22622 h 1270397"/>
              <a:gd name="connsiteX10" fmla="*/ 738442 w 1262317"/>
              <a:gd name="connsiteY10" fmla="*/ 8335 h 1270397"/>
              <a:gd name="connsiteX11" fmla="*/ 870601 w 1262317"/>
              <a:gd name="connsiteY11" fmla="*/ 41672 h 1270397"/>
              <a:gd name="connsiteX12" fmla="*/ 1026573 w 1262317"/>
              <a:gd name="connsiteY12" fmla="*/ 110728 h 1270397"/>
              <a:gd name="connsiteX13" fmla="*/ 1156351 w 1262317"/>
              <a:gd name="connsiteY13" fmla="*/ 236935 h 1270397"/>
              <a:gd name="connsiteX14" fmla="*/ 1202785 w 1262317"/>
              <a:gd name="connsiteY14" fmla="*/ 351235 h 1270397"/>
              <a:gd name="connsiteX15" fmla="*/ 1221835 w 1262317"/>
              <a:gd name="connsiteY15" fmla="*/ 432197 h 1270397"/>
              <a:gd name="connsiteX16" fmla="*/ 1249220 w 1262317"/>
              <a:gd name="connsiteY16" fmla="*/ 465535 h 1270397"/>
              <a:gd name="connsiteX17" fmla="*/ 1262317 w 1262317"/>
              <a:gd name="connsiteY17" fmla="*/ 563166 h 1270397"/>
              <a:gd name="connsiteX18" fmla="*/ 1253982 w 1262317"/>
              <a:gd name="connsiteY18" fmla="*/ 714375 h 1270397"/>
              <a:gd name="connsiteX19" fmla="*/ 1230170 w 1262317"/>
              <a:gd name="connsiteY19" fmla="*/ 857250 h 1270397"/>
              <a:gd name="connsiteX20" fmla="*/ 1170638 w 1262317"/>
              <a:gd name="connsiteY20" fmla="*/ 989410 h 1270397"/>
              <a:gd name="connsiteX21" fmla="*/ 1045623 w 1262317"/>
              <a:gd name="connsiteY21" fmla="*/ 1094185 h 1270397"/>
              <a:gd name="connsiteX22" fmla="*/ 976567 w 1262317"/>
              <a:gd name="connsiteY22" fmla="*/ 1125141 h 1270397"/>
              <a:gd name="connsiteX23" fmla="*/ 936085 w 1262317"/>
              <a:gd name="connsiteY23" fmla="*/ 1129903 h 1270397"/>
              <a:gd name="connsiteX24" fmla="*/ 936085 w 1262317"/>
              <a:gd name="connsiteY24" fmla="*/ 1157288 h 1270397"/>
              <a:gd name="connsiteX25" fmla="*/ 899176 w 1262317"/>
              <a:gd name="connsiteY25" fmla="*/ 1215628 h 1270397"/>
              <a:gd name="connsiteX26" fmla="*/ 845598 w 1262317"/>
              <a:gd name="connsiteY26" fmla="*/ 1253728 h 1270397"/>
              <a:gd name="connsiteX27" fmla="*/ 809879 w 1262317"/>
              <a:gd name="connsiteY27" fmla="*/ 1270397 h 1270397"/>
              <a:gd name="connsiteX28" fmla="*/ 770588 w 1262317"/>
              <a:gd name="connsiteY28" fmla="*/ 1269207 h 1270397"/>
              <a:gd name="connsiteX29" fmla="*/ 764635 w 1262317"/>
              <a:gd name="connsiteY29" fmla="*/ 1258491 h 1270397"/>
              <a:gd name="connsiteX0" fmla="*/ 21685 w 1263449"/>
              <a:gd name="connsiteY0" fmla="*/ 503635 h 1270397"/>
              <a:gd name="connsiteX1" fmla="*/ 5017 w 1263449"/>
              <a:gd name="connsiteY1" fmla="*/ 448866 h 1270397"/>
              <a:gd name="connsiteX2" fmla="*/ 3826 w 1263449"/>
              <a:gd name="connsiteY2" fmla="*/ 333375 h 1270397"/>
              <a:gd name="connsiteX3" fmla="*/ 62167 w 1263449"/>
              <a:gd name="connsiteY3" fmla="*/ 191691 h 1270397"/>
              <a:gd name="connsiteX4" fmla="*/ 160988 w 1263449"/>
              <a:gd name="connsiteY4" fmla="*/ 90488 h 1270397"/>
              <a:gd name="connsiteX5" fmla="*/ 280051 w 1263449"/>
              <a:gd name="connsiteY5" fmla="*/ 44054 h 1270397"/>
              <a:gd name="connsiteX6" fmla="*/ 399113 w 1263449"/>
              <a:gd name="connsiteY6" fmla="*/ 10716 h 1270397"/>
              <a:gd name="connsiteX7" fmla="*/ 538417 w 1263449"/>
              <a:gd name="connsiteY7" fmla="*/ 0 h 1270397"/>
              <a:gd name="connsiteX8" fmla="*/ 618188 w 1263449"/>
              <a:gd name="connsiteY8" fmla="*/ 14288 h 1270397"/>
              <a:gd name="connsiteX9" fmla="*/ 642001 w 1263449"/>
              <a:gd name="connsiteY9" fmla="*/ 22622 h 1270397"/>
              <a:gd name="connsiteX10" fmla="*/ 738442 w 1263449"/>
              <a:gd name="connsiteY10" fmla="*/ 8335 h 1270397"/>
              <a:gd name="connsiteX11" fmla="*/ 870601 w 1263449"/>
              <a:gd name="connsiteY11" fmla="*/ 41672 h 1270397"/>
              <a:gd name="connsiteX12" fmla="*/ 1026573 w 1263449"/>
              <a:gd name="connsiteY12" fmla="*/ 110728 h 1270397"/>
              <a:gd name="connsiteX13" fmla="*/ 1156351 w 1263449"/>
              <a:gd name="connsiteY13" fmla="*/ 236935 h 1270397"/>
              <a:gd name="connsiteX14" fmla="*/ 1202785 w 1263449"/>
              <a:gd name="connsiteY14" fmla="*/ 351235 h 1270397"/>
              <a:gd name="connsiteX15" fmla="*/ 1221835 w 1263449"/>
              <a:gd name="connsiteY15" fmla="*/ 432197 h 1270397"/>
              <a:gd name="connsiteX16" fmla="*/ 1249220 w 1263449"/>
              <a:gd name="connsiteY16" fmla="*/ 465535 h 1270397"/>
              <a:gd name="connsiteX17" fmla="*/ 1262317 w 1263449"/>
              <a:gd name="connsiteY17" fmla="*/ 563166 h 1270397"/>
              <a:gd name="connsiteX18" fmla="*/ 1253982 w 1263449"/>
              <a:gd name="connsiteY18" fmla="*/ 714375 h 1270397"/>
              <a:gd name="connsiteX19" fmla="*/ 1230170 w 1263449"/>
              <a:gd name="connsiteY19" fmla="*/ 857250 h 1270397"/>
              <a:gd name="connsiteX20" fmla="*/ 1170638 w 1263449"/>
              <a:gd name="connsiteY20" fmla="*/ 989410 h 1270397"/>
              <a:gd name="connsiteX21" fmla="*/ 1045623 w 1263449"/>
              <a:gd name="connsiteY21" fmla="*/ 1094185 h 1270397"/>
              <a:gd name="connsiteX22" fmla="*/ 976567 w 1263449"/>
              <a:gd name="connsiteY22" fmla="*/ 1125141 h 1270397"/>
              <a:gd name="connsiteX23" fmla="*/ 936085 w 1263449"/>
              <a:gd name="connsiteY23" fmla="*/ 1129903 h 1270397"/>
              <a:gd name="connsiteX24" fmla="*/ 936085 w 1263449"/>
              <a:gd name="connsiteY24" fmla="*/ 1157288 h 1270397"/>
              <a:gd name="connsiteX25" fmla="*/ 899176 w 1263449"/>
              <a:gd name="connsiteY25" fmla="*/ 1215628 h 1270397"/>
              <a:gd name="connsiteX26" fmla="*/ 845598 w 1263449"/>
              <a:gd name="connsiteY26" fmla="*/ 1253728 h 1270397"/>
              <a:gd name="connsiteX27" fmla="*/ 809879 w 1263449"/>
              <a:gd name="connsiteY27" fmla="*/ 1270397 h 1270397"/>
              <a:gd name="connsiteX28" fmla="*/ 770588 w 1263449"/>
              <a:gd name="connsiteY28" fmla="*/ 1269207 h 1270397"/>
              <a:gd name="connsiteX29" fmla="*/ 764635 w 1263449"/>
              <a:gd name="connsiteY29" fmla="*/ 1258491 h 1270397"/>
              <a:gd name="connsiteX0" fmla="*/ 21685 w 1264311"/>
              <a:gd name="connsiteY0" fmla="*/ 503635 h 1270397"/>
              <a:gd name="connsiteX1" fmla="*/ 5017 w 1264311"/>
              <a:gd name="connsiteY1" fmla="*/ 448866 h 1270397"/>
              <a:gd name="connsiteX2" fmla="*/ 3826 w 1264311"/>
              <a:gd name="connsiteY2" fmla="*/ 333375 h 1270397"/>
              <a:gd name="connsiteX3" fmla="*/ 62167 w 1264311"/>
              <a:gd name="connsiteY3" fmla="*/ 191691 h 1270397"/>
              <a:gd name="connsiteX4" fmla="*/ 160988 w 1264311"/>
              <a:gd name="connsiteY4" fmla="*/ 90488 h 1270397"/>
              <a:gd name="connsiteX5" fmla="*/ 280051 w 1264311"/>
              <a:gd name="connsiteY5" fmla="*/ 44054 h 1270397"/>
              <a:gd name="connsiteX6" fmla="*/ 399113 w 1264311"/>
              <a:gd name="connsiteY6" fmla="*/ 10716 h 1270397"/>
              <a:gd name="connsiteX7" fmla="*/ 538417 w 1264311"/>
              <a:gd name="connsiteY7" fmla="*/ 0 h 1270397"/>
              <a:gd name="connsiteX8" fmla="*/ 618188 w 1264311"/>
              <a:gd name="connsiteY8" fmla="*/ 14288 h 1270397"/>
              <a:gd name="connsiteX9" fmla="*/ 642001 w 1264311"/>
              <a:gd name="connsiteY9" fmla="*/ 22622 h 1270397"/>
              <a:gd name="connsiteX10" fmla="*/ 738442 w 1264311"/>
              <a:gd name="connsiteY10" fmla="*/ 8335 h 1270397"/>
              <a:gd name="connsiteX11" fmla="*/ 870601 w 1264311"/>
              <a:gd name="connsiteY11" fmla="*/ 41672 h 1270397"/>
              <a:gd name="connsiteX12" fmla="*/ 1026573 w 1264311"/>
              <a:gd name="connsiteY12" fmla="*/ 110728 h 1270397"/>
              <a:gd name="connsiteX13" fmla="*/ 1156351 w 1264311"/>
              <a:gd name="connsiteY13" fmla="*/ 236935 h 1270397"/>
              <a:gd name="connsiteX14" fmla="*/ 1202785 w 1264311"/>
              <a:gd name="connsiteY14" fmla="*/ 351235 h 1270397"/>
              <a:gd name="connsiteX15" fmla="*/ 1221835 w 1264311"/>
              <a:gd name="connsiteY15" fmla="*/ 432197 h 1270397"/>
              <a:gd name="connsiteX16" fmla="*/ 1249220 w 1264311"/>
              <a:gd name="connsiteY16" fmla="*/ 465535 h 1270397"/>
              <a:gd name="connsiteX17" fmla="*/ 1262317 w 1264311"/>
              <a:gd name="connsiteY17" fmla="*/ 563166 h 1270397"/>
              <a:gd name="connsiteX18" fmla="*/ 1253982 w 1264311"/>
              <a:gd name="connsiteY18" fmla="*/ 714375 h 1270397"/>
              <a:gd name="connsiteX19" fmla="*/ 1230170 w 1264311"/>
              <a:gd name="connsiteY19" fmla="*/ 857250 h 1270397"/>
              <a:gd name="connsiteX20" fmla="*/ 1170638 w 1264311"/>
              <a:gd name="connsiteY20" fmla="*/ 989410 h 1270397"/>
              <a:gd name="connsiteX21" fmla="*/ 1045623 w 1264311"/>
              <a:gd name="connsiteY21" fmla="*/ 1094185 h 1270397"/>
              <a:gd name="connsiteX22" fmla="*/ 976567 w 1264311"/>
              <a:gd name="connsiteY22" fmla="*/ 1125141 h 1270397"/>
              <a:gd name="connsiteX23" fmla="*/ 936085 w 1264311"/>
              <a:gd name="connsiteY23" fmla="*/ 1129903 h 1270397"/>
              <a:gd name="connsiteX24" fmla="*/ 936085 w 1264311"/>
              <a:gd name="connsiteY24" fmla="*/ 1157288 h 1270397"/>
              <a:gd name="connsiteX25" fmla="*/ 899176 w 1264311"/>
              <a:gd name="connsiteY25" fmla="*/ 1215628 h 1270397"/>
              <a:gd name="connsiteX26" fmla="*/ 845598 w 1264311"/>
              <a:gd name="connsiteY26" fmla="*/ 1253728 h 1270397"/>
              <a:gd name="connsiteX27" fmla="*/ 809879 w 1264311"/>
              <a:gd name="connsiteY27" fmla="*/ 1270397 h 1270397"/>
              <a:gd name="connsiteX28" fmla="*/ 770588 w 1264311"/>
              <a:gd name="connsiteY28" fmla="*/ 1269207 h 1270397"/>
              <a:gd name="connsiteX29" fmla="*/ 764635 w 1264311"/>
              <a:gd name="connsiteY29" fmla="*/ 1258491 h 1270397"/>
              <a:gd name="connsiteX0" fmla="*/ 21685 w 1267544"/>
              <a:gd name="connsiteY0" fmla="*/ 503635 h 1270397"/>
              <a:gd name="connsiteX1" fmla="*/ 5017 w 1267544"/>
              <a:gd name="connsiteY1" fmla="*/ 448866 h 1270397"/>
              <a:gd name="connsiteX2" fmla="*/ 3826 w 1267544"/>
              <a:gd name="connsiteY2" fmla="*/ 333375 h 1270397"/>
              <a:gd name="connsiteX3" fmla="*/ 62167 w 1267544"/>
              <a:gd name="connsiteY3" fmla="*/ 191691 h 1270397"/>
              <a:gd name="connsiteX4" fmla="*/ 160988 w 1267544"/>
              <a:gd name="connsiteY4" fmla="*/ 90488 h 1270397"/>
              <a:gd name="connsiteX5" fmla="*/ 280051 w 1267544"/>
              <a:gd name="connsiteY5" fmla="*/ 44054 h 1270397"/>
              <a:gd name="connsiteX6" fmla="*/ 399113 w 1267544"/>
              <a:gd name="connsiteY6" fmla="*/ 10716 h 1270397"/>
              <a:gd name="connsiteX7" fmla="*/ 538417 w 1267544"/>
              <a:gd name="connsiteY7" fmla="*/ 0 h 1270397"/>
              <a:gd name="connsiteX8" fmla="*/ 618188 w 1267544"/>
              <a:gd name="connsiteY8" fmla="*/ 14288 h 1270397"/>
              <a:gd name="connsiteX9" fmla="*/ 642001 w 1267544"/>
              <a:gd name="connsiteY9" fmla="*/ 22622 h 1270397"/>
              <a:gd name="connsiteX10" fmla="*/ 738442 w 1267544"/>
              <a:gd name="connsiteY10" fmla="*/ 8335 h 1270397"/>
              <a:gd name="connsiteX11" fmla="*/ 870601 w 1267544"/>
              <a:gd name="connsiteY11" fmla="*/ 41672 h 1270397"/>
              <a:gd name="connsiteX12" fmla="*/ 1026573 w 1267544"/>
              <a:gd name="connsiteY12" fmla="*/ 110728 h 1270397"/>
              <a:gd name="connsiteX13" fmla="*/ 1156351 w 1267544"/>
              <a:gd name="connsiteY13" fmla="*/ 236935 h 1270397"/>
              <a:gd name="connsiteX14" fmla="*/ 1202785 w 1267544"/>
              <a:gd name="connsiteY14" fmla="*/ 351235 h 1270397"/>
              <a:gd name="connsiteX15" fmla="*/ 1221835 w 1267544"/>
              <a:gd name="connsiteY15" fmla="*/ 432197 h 1270397"/>
              <a:gd name="connsiteX16" fmla="*/ 1249220 w 1267544"/>
              <a:gd name="connsiteY16" fmla="*/ 465535 h 1270397"/>
              <a:gd name="connsiteX17" fmla="*/ 1265889 w 1267544"/>
              <a:gd name="connsiteY17" fmla="*/ 563166 h 1270397"/>
              <a:gd name="connsiteX18" fmla="*/ 1253982 w 1267544"/>
              <a:gd name="connsiteY18" fmla="*/ 714375 h 1270397"/>
              <a:gd name="connsiteX19" fmla="*/ 1230170 w 1267544"/>
              <a:gd name="connsiteY19" fmla="*/ 857250 h 1270397"/>
              <a:gd name="connsiteX20" fmla="*/ 1170638 w 1267544"/>
              <a:gd name="connsiteY20" fmla="*/ 989410 h 1270397"/>
              <a:gd name="connsiteX21" fmla="*/ 1045623 w 1267544"/>
              <a:gd name="connsiteY21" fmla="*/ 1094185 h 1270397"/>
              <a:gd name="connsiteX22" fmla="*/ 976567 w 1267544"/>
              <a:gd name="connsiteY22" fmla="*/ 1125141 h 1270397"/>
              <a:gd name="connsiteX23" fmla="*/ 936085 w 1267544"/>
              <a:gd name="connsiteY23" fmla="*/ 1129903 h 1270397"/>
              <a:gd name="connsiteX24" fmla="*/ 936085 w 1267544"/>
              <a:gd name="connsiteY24" fmla="*/ 1157288 h 1270397"/>
              <a:gd name="connsiteX25" fmla="*/ 899176 w 1267544"/>
              <a:gd name="connsiteY25" fmla="*/ 1215628 h 1270397"/>
              <a:gd name="connsiteX26" fmla="*/ 845598 w 1267544"/>
              <a:gd name="connsiteY26" fmla="*/ 1253728 h 1270397"/>
              <a:gd name="connsiteX27" fmla="*/ 809879 w 1267544"/>
              <a:gd name="connsiteY27" fmla="*/ 1270397 h 1270397"/>
              <a:gd name="connsiteX28" fmla="*/ 770588 w 1267544"/>
              <a:gd name="connsiteY28" fmla="*/ 1269207 h 1270397"/>
              <a:gd name="connsiteX29" fmla="*/ 764635 w 1267544"/>
              <a:gd name="connsiteY29" fmla="*/ 1258491 h 1270397"/>
              <a:gd name="connsiteX0" fmla="*/ 21685 w 1267544"/>
              <a:gd name="connsiteY0" fmla="*/ 503635 h 1270397"/>
              <a:gd name="connsiteX1" fmla="*/ 5017 w 1267544"/>
              <a:gd name="connsiteY1" fmla="*/ 448866 h 1270397"/>
              <a:gd name="connsiteX2" fmla="*/ 3826 w 1267544"/>
              <a:gd name="connsiteY2" fmla="*/ 333375 h 1270397"/>
              <a:gd name="connsiteX3" fmla="*/ 62167 w 1267544"/>
              <a:gd name="connsiteY3" fmla="*/ 191691 h 1270397"/>
              <a:gd name="connsiteX4" fmla="*/ 160988 w 1267544"/>
              <a:gd name="connsiteY4" fmla="*/ 90488 h 1270397"/>
              <a:gd name="connsiteX5" fmla="*/ 280051 w 1267544"/>
              <a:gd name="connsiteY5" fmla="*/ 44054 h 1270397"/>
              <a:gd name="connsiteX6" fmla="*/ 399113 w 1267544"/>
              <a:gd name="connsiteY6" fmla="*/ 10716 h 1270397"/>
              <a:gd name="connsiteX7" fmla="*/ 538417 w 1267544"/>
              <a:gd name="connsiteY7" fmla="*/ 0 h 1270397"/>
              <a:gd name="connsiteX8" fmla="*/ 618188 w 1267544"/>
              <a:gd name="connsiteY8" fmla="*/ 14288 h 1270397"/>
              <a:gd name="connsiteX9" fmla="*/ 642001 w 1267544"/>
              <a:gd name="connsiteY9" fmla="*/ 22622 h 1270397"/>
              <a:gd name="connsiteX10" fmla="*/ 738442 w 1267544"/>
              <a:gd name="connsiteY10" fmla="*/ 8335 h 1270397"/>
              <a:gd name="connsiteX11" fmla="*/ 870601 w 1267544"/>
              <a:gd name="connsiteY11" fmla="*/ 41672 h 1270397"/>
              <a:gd name="connsiteX12" fmla="*/ 1026573 w 1267544"/>
              <a:gd name="connsiteY12" fmla="*/ 110728 h 1270397"/>
              <a:gd name="connsiteX13" fmla="*/ 1156351 w 1267544"/>
              <a:gd name="connsiteY13" fmla="*/ 236935 h 1270397"/>
              <a:gd name="connsiteX14" fmla="*/ 1202785 w 1267544"/>
              <a:gd name="connsiteY14" fmla="*/ 351235 h 1270397"/>
              <a:gd name="connsiteX15" fmla="*/ 1221835 w 1267544"/>
              <a:gd name="connsiteY15" fmla="*/ 432197 h 1270397"/>
              <a:gd name="connsiteX16" fmla="*/ 1249220 w 1267544"/>
              <a:gd name="connsiteY16" fmla="*/ 465535 h 1270397"/>
              <a:gd name="connsiteX17" fmla="*/ 1265889 w 1267544"/>
              <a:gd name="connsiteY17" fmla="*/ 563166 h 1270397"/>
              <a:gd name="connsiteX18" fmla="*/ 1253982 w 1267544"/>
              <a:gd name="connsiteY18" fmla="*/ 714375 h 1270397"/>
              <a:gd name="connsiteX19" fmla="*/ 1230170 w 1267544"/>
              <a:gd name="connsiteY19" fmla="*/ 857250 h 1270397"/>
              <a:gd name="connsiteX20" fmla="*/ 1170638 w 1267544"/>
              <a:gd name="connsiteY20" fmla="*/ 989410 h 1270397"/>
              <a:gd name="connsiteX21" fmla="*/ 1045623 w 1267544"/>
              <a:gd name="connsiteY21" fmla="*/ 1094185 h 1270397"/>
              <a:gd name="connsiteX22" fmla="*/ 976567 w 1267544"/>
              <a:gd name="connsiteY22" fmla="*/ 1125141 h 1270397"/>
              <a:gd name="connsiteX23" fmla="*/ 936085 w 1267544"/>
              <a:gd name="connsiteY23" fmla="*/ 1129903 h 1270397"/>
              <a:gd name="connsiteX24" fmla="*/ 936085 w 1267544"/>
              <a:gd name="connsiteY24" fmla="*/ 1157288 h 1270397"/>
              <a:gd name="connsiteX25" fmla="*/ 899176 w 1267544"/>
              <a:gd name="connsiteY25" fmla="*/ 1215628 h 1270397"/>
              <a:gd name="connsiteX26" fmla="*/ 845598 w 1267544"/>
              <a:gd name="connsiteY26" fmla="*/ 1253728 h 1270397"/>
              <a:gd name="connsiteX27" fmla="*/ 809879 w 1267544"/>
              <a:gd name="connsiteY27" fmla="*/ 1270397 h 1270397"/>
              <a:gd name="connsiteX28" fmla="*/ 770588 w 1267544"/>
              <a:gd name="connsiteY28" fmla="*/ 1269207 h 1270397"/>
              <a:gd name="connsiteX29" fmla="*/ 764635 w 1267544"/>
              <a:gd name="connsiteY29" fmla="*/ 1258491 h 1270397"/>
              <a:gd name="connsiteX0" fmla="*/ 21685 w 1267544"/>
              <a:gd name="connsiteY0" fmla="*/ 503635 h 1270397"/>
              <a:gd name="connsiteX1" fmla="*/ 5017 w 1267544"/>
              <a:gd name="connsiteY1" fmla="*/ 448866 h 1270397"/>
              <a:gd name="connsiteX2" fmla="*/ 3826 w 1267544"/>
              <a:gd name="connsiteY2" fmla="*/ 333375 h 1270397"/>
              <a:gd name="connsiteX3" fmla="*/ 62167 w 1267544"/>
              <a:gd name="connsiteY3" fmla="*/ 191691 h 1270397"/>
              <a:gd name="connsiteX4" fmla="*/ 160988 w 1267544"/>
              <a:gd name="connsiteY4" fmla="*/ 90488 h 1270397"/>
              <a:gd name="connsiteX5" fmla="*/ 280051 w 1267544"/>
              <a:gd name="connsiteY5" fmla="*/ 44054 h 1270397"/>
              <a:gd name="connsiteX6" fmla="*/ 399113 w 1267544"/>
              <a:gd name="connsiteY6" fmla="*/ 10716 h 1270397"/>
              <a:gd name="connsiteX7" fmla="*/ 538417 w 1267544"/>
              <a:gd name="connsiteY7" fmla="*/ 0 h 1270397"/>
              <a:gd name="connsiteX8" fmla="*/ 618188 w 1267544"/>
              <a:gd name="connsiteY8" fmla="*/ 14288 h 1270397"/>
              <a:gd name="connsiteX9" fmla="*/ 642001 w 1267544"/>
              <a:gd name="connsiteY9" fmla="*/ 22622 h 1270397"/>
              <a:gd name="connsiteX10" fmla="*/ 738442 w 1267544"/>
              <a:gd name="connsiteY10" fmla="*/ 8335 h 1270397"/>
              <a:gd name="connsiteX11" fmla="*/ 870601 w 1267544"/>
              <a:gd name="connsiteY11" fmla="*/ 41672 h 1270397"/>
              <a:gd name="connsiteX12" fmla="*/ 1026573 w 1267544"/>
              <a:gd name="connsiteY12" fmla="*/ 110728 h 1270397"/>
              <a:gd name="connsiteX13" fmla="*/ 1156351 w 1267544"/>
              <a:gd name="connsiteY13" fmla="*/ 236935 h 1270397"/>
              <a:gd name="connsiteX14" fmla="*/ 1202785 w 1267544"/>
              <a:gd name="connsiteY14" fmla="*/ 351235 h 1270397"/>
              <a:gd name="connsiteX15" fmla="*/ 1221835 w 1267544"/>
              <a:gd name="connsiteY15" fmla="*/ 432197 h 1270397"/>
              <a:gd name="connsiteX16" fmla="*/ 1249220 w 1267544"/>
              <a:gd name="connsiteY16" fmla="*/ 465535 h 1270397"/>
              <a:gd name="connsiteX17" fmla="*/ 1265889 w 1267544"/>
              <a:gd name="connsiteY17" fmla="*/ 563166 h 1270397"/>
              <a:gd name="connsiteX18" fmla="*/ 1253982 w 1267544"/>
              <a:gd name="connsiteY18" fmla="*/ 714375 h 1270397"/>
              <a:gd name="connsiteX19" fmla="*/ 1230170 w 1267544"/>
              <a:gd name="connsiteY19" fmla="*/ 857250 h 1270397"/>
              <a:gd name="connsiteX20" fmla="*/ 1170638 w 1267544"/>
              <a:gd name="connsiteY20" fmla="*/ 989410 h 1270397"/>
              <a:gd name="connsiteX21" fmla="*/ 1045623 w 1267544"/>
              <a:gd name="connsiteY21" fmla="*/ 1094185 h 1270397"/>
              <a:gd name="connsiteX22" fmla="*/ 976567 w 1267544"/>
              <a:gd name="connsiteY22" fmla="*/ 1125141 h 1270397"/>
              <a:gd name="connsiteX23" fmla="*/ 936085 w 1267544"/>
              <a:gd name="connsiteY23" fmla="*/ 1129903 h 1270397"/>
              <a:gd name="connsiteX24" fmla="*/ 936085 w 1267544"/>
              <a:gd name="connsiteY24" fmla="*/ 1157288 h 1270397"/>
              <a:gd name="connsiteX25" fmla="*/ 899176 w 1267544"/>
              <a:gd name="connsiteY25" fmla="*/ 1215628 h 1270397"/>
              <a:gd name="connsiteX26" fmla="*/ 845598 w 1267544"/>
              <a:gd name="connsiteY26" fmla="*/ 1253728 h 1270397"/>
              <a:gd name="connsiteX27" fmla="*/ 809879 w 1267544"/>
              <a:gd name="connsiteY27" fmla="*/ 1270397 h 1270397"/>
              <a:gd name="connsiteX28" fmla="*/ 770588 w 1267544"/>
              <a:gd name="connsiteY28" fmla="*/ 1269207 h 1270397"/>
              <a:gd name="connsiteX29" fmla="*/ 764635 w 1267544"/>
              <a:gd name="connsiteY29" fmla="*/ 1258491 h 1270397"/>
              <a:gd name="connsiteX0" fmla="*/ 21685 w 1267544"/>
              <a:gd name="connsiteY0" fmla="*/ 503635 h 1270397"/>
              <a:gd name="connsiteX1" fmla="*/ 5017 w 1267544"/>
              <a:gd name="connsiteY1" fmla="*/ 448866 h 1270397"/>
              <a:gd name="connsiteX2" fmla="*/ 3826 w 1267544"/>
              <a:gd name="connsiteY2" fmla="*/ 333375 h 1270397"/>
              <a:gd name="connsiteX3" fmla="*/ 62167 w 1267544"/>
              <a:gd name="connsiteY3" fmla="*/ 191691 h 1270397"/>
              <a:gd name="connsiteX4" fmla="*/ 160988 w 1267544"/>
              <a:gd name="connsiteY4" fmla="*/ 90488 h 1270397"/>
              <a:gd name="connsiteX5" fmla="*/ 280051 w 1267544"/>
              <a:gd name="connsiteY5" fmla="*/ 44054 h 1270397"/>
              <a:gd name="connsiteX6" fmla="*/ 399113 w 1267544"/>
              <a:gd name="connsiteY6" fmla="*/ 10716 h 1270397"/>
              <a:gd name="connsiteX7" fmla="*/ 538417 w 1267544"/>
              <a:gd name="connsiteY7" fmla="*/ 0 h 1270397"/>
              <a:gd name="connsiteX8" fmla="*/ 618188 w 1267544"/>
              <a:gd name="connsiteY8" fmla="*/ 14288 h 1270397"/>
              <a:gd name="connsiteX9" fmla="*/ 642001 w 1267544"/>
              <a:gd name="connsiteY9" fmla="*/ 22622 h 1270397"/>
              <a:gd name="connsiteX10" fmla="*/ 738442 w 1267544"/>
              <a:gd name="connsiteY10" fmla="*/ 8335 h 1270397"/>
              <a:gd name="connsiteX11" fmla="*/ 870601 w 1267544"/>
              <a:gd name="connsiteY11" fmla="*/ 41672 h 1270397"/>
              <a:gd name="connsiteX12" fmla="*/ 1026573 w 1267544"/>
              <a:gd name="connsiteY12" fmla="*/ 110728 h 1270397"/>
              <a:gd name="connsiteX13" fmla="*/ 1156351 w 1267544"/>
              <a:gd name="connsiteY13" fmla="*/ 236935 h 1270397"/>
              <a:gd name="connsiteX14" fmla="*/ 1202785 w 1267544"/>
              <a:gd name="connsiteY14" fmla="*/ 351235 h 1270397"/>
              <a:gd name="connsiteX15" fmla="*/ 1221835 w 1267544"/>
              <a:gd name="connsiteY15" fmla="*/ 432197 h 1270397"/>
              <a:gd name="connsiteX16" fmla="*/ 1249220 w 1267544"/>
              <a:gd name="connsiteY16" fmla="*/ 465535 h 1270397"/>
              <a:gd name="connsiteX17" fmla="*/ 1265889 w 1267544"/>
              <a:gd name="connsiteY17" fmla="*/ 563166 h 1270397"/>
              <a:gd name="connsiteX18" fmla="*/ 1253982 w 1267544"/>
              <a:gd name="connsiteY18" fmla="*/ 714375 h 1270397"/>
              <a:gd name="connsiteX19" fmla="*/ 1230170 w 1267544"/>
              <a:gd name="connsiteY19" fmla="*/ 857250 h 1270397"/>
              <a:gd name="connsiteX20" fmla="*/ 1170638 w 1267544"/>
              <a:gd name="connsiteY20" fmla="*/ 989410 h 1270397"/>
              <a:gd name="connsiteX21" fmla="*/ 1045623 w 1267544"/>
              <a:gd name="connsiteY21" fmla="*/ 1094185 h 1270397"/>
              <a:gd name="connsiteX22" fmla="*/ 976567 w 1267544"/>
              <a:gd name="connsiteY22" fmla="*/ 1125141 h 1270397"/>
              <a:gd name="connsiteX23" fmla="*/ 936085 w 1267544"/>
              <a:gd name="connsiteY23" fmla="*/ 1129903 h 1270397"/>
              <a:gd name="connsiteX24" fmla="*/ 936085 w 1267544"/>
              <a:gd name="connsiteY24" fmla="*/ 1157288 h 1270397"/>
              <a:gd name="connsiteX25" fmla="*/ 899176 w 1267544"/>
              <a:gd name="connsiteY25" fmla="*/ 1215628 h 1270397"/>
              <a:gd name="connsiteX26" fmla="*/ 845598 w 1267544"/>
              <a:gd name="connsiteY26" fmla="*/ 1253728 h 1270397"/>
              <a:gd name="connsiteX27" fmla="*/ 809879 w 1267544"/>
              <a:gd name="connsiteY27" fmla="*/ 1270397 h 1270397"/>
              <a:gd name="connsiteX28" fmla="*/ 770588 w 1267544"/>
              <a:gd name="connsiteY28" fmla="*/ 1269207 h 1270397"/>
              <a:gd name="connsiteX29" fmla="*/ 764635 w 1267544"/>
              <a:gd name="connsiteY29" fmla="*/ 1258491 h 1270397"/>
              <a:gd name="connsiteX0" fmla="*/ 21685 w 1267544"/>
              <a:gd name="connsiteY0" fmla="*/ 503635 h 1270397"/>
              <a:gd name="connsiteX1" fmla="*/ 5017 w 1267544"/>
              <a:gd name="connsiteY1" fmla="*/ 448866 h 1270397"/>
              <a:gd name="connsiteX2" fmla="*/ 3826 w 1267544"/>
              <a:gd name="connsiteY2" fmla="*/ 333375 h 1270397"/>
              <a:gd name="connsiteX3" fmla="*/ 62167 w 1267544"/>
              <a:gd name="connsiteY3" fmla="*/ 191691 h 1270397"/>
              <a:gd name="connsiteX4" fmla="*/ 160988 w 1267544"/>
              <a:gd name="connsiteY4" fmla="*/ 90488 h 1270397"/>
              <a:gd name="connsiteX5" fmla="*/ 280051 w 1267544"/>
              <a:gd name="connsiteY5" fmla="*/ 44054 h 1270397"/>
              <a:gd name="connsiteX6" fmla="*/ 399113 w 1267544"/>
              <a:gd name="connsiteY6" fmla="*/ 10716 h 1270397"/>
              <a:gd name="connsiteX7" fmla="*/ 538417 w 1267544"/>
              <a:gd name="connsiteY7" fmla="*/ 0 h 1270397"/>
              <a:gd name="connsiteX8" fmla="*/ 618188 w 1267544"/>
              <a:gd name="connsiteY8" fmla="*/ 14288 h 1270397"/>
              <a:gd name="connsiteX9" fmla="*/ 642001 w 1267544"/>
              <a:gd name="connsiteY9" fmla="*/ 22622 h 1270397"/>
              <a:gd name="connsiteX10" fmla="*/ 738442 w 1267544"/>
              <a:gd name="connsiteY10" fmla="*/ 8335 h 1270397"/>
              <a:gd name="connsiteX11" fmla="*/ 870601 w 1267544"/>
              <a:gd name="connsiteY11" fmla="*/ 41672 h 1270397"/>
              <a:gd name="connsiteX12" fmla="*/ 1026573 w 1267544"/>
              <a:gd name="connsiteY12" fmla="*/ 110728 h 1270397"/>
              <a:gd name="connsiteX13" fmla="*/ 1156351 w 1267544"/>
              <a:gd name="connsiteY13" fmla="*/ 236935 h 1270397"/>
              <a:gd name="connsiteX14" fmla="*/ 1202785 w 1267544"/>
              <a:gd name="connsiteY14" fmla="*/ 351235 h 1270397"/>
              <a:gd name="connsiteX15" fmla="*/ 1221835 w 1267544"/>
              <a:gd name="connsiteY15" fmla="*/ 432197 h 1270397"/>
              <a:gd name="connsiteX16" fmla="*/ 1249220 w 1267544"/>
              <a:gd name="connsiteY16" fmla="*/ 465535 h 1270397"/>
              <a:gd name="connsiteX17" fmla="*/ 1265889 w 1267544"/>
              <a:gd name="connsiteY17" fmla="*/ 563166 h 1270397"/>
              <a:gd name="connsiteX18" fmla="*/ 1253982 w 1267544"/>
              <a:gd name="connsiteY18" fmla="*/ 714375 h 1270397"/>
              <a:gd name="connsiteX19" fmla="*/ 1230170 w 1267544"/>
              <a:gd name="connsiteY19" fmla="*/ 857250 h 1270397"/>
              <a:gd name="connsiteX20" fmla="*/ 1170638 w 1267544"/>
              <a:gd name="connsiteY20" fmla="*/ 989410 h 1270397"/>
              <a:gd name="connsiteX21" fmla="*/ 1045623 w 1267544"/>
              <a:gd name="connsiteY21" fmla="*/ 1094185 h 1270397"/>
              <a:gd name="connsiteX22" fmla="*/ 976567 w 1267544"/>
              <a:gd name="connsiteY22" fmla="*/ 1125141 h 1270397"/>
              <a:gd name="connsiteX23" fmla="*/ 936085 w 1267544"/>
              <a:gd name="connsiteY23" fmla="*/ 1129903 h 1270397"/>
              <a:gd name="connsiteX24" fmla="*/ 936085 w 1267544"/>
              <a:gd name="connsiteY24" fmla="*/ 1157288 h 1270397"/>
              <a:gd name="connsiteX25" fmla="*/ 899176 w 1267544"/>
              <a:gd name="connsiteY25" fmla="*/ 1215628 h 1270397"/>
              <a:gd name="connsiteX26" fmla="*/ 845598 w 1267544"/>
              <a:gd name="connsiteY26" fmla="*/ 1253728 h 1270397"/>
              <a:gd name="connsiteX27" fmla="*/ 809879 w 1267544"/>
              <a:gd name="connsiteY27" fmla="*/ 1270397 h 1270397"/>
              <a:gd name="connsiteX28" fmla="*/ 770588 w 1267544"/>
              <a:gd name="connsiteY28" fmla="*/ 1269207 h 1270397"/>
              <a:gd name="connsiteX29" fmla="*/ 764635 w 1267544"/>
              <a:gd name="connsiteY29" fmla="*/ 1258491 h 1270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267544" h="1270397">
                <a:moveTo>
                  <a:pt x="21685" y="503635"/>
                </a:moveTo>
                <a:lnTo>
                  <a:pt x="5017" y="448866"/>
                </a:lnTo>
                <a:cubicBezTo>
                  <a:pt x="6604" y="410369"/>
                  <a:pt x="-6096" y="376635"/>
                  <a:pt x="3826" y="333375"/>
                </a:cubicBezTo>
                <a:cubicBezTo>
                  <a:pt x="8192" y="279004"/>
                  <a:pt x="33988" y="238919"/>
                  <a:pt x="62167" y="191691"/>
                </a:cubicBezTo>
                <a:cubicBezTo>
                  <a:pt x="91535" y="148432"/>
                  <a:pt x="125667" y="119460"/>
                  <a:pt x="160988" y="90488"/>
                </a:cubicBezTo>
                <a:cubicBezTo>
                  <a:pt x="201867" y="70247"/>
                  <a:pt x="240363" y="59532"/>
                  <a:pt x="280051" y="44054"/>
                </a:cubicBezTo>
                <a:cubicBezTo>
                  <a:pt x="320135" y="31354"/>
                  <a:pt x="355457" y="19844"/>
                  <a:pt x="399113" y="10716"/>
                </a:cubicBezTo>
                <a:cubicBezTo>
                  <a:pt x="458644" y="-2381"/>
                  <a:pt x="491982" y="3572"/>
                  <a:pt x="538417" y="0"/>
                </a:cubicBezTo>
                <a:lnTo>
                  <a:pt x="618188" y="14288"/>
                </a:lnTo>
                <a:lnTo>
                  <a:pt x="642001" y="22622"/>
                </a:lnTo>
                <a:cubicBezTo>
                  <a:pt x="674148" y="17860"/>
                  <a:pt x="699151" y="4762"/>
                  <a:pt x="738442" y="8335"/>
                </a:cubicBezTo>
                <a:cubicBezTo>
                  <a:pt x="792020" y="18256"/>
                  <a:pt x="826548" y="30560"/>
                  <a:pt x="870601" y="41672"/>
                </a:cubicBezTo>
                <a:cubicBezTo>
                  <a:pt x="922592" y="64691"/>
                  <a:pt x="969819" y="74612"/>
                  <a:pt x="1026573" y="110728"/>
                </a:cubicBezTo>
                <a:cubicBezTo>
                  <a:pt x="1085310" y="148035"/>
                  <a:pt x="1126189" y="194866"/>
                  <a:pt x="1156351" y="236935"/>
                </a:cubicBezTo>
                <a:cubicBezTo>
                  <a:pt x="1178973" y="275035"/>
                  <a:pt x="1187307" y="313135"/>
                  <a:pt x="1202785" y="351235"/>
                </a:cubicBezTo>
                <a:lnTo>
                  <a:pt x="1221835" y="432197"/>
                </a:lnTo>
                <a:lnTo>
                  <a:pt x="1249220" y="465535"/>
                </a:lnTo>
                <a:cubicBezTo>
                  <a:pt x="1253586" y="498079"/>
                  <a:pt x="1271048" y="530622"/>
                  <a:pt x="1265889" y="563166"/>
                </a:cubicBezTo>
                <a:cubicBezTo>
                  <a:pt x="1272636" y="613569"/>
                  <a:pt x="1256760" y="663972"/>
                  <a:pt x="1253982" y="714375"/>
                </a:cubicBezTo>
                <a:lnTo>
                  <a:pt x="1230170" y="857250"/>
                </a:lnTo>
                <a:cubicBezTo>
                  <a:pt x="1210326" y="901303"/>
                  <a:pt x="1209532" y="950119"/>
                  <a:pt x="1170638" y="989410"/>
                </a:cubicBezTo>
                <a:cubicBezTo>
                  <a:pt x="1133728" y="1041004"/>
                  <a:pt x="1087295" y="1059260"/>
                  <a:pt x="1045623" y="1094185"/>
                </a:cubicBezTo>
                <a:lnTo>
                  <a:pt x="976567" y="1125141"/>
                </a:lnTo>
                <a:lnTo>
                  <a:pt x="936085" y="1129903"/>
                </a:lnTo>
                <a:lnTo>
                  <a:pt x="936085" y="1157288"/>
                </a:lnTo>
                <a:cubicBezTo>
                  <a:pt x="923782" y="1176735"/>
                  <a:pt x="918622" y="1196181"/>
                  <a:pt x="899176" y="1215628"/>
                </a:cubicBezTo>
                <a:cubicBezTo>
                  <a:pt x="876555" y="1236663"/>
                  <a:pt x="863457" y="1241028"/>
                  <a:pt x="845598" y="1253728"/>
                </a:cubicBezTo>
                <a:lnTo>
                  <a:pt x="809879" y="1270397"/>
                </a:lnTo>
                <a:lnTo>
                  <a:pt x="770588" y="1269207"/>
                </a:lnTo>
                <a:lnTo>
                  <a:pt x="764635" y="1258491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8AC78BD5-1A2E-1711-A6F4-239FF7258C06}"/>
              </a:ext>
            </a:extLst>
          </p:cNvPr>
          <p:cNvSpPr/>
          <p:nvPr/>
        </p:nvSpPr>
        <p:spPr>
          <a:xfrm>
            <a:off x="8348594" y="1408900"/>
            <a:ext cx="62388" cy="8929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DF2EE6D-B044-80F6-DE94-3984AD2D5A9A}"/>
              </a:ext>
            </a:extLst>
          </p:cNvPr>
          <p:cNvSpPr/>
          <p:nvPr/>
        </p:nvSpPr>
        <p:spPr>
          <a:xfrm>
            <a:off x="8290252" y="2004214"/>
            <a:ext cx="467916" cy="294533"/>
          </a:xfrm>
          <a:custGeom>
            <a:avLst/>
            <a:gdLst>
              <a:gd name="connsiteX0" fmla="*/ 28575 w 467916"/>
              <a:gd name="connsiteY0" fmla="*/ 0 h 291703"/>
              <a:gd name="connsiteX1" fmla="*/ 41672 w 467916"/>
              <a:gd name="connsiteY1" fmla="*/ 63103 h 291703"/>
              <a:gd name="connsiteX2" fmla="*/ 50006 w 467916"/>
              <a:gd name="connsiteY2" fmla="*/ 136922 h 291703"/>
              <a:gd name="connsiteX3" fmla="*/ 36910 w 467916"/>
              <a:gd name="connsiteY3" fmla="*/ 220265 h 291703"/>
              <a:gd name="connsiteX4" fmla="*/ 0 w 467916"/>
              <a:gd name="connsiteY4" fmla="*/ 286940 h 291703"/>
              <a:gd name="connsiteX5" fmla="*/ 175022 w 467916"/>
              <a:gd name="connsiteY5" fmla="*/ 291703 h 291703"/>
              <a:gd name="connsiteX6" fmla="*/ 329803 w 467916"/>
              <a:gd name="connsiteY6" fmla="*/ 277415 h 291703"/>
              <a:gd name="connsiteX7" fmla="*/ 447675 w 467916"/>
              <a:gd name="connsiteY7" fmla="*/ 255984 h 291703"/>
              <a:gd name="connsiteX8" fmla="*/ 460772 w 467916"/>
              <a:gd name="connsiteY8" fmla="*/ 240506 h 291703"/>
              <a:gd name="connsiteX9" fmla="*/ 459581 w 467916"/>
              <a:gd name="connsiteY9" fmla="*/ 185737 h 291703"/>
              <a:gd name="connsiteX10" fmla="*/ 452438 w 467916"/>
              <a:gd name="connsiteY10" fmla="*/ 111919 h 291703"/>
              <a:gd name="connsiteX11" fmla="*/ 454819 w 467916"/>
              <a:gd name="connsiteY11" fmla="*/ 50006 h 291703"/>
              <a:gd name="connsiteX12" fmla="*/ 467916 w 467916"/>
              <a:gd name="connsiteY12" fmla="*/ 25003 h 291703"/>
              <a:gd name="connsiteX0" fmla="*/ 28575 w 467916"/>
              <a:gd name="connsiteY0" fmla="*/ 0 h 291703"/>
              <a:gd name="connsiteX1" fmla="*/ 41672 w 467916"/>
              <a:gd name="connsiteY1" fmla="*/ 63103 h 291703"/>
              <a:gd name="connsiteX2" fmla="*/ 50006 w 467916"/>
              <a:gd name="connsiteY2" fmla="*/ 136922 h 291703"/>
              <a:gd name="connsiteX3" fmla="*/ 36910 w 467916"/>
              <a:gd name="connsiteY3" fmla="*/ 220265 h 291703"/>
              <a:gd name="connsiteX4" fmla="*/ 0 w 467916"/>
              <a:gd name="connsiteY4" fmla="*/ 286940 h 291703"/>
              <a:gd name="connsiteX5" fmla="*/ 175022 w 467916"/>
              <a:gd name="connsiteY5" fmla="*/ 291703 h 291703"/>
              <a:gd name="connsiteX6" fmla="*/ 329803 w 467916"/>
              <a:gd name="connsiteY6" fmla="*/ 277415 h 291703"/>
              <a:gd name="connsiteX7" fmla="*/ 447675 w 467916"/>
              <a:gd name="connsiteY7" fmla="*/ 255984 h 291703"/>
              <a:gd name="connsiteX8" fmla="*/ 460772 w 467916"/>
              <a:gd name="connsiteY8" fmla="*/ 240506 h 291703"/>
              <a:gd name="connsiteX9" fmla="*/ 459581 w 467916"/>
              <a:gd name="connsiteY9" fmla="*/ 185737 h 291703"/>
              <a:gd name="connsiteX10" fmla="*/ 452438 w 467916"/>
              <a:gd name="connsiteY10" fmla="*/ 111919 h 291703"/>
              <a:gd name="connsiteX11" fmla="*/ 454819 w 467916"/>
              <a:gd name="connsiteY11" fmla="*/ 50006 h 291703"/>
              <a:gd name="connsiteX12" fmla="*/ 467916 w 467916"/>
              <a:gd name="connsiteY12" fmla="*/ 25003 h 291703"/>
              <a:gd name="connsiteX0" fmla="*/ 28575 w 467916"/>
              <a:gd name="connsiteY0" fmla="*/ 0 h 291703"/>
              <a:gd name="connsiteX1" fmla="*/ 41672 w 467916"/>
              <a:gd name="connsiteY1" fmla="*/ 63103 h 291703"/>
              <a:gd name="connsiteX2" fmla="*/ 50006 w 467916"/>
              <a:gd name="connsiteY2" fmla="*/ 136922 h 291703"/>
              <a:gd name="connsiteX3" fmla="*/ 36910 w 467916"/>
              <a:gd name="connsiteY3" fmla="*/ 220265 h 291703"/>
              <a:gd name="connsiteX4" fmla="*/ 0 w 467916"/>
              <a:gd name="connsiteY4" fmla="*/ 286940 h 291703"/>
              <a:gd name="connsiteX5" fmla="*/ 175022 w 467916"/>
              <a:gd name="connsiteY5" fmla="*/ 291703 h 291703"/>
              <a:gd name="connsiteX6" fmla="*/ 329803 w 467916"/>
              <a:gd name="connsiteY6" fmla="*/ 277415 h 291703"/>
              <a:gd name="connsiteX7" fmla="*/ 447675 w 467916"/>
              <a:gd name="connsiteY7" fmla="*/ 255984 h 291703"/>
              <a:gd name="connsiteX8" fmla="*/ 460772 w 467916"/>
              <a:gd name="connsiteY8" fmla="*/ 240506 h 291703"/>
              <a:gd name="connsiteX9" fmla="*/ 459581 w 467916"/>
              <a:gd name="connsiteY9" fmla="*/ 185737 h 291703"/>
              <a:gd name="connsiteX10" fmla="*/ 452438 w 467916"/>
              <a:gd name="connsiteY10" fmla="*/ 111919 h 291703"/>
              <a:gd name="connsiteX11" fmla="*/ 454819 w 467916"/>
              <a:gd name="connsiteY11" fmla="*/ 50006 h 291703"/>
              <a:gd name="connsiteX12" fmla="*/ 467916 w 467916"/>
              <a:gd name="connsiteY12" fmla="*/ 25003 h 291703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29803 w 467916"/>
              <a:gd name="connsiteY6" fmla="*/ 277415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29803 w 467916"/>
              <a:gd name="connsiteY6" fmla="*/ 277415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29803 w 467916"/>
              <a:gd name="connsiteY6" fmla="*/ 277415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29803 w 467916"/>
              <a:gd name="connsiteY6" fmla="*/ 277415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  <a:gd name="connsiteX0" fmla="*/ 28575 w 467916"/>
              <a:gd name="connsiteY0" fmla="*/ 0 h 295728"/>
              <a:gd name="connsiteX1" fmla="*/ 41672 w 467916"/>
              <a:gd name="connsiteY1" fmla="*/ 63103 h 295728"/>
              <a:gd name="connsiteX2" fmla="*/ 50006 w 467916"/>
              <a:gd name="connsiteY2" fmla="*/ 136922 h 295728"/>
              <a:gd name="connsiteX3" fmla="*/ 36910 w 467916"/>
              <a:gd name="connsiteY3" fmla="*/ 220265 h 295728"/>
              <a:gd name="connsiteX4" fmla="*/ 0 w 467916"/>
              <a:gd name="connsiteY4" fmla="*/ 286940 h 295728"/>
              <a:gd name="connsiteX5" fmla="*/ 175022 w 467916"/>
              <a:gd name="connsiteY5" fmla="*/ 291703 h 295728"/>
              <a:gd name="connsiteX6" fmla="*/ 336947 w 467916"/>
              <a:gd name="connsiteY6" fmla="*/ 284559 h 295728"/>
              <a:gd name="connsiteX7" fmla="*/ 447675 w 467916"/>
              <a:gd name="connsiteY7" fmla="*/ 255984 h 295728"/>
              <a:gd name="connsiteX8" fmla="*/ 460772 w 467916"/>
              <a:gd name="connsiteY8" fmla="*/ 240506 h 295728"/>
              <a:gd name="connsiteX9" fmla="*/ 459581 w 467916"/>
              <a:gd name="connsiteY9" fmla="*/ 185737 h 295728"/>
              <a:gd name="connsiteX10" fmla="*/ 452438 w 467916"/>
              <a:gd name="connsiteY10" fmla="*/ 111919 h 295728"/>
              <a:gd name="connsiteX11" fmla="*/ 454819 w 467916"/>
              <a:gd name="connsiteY11" fmla="*/ 50006 h 295728"/>
              <a:gd name="connsiteX12" fmla="*/ 467916 w 467916"/>
              <a:gd name="connsiteY12" fmla="*/ 25003 h 295728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36947 w 467916"/>
              <a:gd name="connsiteY6" fmla="*/ 284559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  <a:gd name="connsiteX0" fmla="*/ 28575 w 467916"/>
              <a:gd name="connsiteY0" fmla="*/ 0 h 294533"/>
              <a:gd name="connsiteX1" fmla="*/ 41672 w 467916"/>
              <a:gd name="connsiteY1" fmla="*/ 63103 h 294533"/>
              <a:gd name="connsiteX2" fmla="*/ 50006 w 467916"/>
              <a:gd name="connsiteY2" fmla="*/ 136922 h 294533"/>
              <a:gd name="connsiteX3" fmla="*/ 36910 w 467916"/>
              <a:gd name="connsiteY3" fmla="*/ 220265 h 294533"/>
              <a:gd name="connsiteX4" fmla="*/ 0 w 467916"/>
              <a:gd name="connsiteY4" fmla="*/ 286940 h 294533"/>
              <a:gd name="connsiteX5" fmla="*/ 175022 w 467916"/>
              <a:gd name="connsiteY5" fmla="*/ 291703 h 294533"/>
              <a:gd name="connsiteX6" fmla="*/ 336947 w 467916"/>
              <a:gd name="connsiteY6" fmla="*/ 284559 h 294533"/>
              <a:gd name="connsiteX7" fmla="*/ 447675 w 467916"/>
              <a:gd name="connsiteY7" fmla="*/ 255984 h 294533"/>
              <a:gd name="connsiteX8" fmla="*/ 460772 w 467916"/>
              <a:gd name="connsiteY8" fmla="*/ 240506 h 294533"/>
              <a:gd name="connsiteX9" fmla="*/ 459581 w 467916"/>
              <a:gd name="connsiteY9" fmla="*/ 185737 h 294533"/>
              <a:gd name="connsiteX10" fmla="*/ 452438 w 467916"/>
              <a:gd name="connsiteY10" fmla="*/ 111919 h 294533"/>
              <a:gd name="connsiteX11" fmla="*/ 454819 w 467916"/>
              <a:gd name="connsiteY11" fmla="*/ 50006 h 294533"/>
              <a:gd name="connsiteX12" fmla="*/ 467916 w 467916"/>
              <a:gd name="connsiteY12" fmla="*/ 25003 h 29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916" h="294533">
                <a:moveTo>
                  <a:pt x="28575" y="0"/>
                </a:moveTo>
                <a:lnTo>
                  <a:pt x="41672" y="63103"/>
                </a:lnTo>
                <a:cubicBezTo>
                  <a:pt x="44450" y="87709"/>
                  <a:pt x="53181" y="111125"/>
                  <a:pt x="50006" y="136922"/>
                </a:cubicBezTo>
                <a:cubicBezTo>
                  <a:pt x="46832" y="164703"/>
                  <a:pt x="41275" y="192484"/>
                  <a:pt x="36910" y="220265"/>
                </a:cubicBezTo>
                <a:lnTo>
                  <a:pt x="0" y="286940"/>
                </a:lnTo>
                <a:cubicBezTo>
                  <a:pt x="58341" y="288528"/>
                  <a:pt x="116681" y="299640"/>
                  <a:pt x="175022" y="291703"/>
                </a:cubicBezTo>
                <a:cubicBezTo>
                  <a:pt x="230188" y="295275"/>
                  <a:pt x="281781" y="291703"/>
                  <a:pt x="336947" y="284559"/>
                </a:cubicBezTo>
                <a:cubicBezTo>
                  <a:pt x="386954" y="278606"/>
                  <a:pt x="408384" y="263128"/>
                  <a:pt x="447675" y="255984"/>
                </a:cubicBezTo>
                <a:lnTo>
                  <a:pt x="460772" y="240506"/>
                </a:lnTo>
                <a:lnTo>
                  <a:pt x="459581" y="185737"/>
                </a:lnTo>
                <a:lnTo>
                  <a:pt x="452438" y="111919"/>
                </a:lnTo>
                <a:cubicBezTo>
                  <a:pt x="453232" y="91281"/>
                  <a:pt x="454025" y="70644"/>
                  <a:pt x="454819" y="50006"/>
                </a:cubicBezTo>
                <a:lnTo>
                  <a:pt x="467916" y="25003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9DCA6835-E28F-0414-7EE7-C5C3AF3C2319}"/>
              </a:ext>
            </a:extLst>
          </p:cNvPr>
          <p:cNvSpPr/>
          <p:nvPr/>
        </p:nvSpPr>
        <p:spPr>
          <a:xfrm>
            <a:off x="8746199" y="1381517"/>
            <a:ext cx="1092791" cy="1016155"/>
          </a:xfrm>
          <a:custGeom>
            <a:avLst/>
            <a:gdLst>
              <a:gd name="connsiteX0" fmla="*/ 2381 w 1088231"/>
              <a:gd name="connsiteY0" fmla="*/ 859631 h 1014412"/>
              <a:gd name="connsiteX1" fmla="*/ 0 w 1088231"/>
              <a:gd name="connsiteY1" fmla="*/ 920353 h 1014412"/>
              <a:gd name="connsiteX2" fmla="*/ 59531 w 1088231"/>
              <a:gd name="connsiteY2" fmla="*/ 971550 h 1014412"/>
              <a:gd name="connsiteX3" fmla="*/ 132159 w 1088231"/>
              <a:gd name="connsiteY3" fmla="*/ 1014412 h 1014412"/>
              <a:gd name="connsiteX4" fmla="*/ 204787 w 1088231"/>
              <a:gd name="connsiteY4" fmla="*/ 1013222 h 1014412"/>
              <a:gd name="connsiteX5" fmla="*/ 279797 w 1088231"/>
              <a:gd name="connsiteY5" fmla="*/ 1000125 h 1014412"/>
              <a:gd name="connsiteX6" fmla="*/ 536972 w 1088231"/>
              <a:gd name="connsiteY6" fmla="*/ 778669 h 1014412"/>
              <a:gd name="connsiteX7" fmla="*/ 826294 w 1088231"/>
              <a:gd name="connsiteY7" fmla="*/ 519112 h 1014412"/>
              <a:gd name="connsiteX8" fmla="*/ 964406 w 1088231"/>
              <a:gd name="connsiteY8" fmla="*/ 403622 h 1014412"/>
              <a:gd name="connsiteX9" fmla="*/ 1088231 w 1088231"/>
              <a:gd name="connsiteY9" fmla="*/ 338137 h 1014412"/>
              <a:gd name="connsiteX10" fmla="*/ 1088231 w 1088231"/>
              <a:gd name="connsiteY10" fmla="*/ 284559 h 1014412"/>
              <a:gd name="connsiteX11" fmla="*/ 1045369 w 1088231"/>
              <a:gd name="connsiteY11" fmla="*/ 233362 h 1014412"/>
              <a:gd name="connsiteX12" fmla="*/ 991790 w 1088231"/>
              <a:gd name="connsiteY12" fmla="*/ 163116 h 1014412"/>
              <a:gd name="connsiteX13" fmla="*/ 933450 w 1088231"/>
              <a:gd name="connsiteY13" fmla="*/ 79772 h 1014412"/>
              <a:gd name="connsiteX14" fmla="*/ 862012 w 1088231"/>
              <a:gd name="connsiteY14" fmla="*/ 32147 h 1014412"/>
              <a:gd name="connsiteX15" fmla="*/ 797719 w 1088231"/>
              <a:gd name="connsiteY15" fmla="*/ 0 h 1014412"/>
              <a:gd name="connsiteX16" fmla="*/ 762000 w 1088231"/>
              <a:gd name="connsiteY16" fmla="*/ 0 h 1014412"/>
              <a:gd name="connsiteX0" fmla="*/ 2381 w 1088231"/>
              <a:gd name="connsiteY0" fmla="*/ 859631 h 1014412"/>
              <a:gd name="connsiteX1" fmla="*/ 0 w 1088231"/>
              <a:gd name="connsiteY1" fmla="*/ 920353 h 1014412"/>
              <a:gd name="connsiteX2" fmla="*/ 59531 w 1088231"/>
              <a:gd name="connsiteY2" fmla="*/ 971550 h 1014412"/>
              <a:gd name="connsiteX3" fmla="*/ 132159 w 1088231"/>
              <a:gd name="connsiteY3" fmla="*/ 1014412 h 1014412"/>
              <a:gd name="connsiteX4" fmla="*/ 204787 w 1088231"/>
              <a:gd name="connsiteY4" fmla="*/ 1013222 h 1014412"/>
              <a:gd name="connsiteX5" fmla="*/ 279797 w 1088231"/>
              <a:gd name="connsiteY5" fmla="*/ 1000125 h 1014412"/>
              <a:gd name="connsiteX6" fmla="*/ 536972 w 1088231"/>
              <a:gd name="connsiteY6" fmla="*/ 778669 h 1014412"/>
              <a:gd name="connsiteX7" fmla="*/ 826294 w 1088231"/>
              <a:gd name="connsiteY7" fmla="*/ 519112 h 1014412"/>
              <a:gd name="connsiteX8" fmla="*/ 964406 w 1088231"/>
              <a:gd name="connsiteY8" fmla="*/ 403622 h 1014412"/>
              <a:gd name="connsiteX9" fmla="*/ 1088231 w 1088231"/>
              <a:gd name="connsiteY9" fmla="*/ 338137 h 1014412"/>
              <a:gd name="connsiteX10" fmla="*/ 1088231 w 1088231"/>
              <a:gd name="connsiteY10" fmla="*/ 284559 h 1014412"/>
              <a:gd name="connsiteX11" fmla="*/ 1045369 w 1088231"/>
              <a:gd name="connsiteY11" fmla="*/ 233362 h 1014412"/>
              <a:gd name="connsiteX12" fmla="*/ 991790 w 1088231"/>
              <a:gd name="connsiteY12" fmla="*/ 163116 h 1014412"/>
              <a:gd name="connsiteX13" fmla="*/ 933450 w 1088231"/>
              <a:gd name="connsiteY13" fmla="*/ 79772 h 1014412"/>
              <a:gd name="connsiteX14" fmla="*/ 862012 w 1088231"/>
              <a:gd name="connsiteY14" fmla="*/ 32147 h 1014412"/>
              <a:gd name="connsiteX15" fmla="*/ 797719 w 1088231"/>
              <a:gd name="connsiteY15" fmla="*/ 0 h 1014412"/>
              <a:gd name="connsiteX16" fmla="*/ 762000 w 1088231"/>
              <a:gd name="connsiteY16" fmla="*/ 0 h 1014412"/>
              <a:gd name="connsiteX0" fmla="*/ 4825 w 1090675"/>
              <a:gd name="connsiteY0" fmla="*/ 859631 h 1014412"/>
              <a:gd name="connsiteX1" fmla="*/ 2444 w 1090675"/>
              <a:gd name="connsiteY1" fmla="*/ 920353 h 1014412"/>
              <a:gd name="connsiteX2" fmla="*/ 61975 w 1090675"/>
              <a:gd name="connsiteY2" fmla="*/ 971550 h 1014412"/>
              <a:gd name="connsiteX3" fmla="*/ 134603 w 1090675"/>
              <a:gd name="connsiteY3" fmla="*/ 1014412 h 1014412"/>
              <a:gd name="connsiteX4" fmla="*/ 207231 w 1090675"/>
              <a:gd name="connsiteY4" fmla="*/ 1013222 h 1014412"/>
              <a:gd name="connsiteX5" fmla="*/ 282241 w 1090675"/>
              <a:gd name="connsiteY5" fmla="*/ 1000125 h 1014412"/>
              <a:gd name="connsiteX6" fmla="*/ 539416 w 1090675"/>
              <a:gd name="connsiteY6" fmla="*/ 778669 h 1014412"/>
              <a:gd name="connsiteX7" fmla="*/ 828738 w 1090675"/>
              <a:gd name="connsiteY7" fmla="*/ 519112 h 1014412"/>
              <a:gd name="connsiteX8" fmla="*/ 966850 w 1090675"/>
              <a:gd name="connsiteY8" fmla="*/ 403622 h 1014412"/>
              <a:gd name="connsiteX9" fmla="*/ 1090675 w 1090675"/>
              <a:gd name="connsiteY9" fmla="*/ 338137 h 1014412"/>
              <a:gd name="connsiteX10" fmla="*/ 1090675 w 1090675"/>
              <a:gd name="connsiteY10" fmla="*/ 284559 h 1014412"/>
              <a:gd name="connsiteX11" fmla="*/ 1047813 w 1090675"/>
              <a:gd name="connsiteY11" fmla="*/ 233362 h 1014412"/>
              <a:gd name="connsiteX12" fmla="*/ 994234 w 1090675"/>
              <a:gd name="connsiteY12" fmla="*/ 163116 h 1014412"/>
              <a:gd name="connsiteX13" fmla="*/ 935894 w 1090675"/>
              <a:gd name="connsiteY13" fmla="*/ 79772 h 1014412"/>
              <a:gd name="connsiteX14" fmla="*/ 864456 w 1090675"/>
              <a:gd name="connsiteY14" fmla="*/ 32147 h 1014412"/>
              <a:gd name="connsiteX15" fmla="*/ 800163 w 1090675"/>
              <a:gd name="connsiteY15" fmla="*/ 0 h 1014412"/>
              <a:gd name="connsiteX16" fmla="*/ 764444 w 1090675"/>
              <a:gd name="connsiteY16" fmla="*/ 0 h 1014412"/>
              <a:gd name="connsiteX0" fmla="*/ 4825 w 1090675"/>
              <a:gd name="connsiteY0" fmla="*/ 859631 h 1014412"/>
              <a:gd name="connsiteX1" fmla="*/ 2444 w 1090675"/>
              <a:gd name="connsiteY1" fmla="*/ 920353 h 1014412"/>
              <a:gd name="connsiteX2" fmla="*/ 61975 w 1090675"/>
              <a:gd name="connsiteY2" fmla="*/ 971550 h 1014412"/>
              <a:gd name="connsiteX3" fmla="*/ 134603 w 1090675"/>
              <a:gd name="connsiteY3" fmla="*/ 1014412 h 1014412"/>
              <a:gd name="connsiteX4" fmla="*/ 207231 w 1090675"/>
              <a:gd name="connsiteY4" fmla="*/ 1013222 h 1014412"/>
              <a:gd name="connsiteX5" fmla="*/ 282241 w 1090675"/>
              <a:gd name="connsiteY5" fmla="*/ 1000125 h 1014412"/>
              <a:gd name="connsiteX6" fmla="*/ 539416 w 1090675"/>
              <a:gd name="connsiteY6" fmla="*/ 778669 h 1014412"/>
              <a:gd name="connsiteX7" fmla="*/ 828738 w 1090675"/>
              <a:gd name="connsiteY7" fmla="*/ 519112 h 1014412"/>
              <a:gd name="connsiteX8" fmla="*/ 966850 w 1090675"/>
              <a:gd name="connsiteY8" fmla="*/ 403622 h 1014412"/>
              <a:gd name="connsiteX9" fmla="*/ 1090675 w 1090675"/>
              <a:gd name="connsiteY9" fmla="*/ 338137 h 1014412"/>
              <a:gd name="connsiteX10" fmla="*/ 1090675 w 1090675"/>
              <a:gd name="connsiteY10" fmla="*/ 284559 h 1014412"/>
              <a:gd name="connsiteX11" fmla="*/ 1047813 w 1090675"/>
              <a:gd name="connsiteY11" fmla="*/ 233362 h 1014412"/>
              <a:gd name="connsiteX12" fmla="*/ 994234 w 1090675"/>
              <a:gd name="connsiteY12" fmla="*/ 163116 h 1014412"/>
              <a:gd name="connsiteX13" fmla="*/ 935894 w 1090675"/>
              <a:gd name="connsiteY13" fmla="*/ 79772 h 1014412"/>
              <a:gd name="connsiteX14" fmla="*/ 864456 w 1090675"/>
              <a:gd name="connsiteY14" fmla="*/ 32147 h 1014412"/>
              <a:gd name="connsiteX15" fmla="*/ 800163 w 1090675"/>
              <a:gd name="connsiteY15" fmla="*/ 0 h 1014412"/>
              <a:gd name="connsiteX16" fmla="*/ 764444 w 1090675"/>
              <a:gd name="connsiteY16" fmla="*/ 0 h 1014412"/>
              <a:gd name="connsiteX0" fmla="*/ 4825 w 1090675"/>
              <a:gd name="connsiteY0" fmla="*/ 859631 h 1014412"/>
              <a:gd name="connsiteX1" fmla="*/ 2444 w 1090675"/>
              <a:gd name="connsiteY1" fmla="*/ 920353 h 1014412"/>
              <a:gd name="connsiteX2" fmla="*/ 61975 w 1090675"/>
              <a:gd name="connsiteY2" fmla="*/ 971550 h 1014412"/>
              <a:gd name="connsiteX3" fmla="*/ 134603 w 1090675"/>
              <a:gd name="connsiteY3" fmla="*/ 1014412 h 1014412"/>
              <a:gd name="connsiteX4" fmla="*/ 207231 w 1090675"/>
              <a:gd name="connsiteY4" fmla="*/ 1013222 h 1014412"/>
              <a:gd name="connsiteX5" fmla="*/ 282241 w 1090675"/>
              <a:gd name="connsiteY5" fmla="*/ 1000125 h 1014412"/>
              <a:gd name="connsiteX6" fmla="*/ 539416 w 1090675"/>
              <a:gd name="connsiteY6" fmla="*/ 778669 h 1014412"/>
              <a:gd name="connsiteX7" fmla="*/ 828738 w 1090675"/>
              <a:gd name="connsiteY7" fmla="*/ 519112 h 1014412"/>
              <a:gd name="connsiteX8" fmla="*/ 966850 w 1090675"/>
              <a:gd name="connsiteY8" fmla="*/ 403622 h 1014412"/>
              <a:gd name="connsiteX9" fmla="*/ 1090675 w 1090675"/>
              <a:gd name="connsiteY9" fmla="*/ 338137 h 1014412"/>
              <a:gd name="connsiteX10" fmla="*/ 1090675 w 1090675"/>
              <a:gd name="connsiteY10" fmla="*/ 284559 h 1014412"/>
              <a:gd name="connsiteX11" fmla="*/ 1047813 w 1090675"/>
              <a:gd name="connsiteY11" fmla="*/ 233362 h 1014412"/>
              <a:gd name="connsiteX12" fmla="*/ 994234 w 1090675"/>
              <a:gd name="connsiteY12" fmla="*/ 163116 h 1014412"/>
              <a:gd name="connsiteX13" fmla="*/ 935894 w 1090675"/>
              <a:gd name="connsiteY13" fmla="*/ 79772 h 1014412"/>
              <a:gd name="connsiteX14" fmla="*/ 864456 w 1090675"/>
              <a:gd name="connsiteY14" fmla="*/ 32147 h 1014412"/>
              <a:gd name="connsiteX15" fmla="*/ 800163 w 1090675"/>
              <a:gd name="connsiteY15" fmla="*/ 0 h 1014412"/>
              <a:gd name="connsiteX16" fmla="*/ 764444 w 1090675"/>
              <a:gd name="connsiteY16" fmla="*/ 0 h 1014412"/>
              <a:gd name="connsiteX0" fmla="*/ 4825 w 1090675"/>
              <a:gd name="connsiteY0" fmla="*/ 859631 h 1016155"/>
              <a:gd name="connsiteX1" fmla="*/ 2444 w 1090675"/>
              <a:gd name="connsiteY1" fmla="*/ 920353 h 1016155"/>
              <a:gd name="connsiteX2" fmla="*/ 61975 w 1090675"/>
              <a:gd name="connsiteY2" fmla="*/ 971550 h 1016155"/>
              <a:gd name="connsiteX3" fmla="*/ 134603 w 1090675"/>
              <a:gd name="connsiteY3" fmla="*/ 1014412 h 1016155"/>
              <a:gd name="connsiteX4" fmla="*/ 207231 w 1090675"/>
              <a:gd name="connsiteY4" fmla="*/ 1013222 h 1016155"/>
              <a:gd name="connsiteX5" fmla="*/ 282241 w 1090675"/>
              <a:gd name="connsiteY5" fmla="*/ 1000125 h 1016155"/>
              <a:gd name="connsiteX6" fmla="*/ 539416 w 1090675"/>
              <a:gd name="connsiteY6" fmla="*/ 778669 h 1016155"/>
              <a:gd name="connsiteX7" fmla="*/ 828738 w 1090675"/>
              <a:gd name="connsiteY7" fmla="*/ 519112 h 1016155"/>
              <a:gd name="connsiteX8" fmla="*/ 966850 w 1090675"/>
              <a:gd name="connsiteY8" fmla="*/ 403622 h 1016155"/>
              <a:gd name="connsiteX9" fmla="*/ 1090675 w 1090675"/>
              <a:gd name="connsiteY9" fmla="*/ 338137 h 1016155"/>
              <a:gd name="connsiteX10" fmla="*/ 1090675 w 1090675"/>
              <a:gd name="connsiteY10" fmla="*/ 284559 h 1016155"/>
              <a:gd name="connsiteX11" fmla="*/ 1047813 w 1090675"/>
              <a:gd name="connsiteY11" fmla="*/ 233362 h 1016155"/>
              <a:gd name="connsiteX12" fmla="*/ 994234 w 1090675"/>
              <a:gd name="connsiteY12" fmla="*/ 163116 h 1016155"/>
              <a:gd name="connsiteX13" fmla="*/ 935894 w 1090675"/>
              <a:gd name="connsiteY13" fmla="*/ 79772 h 1016155"/>
              <a:gd name="connsiteX14" fmla="*/ 864456 w 1090675"/>
              <a:gd name="connsiteY14" fmla="*/ 32147 h 1016155"/>
              <a:gd name="connsiteX15" fmla="*/ 800163 w 1090675"/>
              <a:gd name="connsiteY15" fmla="*/ 0 h 1016155"/>
              <a:gd name="connsiteX16" fmla="*/ 764444 w 1090675"/>
              <a:gd name="connsiteY16" fmla="*/ 0 h 1016155"/>
              <a:gd name="connsiteX0" fmla="*/ 4825 w 1090675"/>
              <a:gd name="connsiteY0" fmla="*/ 859631 h 1016155"/>
              <a:gd name="connsiteX1" fmla="*/ 2444 w 1090675"/>
              <a:gd name="connsiteY1" fmla="*/ 920353 h 1016155"/>
              <a:gd name="connsiteX2" fmla="*/ 61975 w 1090675"/>
              <a:gd name="connsiteY2" fmla="*/ 971550 h 1016155"/>
              <a:gd name="connsiteX3" fmla="*/ 134603 w 1090675"/>
              <a:gd name="connsiteY3" fmla="*/ 1014412 h 1016155"/>
              <a:gd name="connsiteX4" fmla="*/ 207231 w 1090675"/>
              <a:gd name="connsiteY4" fmla="*/ 1013222 h 1016155"/>
              <a:gd name="connsiteX5" fmla="*/ 282241 w 1090675"/>
              <a:gd name="connsiteY5" fmla="*/ 1000125 h 1016155"/>
              <a:gd name="connsiteX6" fmla="*/ 539416 w 1090675"/>
              <a:gd name="connsiteY6" fmla="*/ 778669 h 1016155"/>
              <a:gd name="connsiteX7" fmla="*/ 828738 w 1090675"/>
              <a:gd name="connsiteY7" fmla="*/ 519112 h 1016155"/>
              <a:gd name="connsiteX8" fmla="*/ 966850 w 1090675"/>
              <a:gd name="connsiteY8" fmla="*/ 403622 h 1016155"/>
              <a:gd name="connsiteX9" fmla="*/ 1090675 w 1090675"/>
              <a:gd name="connsiteY9" fmla="*/ 338137 h 1016155"/>
              <a:gd name="connsiteX10" fmla="*/ 1090675 w 1090675"/>
              <a:gd name="connsiteY10" fmla="*/ 284559 h 1016155"/>
              <a:gd name="connsiteX11" fmla="*/ 1047813 w 1090675"/>
              <a:gd name="connsiteY11" fmla="*/ 233362 h 1016155"/>
              <a:gd name="connsiteX12" fmla="*/ 994234 w 1090675"/>
              <a:gd name="connsiteY12" fmla="*/ 163116 h 1016155"/>
              <a:gd name="connsiteX13" fmla="*/ 935894 w 1090675"/>
              <a:gd name="connsiteY13" fmla="*/ 79772 h 1016155"/>
              <a:gd name="connsiteX14" fmla="*/ 864456 w 1090675"/>
              <a:gd name="connsiteY14" fmla="*/ 32147 h 1016155"/>
              <a:gd name="connsiteX15" fmla="*/ 800163 w 1090675"/>
              <a:gd name="connsiteY15" fmla="*/ 0 h 1016155"/>
              <a:gd name="connsiteX16" fmla="*/ 764444 w 1090675"/>
              <a:gd name="connsiteY16" fmla="*/ 0 h 1016155"/>
              <a:gd name="connsiteX0" fmla="*/ 4825 w 1090675"/>
              <a:gd name="connsiteY0" fmla="*/ 859631 h 1016155"/>
              <a:gd name="connsiteX1" fmla="*/ 2444 w 1090675"/>
              <a:gd name="connsiteY1" fmla="*/ 920353 h 1016155"/>
              <a:gd name="connsiteX2" fmla="*/ 61975 w 1090675"/>
              <a:gd name="connsiteY2" fmla="*/ 971550 h 1016155"/>
              <a:gd name="connsiteX3" fmla="*/ 134603 w 1090675"/>
              <a:gd name="connsiteY3" fmla="*/ 1014412 h 1016155"/>
              <a:gd name="connsiteX4" fmla="*/ 207231 w 1090675"/>
              <a:gd name="connsiteY4" fmla="*/ 1013222 h 1016155"/>
              <a:gd name="connsiteX5" fmla="*/ 282241 w 1090675"/>
              <a:gd name="connsiteY5" fmla="*/ 1000125 h 1016155"/>
              <a:gd name="connsiteX6" fmla="*/ 539416 w 1090675"/>
              <a:gd name="connsiteY6" fmla="*/ 778669 h 1016155"/>
              <a:gd name="connsiteX7" fmla="*/ 828738 w 1090675"/>
              <a:gd name="connsiteY7" fmla="*/ 519112 h 1016155"/>
              <a:gd name="connsiteX8" fmla="*/ 966850 w 1090675"/>
              <a:gd name="connsiteY8" fmla="*/ 403622 h 1016155"/>
              <a:gd name="connsiteX9" fmla="*/ 1090675 w 1090675"/>
              <a:gd name="connsiteY9" fmla="*/ 338137 h 1016155"/>
              <a:gd name="connsiteX10" fmla="*/ 1090675 w 1090675"/>
              <a:gd name="connsiteY10" fmla="*/ 284559 h 1016155"/>
              <a:gd name="connsiteX11" fmla="*/ 1047813 w 1090675"/>
              <a:gd name="connsiteY11" fmla="*/ 233362 h 1016155"/>
              <a:gd name="connsiteX12" fmla="*/ 994234 w 1090675"/>
              <a:gd name="connsiteY12" fmla="*/ 163116 h 1016155"/>
              <a:gd name="connsiteX13" fmla="*/ 935894 w 1090675"/>
              <a:gd name="connsiteY13" fmla="*/ 79772 h 1016155"/>
              <a:gd name="connsiteX14" fmla="*/ 864456 w 1090675"/>
              <a:gd name="connsiteY14" fmla="*/ 32147 h 1016155"/>
              <a:gd name="connsiteX15" fmla="*/ 800163 w 1090675"/>
              <a:gd name="connsiteY15" fmla="*/ 0 h 1016155"/>
              <a:gd name="connsiteX16" fmla="*/ 764444 w 1090675"/>
              <a:gd name="connsiteY16" fmla="*/ 0 h 1016155"/>
              <a:gd name="connsiteX0" fmla="*/ 4825 w 1090675"/>
              <a:gd name="connsiteY0" fmla="*/ 859631 h 1016155"/>
              <a:gd name="connsiteX1" fmla="*/ 2444 w 1090675"/>
              <a:gd name="connsiteY1" fmla="*/ 920353 h 1016155"/>
              <a:gd name="connsiteX2" fmla="*/ 61975 w 1090675"/>
              <a:gd name="connsiteY2" fmla="*/ 971550 h 1016155"/>
              <a:gd name="connsiteX3" fmla="*/ 134603 w 1090675"/>
              <a:gd name="connsiteY3" fmla="*/ 1014412 h 1016155"/>
              <a:gd name="connsiteX4" fmla="*/ 207231 w 1090675"/>
              <a:gd name="connsiteY4" fmla="*/ 1013222 h 1016155"/>
              <a:gd name="connsiteX5" fmla="*/ 282241 w 1090675"/>
              <a:gd name="connsiteY5" fmla="*/ 1000125 h 1016155"/>
              <a:gd name="connsiteX6" fmla="*/ 539416 w 1090675"/>
              <a:gd name="connsiteY6" fmla="*/ 778669 h 1016155"/>
              <a:gd name="connsiteX7" fmla="*/ 828738 w 1090675"/>
              <a:gd name="connsiteY7" fmla="*/ 519112 h 1016155"/>
              <a:gd name="connsiteX8" fmla="*/ 966850 w 1090675"/>
              <a:gd name="connsiteY8" fmla="*/ 403622 h 1016155"/>
              <a:gd name="connsiteX9" fmla="*/ 1090675 w 1090675"/>
              <a:gd name="connsiteY9" fmla="*/ 338137 h 1016155"/>
              <a:gd name="connsiteX10" fmla="*/ 1090675 w 1090675"/>
              <a:gd name="connsiteY10" fmla="*/ 284559 h 1016155"/>
              <a:gd name="connsiteX11" fmla="*/ 1047813 w 1090675"/>
              <a:gd name="connsiteY11" fmla="*/ 233362 h 1016155"/>
              <a:gd name="connsiteX12" fmla="*/ 994234 w 1090675"/>
              <a:gd name="connsiteY12" fmla="*/ 163116 h 1016155"/>
              <a:gd name="connsiteX13" fmla="*/ 935894 w 1090675"/>
              <a:gd name="connsiteY13" fmla="*/ 79772 h 1016155"/>
              <a:gd name="connsiteX14" fmla="*/ 864456 w 1090675"/>
              <a:gd name="connsiteY14" fmla="*/ 32147 h 1016155"/>
              <a:gd name="connsiteX15" fmla="*/ 800163 w 1090675"/>
              <a:gd name="connsiteY15" fmla="*/ 0 h 1016155"/>
              <a:gd name="connsiteX16" fmla="*/ 764444 w 1090675"/>
              <a:gd name="connsiteY16" fmla="*/ 0 h 1016155"/>
              <a:gd name="connsiteX0" fmla="*/ 4825 w 1092791"/>
              <a:gd name="connsiteY0" fmla="*/ 859631 h 1016155"/>
              <a:gd name="connsiteX1" fmla="*/ 2444 w 1092791"/>
              <a:gd name="connsiteY1" fmla="*/ 920353 h 1016155"/>
              <a:gd name="connsiteX2" fmla="*/ 61975 w 1092791"/>
              <a:gd name="connsiteY2" fmla="*/ 971550 h 1016155"/>
              <a:gd name="connsiteX3" fmla="*/ 134603 w 1092791"/>
              <a:gd name="connsiteY3" fmla="*/ 1014412 h 1016155"/>
              <a:gd name="connsiteX4" fmla="*/ 207231 w 1092791"/>
              <a:gd name="connsiteY4" fmla="*/ 1013222 h 1016155"/>
              <a:gd name="connsiteX5" fmla="*/ 282241 w 1092791"/>
              <a:gd name="connsiteY5" fmla="*/ 1000125 h 1016155"/>
              <a:gd name="connsiteX6" fmla="*/ 539416 w 1092791"/>
              <a:gd name="connsiteY6" fmla="*/ 778669 h 1016155"/>
              <a:gd name="connsiteX7" fmla="*/ 828738 w 1092791"/>
              <a:gd name="connsiteY7" fmla="*/ 519112 h 1016155"/>
              <a:gd name="connsiteX8" fmla="*/ 966850 w 1092791"/>
              <a:gd name="connsiteY8" fmla="*/ 403622 h 1016155"/>
              <a:gd name="connsiteX9" fmla="*/ 1090675 w 1092791"/>
              <a:gd name="connsiteY9" fmla="*/ 338137 h 1016155"/>
              <a:gd name="connsiteX10" fmla="*/ 1090675 w 1092791"/>
              <a:gd name="connsiteY10" fmla="*/ 284559 h 1016155"/>
              <a:gd name="connsiteX11" fmla="*/ 1047813 w 1092791"/>
              <a:gd name="connsiteY11" fmla="*/ 233362 h 1016155"/>
              <a:gd name="connsiteX12" fmla="*/ 994234 w 1092791"/>
              <a:gd name="connsiteY12" fmla="*/ 163116 h 1016155"/>
              <a:gd name="connsiteX13" fmla="*/ 935894 w 1092791"/>
              <a:gd name="connsiteY13" fmla="*/ 79772 h 1016155"/>
              <a:gd name="connsiteX14" fmla="*/ 864456 w 1092791"/>
              <a:gd name="connsiteY14" fmla="*/ 32147 h 1016155"/>
              <a:gd name="connsiteX15" fmla="*/ 800163 w 1092791"/>
              <a:gd name="connsiteY15" fmla="*/ 0 h 1016155"/>
              <a:gd name="connsiteX16" fmla="*/ 764444 w 1092791"/>
              <a:gd name="connsiteY16" fmla="*/ 0 h 101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2791" h="1016155">
                <a:moveTo>
                  <a:pt x="4825" y="859631"/>
                </a:moveTo>
                <a:cubicBezTo>
                  <a:pt x="4031" y="879872"/>
                  <a:pt x="-3906" y="900112"/>
                  <a:pt x="2444" y="920353"/>
                </a:cubicBezTo>
                <a:cubicBezTo>
                  <a:pt x="22288" y="945753"/>
                  <a:pt x="42131" y="954484"/>
                  <a:pt x="61975" y="971550"/>
                </a:cubicBezTo>
                <a:cubicBezTo>
                  <a:pt x="86184" y="985837"/>
                  <a:pt x="106823" y="1004888"/>
                  <a:pt x="134603" y="1014412"/>
                </a:cubicBezTo>
                <a:cubicBezTo>
                  <a:pt x="162384" y="1018778"/>
                  <a:pt x="183022" y="1013619"/>
                  <a:pt x="207231" y="1013222"/>
                </a:cubicBezTo>
                <a:lnTo>
                  <a:pt x="282241" y="1000125"/>
                </a:lnTo>
                <a:lnTo>
                  <a:pt x="539416" y="778669"/>
                </a:lnTo>
                <a:lnTo>
                  <a:pt x="828738" y="519112"/>
                </a:lnTo>
                <a:lnTo>
                  <a:pt x="966850" y="403622"/>
                </a:lnTo>
                <a:lnTo>
                  <a:pt x="1090675" y="338137"/>
                </a:lnTo>
                <a:cubicBezTo>
                  <a:pt x="1090675" y="320278"/>
                  <a:pt x="1095438" y="302418"/>
                  <a:pt x="1090675" y="284559"/>
                </a:cubicBezTo>
                <a:cubicBezTo>
                  <a:pt x="1084722" y="265112"/>
                  <a:pt x="1062100" y="250428"/>
                  <a:pt x="1047813" y="233362"/>
                </a:cubicBezTo>
                <a:lnTo>
                  <a:pt x="994234" y="163116"/>
                </a:lnTo>
                <a:cubicBezTo>
                  <a:pt x="974787" y="135335"/>
                  <a:pt x="960103" y="107553"/>
                  <a:pt x="935894" y="79772"/>
                </a:cubicBezTo>
                <a:cubicBezTo>
                  <a:pt x="922796" y="60325"/>
                  <a:pt x="888269" y="48022"/>
                  <a:pt x="864456" y="32147"/>
                </a:cubicBezTo>
                <a:lnTo>
                  <a:pt x="800163" y="0"/>
                </a:lnTo>
                <a:lnTo>
                  <a:pt x="764444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DD07736-86D5-30C2-02CC-85854C934E37}"/>
              </a:ext>
            </a:extLst>
          </p:cNvPr>
          <p:cNvSpPr/>
          <p:nvPr/>
        </p:nvSpPr>
        <p:spPr>
          <a:xfrm>
            <a:off x="6653937" y="2381245"/>
            <a:ext cx="2265362" cy="1751013"/>
          </a:xfrm>
          <a:custGeom>
            <a:avLst/>
            <a:gdLst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  <a:gd name="connsiteX0" fmla="*/ 2222500 w 2265362"/>
              <a:gd name="connsiteY0" fmla="*/ 0 h 1751013"/>
              <a:gd name="connsiteX1" fmla="*/ 2244725 w 2265362"/>
              <a:gd name="connsiteY1" fmla="*/ 165100 h 1751013"/>
              <a:gd name="connsiteX2" fmla="*/ 2265362 w 2265362"/>
              <a:gd name="connsiteY2" fmla="*/ 330200 h 1751013"/>
              <a:gd name="connsiteX3" fmla="*/ 2251075 w 2265362"/>
              <a:gd name="connsiteY3" fmla="*/ 458788 h 1751013"/>
              <a:gd name="connsiteX4" fmla="*/ 2211387 w 2265362"/>
              <a:gd name="connsiteY4" fmla="*/ 536575 h 1751013"/>
              <a:gd name="connsiteX5" fmla="*/ 2101850 w 2265362"/>
              <a:gd name="connsiteY5" fmla="*/ 650875 h 1751013"/>
              <a:gd name="connsiteX6" fmla="*/ 1906587 w 2265362"/>
              <a:gd name="connsiteY6" fmla="*/ 825500 h 1751013"/>
              <a:gd name="connsiteX7" fmla="*/ 1787525 w 2265362"/>
              <a:gd name="connsiteY7" fmla="*/ 971550 h 1751013"/>
              <a:gd name="connsiteX8" fmla="*/ 1597025 w 2265362"/>
              <a:gd name="connsiteY8" fmla="*/ 1093788 h 1751013"/>
              <a:gd name="connsiteX9" fmla="*/ 1289050 w 2265362"/>
              <a:gd name="connsiteY9" fmla="*/ 1314450 h 1751013"/>
              <a:gd name="connsiteX10" fmla="*/ 1114425 w 2265362"/>
              <a:gd name="connsiteY10" fmla="*/ 1466850 h 1751013"/>
              <a:gd name="connsiteX11" fmla="*/ 774700 w 2265362"/>
              <a:gd name="connsiteY11" fmla="*/ 1576388 h 1751013"/>
              <a:gd name="connsiteX12" fmla="*/ 561975 w 2265362"/>
              <a:gd name="connsiteY12" fmla="*/ 1655763 h 1751013"/>
              <a:gd name="connsiteX13" fmla="*/ 357187 w 2265362"/>
              <a:gd name="connsiteY13" fmla="*/ 1711325 h 1751013"/>
              <a:gd name="connsiteX14" fmla="*/ 95250 w 2265362"/>
              <a:gd name="connsiteY14" fmla="*/ 1751013 h 1751013"/>
              <a:gd name="connsiteX15" fmla="*/ 57150 w 2265362"/>
              <a:gd name="connsiteY15" fmla="*/ 1668463 h 1751013"/>
              <a:gd name="connsiteX16" fmla="*/ 0 w 2265362"/>
              <a:gd name="connsiteY16" fmla="*/ 1435100 h 1751013"/>
              <a:gd name="connsiteX17" fmla="*/ 22225 w 2265362"/>
              <a:gd name="connsiteY17" fmla="*/ 1395413 h 1751013"/>
              <a:gd name="connsiteX18" fmla="*/ 230187 w 2265362"/>
              <a:gd name="connsiteY18" fmla="*/ 1311275 h 1751013"/>
              <a:gd name="connsiteX19" fmla="*/ 465137 w 2265362"/>
              <a:gd name="connsiteY19" fmla="*/ 1204913 h 1751013"/>
              <a:gd name="connsiteX20" fmla="*/ 654050 w 2265362"/>
              <a:gd name="connsiteY20" fmla="*/ 1133475 h 1751013"/>
              <a:gd name="connsiteX21" fmla="*/ 806450 w 2265362"/>
              <a:gd name="connsiteY21" fmla="*/ 1103313 h 1751013"/>
              <a:gd name="connsiteX22" fmla="*/ 933450 w 2265362"/>
              <a:gd name="connsiteY22" fmla="*/ 1054100 h 1751013"/>
              <a:gd name="connsiteX23" fmla="*/ 1155700 w 2265362"/>
              <a:gd name="connsiteY23" fmla="*/ 825500 h 1751013"/>
              <a:gd name="connsiteX24" fmla="*/ 1322387 w 2265362"/>
              <a:gd name="connsiteY24" fmla="*/ 673100 h 1751013"/>
              <a:gd name="connsiteX25" fmla="*/ 1428750 w 2265362"/>
              <a:gd name="connsiteY25" fmla="*/ 554038 h 1751013"/>
              <a:gd name="connsiteX26" fmla="*/ 1473200 w 2265362"/>
              <a:gd name="connsiteY26" fmla="*/ 522288 h 175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65362" h="1751013">
                <a:moveTo>
                  <a:pt x="2222500" y="0"/>
                </a:moveTo>
                <a:lnTo>
                  <a:pt x="2244725" y="165100"/>
                </a:lnTo>
                <a:lnTo>
                  <a:pt x="2265362" y="330200"/>
                </a:lnTo>
                <a:cubicBezTo>
                  <a:pt x="2260600" y="373063"/>
                  <a:pt x="2266553" y="415925"/>
                  <a:pt x="2251075" y="458788"/>
                </a:cubicBezTo>
                <a:cubicBezTo>
                  <a:pt x="2240227" y="493051"/>
                  <a:pt x="2224616" y="510646"/>
                  <a:pt x="2211387" y="536575"/>
                </a:cubicBezTo>
                <a:lnTo>
                  <a:pt x="2101850" y="650875"/>
                </a:lnTo>
                <a:cubicBezTo>
                  <a:pt x="2036762" y="709083"/>
                  <a:pt x="1971675" y="762530"/>
                  <a:pt x="1906587" y="825500"/>
                </a:cubicBezTo>
                <a:cubicBezTo>
                  <a:pt x="1858566" y="872992"/>
                  <a:pt x="1839118" y="931201"/>
                  <a:pt x="1787525" y="971550"/>
                </a:cubicBezTo>
                <a:cubicBezTo>
                  <a:pt x="1727596" y="1026583"/>
                  <a:pt x="1660525" y="1053042"/>
                  <a:pt x="1597025" y="1093788"/>
                </a:cubicBezTo>
                <a:lnTo>
                  <a:pt x="1289050" y="1314450"/>
                </a:lnTo>
                <a:cubicBezTo>
                  <a:pt x="1230842" y="1365250"/>
                  <a:pt x="1178586" y="1419622"/>
                  <a:pt x="1114425" y="1466850"/>
                </a:cubicBezTo>
                <a:cubicBezTo>
                  <a:pt x="996421" y="1514078"/>
                  <a:pt x="887942" y="1539875"/>
                  <a:pt x="774700" y="1576388"/>
                </a:cubicBezTo>
                <a:lnTo>
                  <a:pt x="561975" y="1655763"/>
                </a:lnTo>
                <a:cubicBezTo>
                  <a:pt x="493712" y="1674284"/>
                  <a:pt x="433785" y="1701138"/>
                  <a:pt x="357187" y="1711325"/>
                </a:cubicBezTo>
                <a:cubicBezTo>
                  <a:pt x="272256" y="1735270"/>
                  <a:pt x="182562" y="1737784"/>
                  <a:pt x="95250" y="1751013"/>
                </a:cubicBezTo>
                <a:lnTo>
                  <a:pt x="57150" y="1668463"/>
                </a:lnTo>
                <a:lnTo>
                  <a:pt x="0" y="1435100"/>
                </a:lnTo>
                <a:lnTo>
                  <a:pt x="22225" y="1395413"/>
                </a:lnTo>
                <a:lnTo>
                  <a:pt x="230187" y="1311275"/>
                </a:lnTo>
                <a:lnTo>
                  <a:pt x="465137" y="1204913"/>
                </a:lnTo>
                <a:cubicBezTo>
                  <a:pt x="528108" y="1181100"/>
                  <a:pt x="589888" y="1152526"/>
                  <a:pt x="654050" y="1133475"/>
                </a:cubicBezTo>
                <a:cubicBezTo>
                  <a:pt x="722709" y="1117468"/>
                  <a:pt x="753269" y="1119320"/>
                  <a:pt x="806450" y="1103313"/>
                </a:cubicBezTo>
                <a:cubicBezTo>
                  <a:pt x="853546" y="1091672"/>
                  <a:pt x="891117" y="1070504"/>
                  <a:pt x="933450" y="1054100"/>
                </a:cubicBezTo>
                <a:lnTo>
                  <a:pt x="1155700" y="825500"/>
                </a:lnTo>
                <a:lnTo>
                  <a:pt x="1322387" y="673100"/>
                </a:lnTo>
                <a:lnTo>
                  <a:pt x="1428750" y="554038"/>
                </a:lnTo>
                <a:lnTo>
                  <a:pt x="1473200" y="522288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45CC400-2259-7104-2C49-A87460E8A8DE}"/>
              </a:ext>
            </a:extLst>
          </p:cNvPr>
          <p:cNvSpPr/>
          <p:nvPr/>
        </p:nvSpPr>
        <p:spPr>
          <a:xfrm>
            <a:off x="8885962" y="2378070"/>
            <a:ext cx="138112" cy="106363"/>
          </a:xfrm>
          <a:custGeom>
            <a:avLst/>
            <a:gdLst>
              <a:gd name="connsiteX0" fmla="*/ 138112 w 138112"/>
              <a:gd name="connsiteY0" fmla="*/ 0 h 106363"/>
              <a:gd name="connsiteX1" fmla="*/ 0 w 138112"/>
              <a:gd name="connsiteY1" fmla="*/ 106363 h 1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112" h="106363">
                <a:moveTo>
                  <a:pt x="138112" y="0"/>
                </a:moveTo>
                <a:lnTo>
                  <a:pt x="0" y="106363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AC4B132-A22B-9F91-AD01-2DFD89F1CA95}"/>
              </a:ext>
            </a:extLst>
          </p:cNvPr>
          <p:cNvSpPr/>
          <p:nvPr/>
        </p:nvSpPr>
        <p:spPr>
          <a:xfrm>
            <a:off x="8870087" y="1567250"/>
            <a:ext cx="1635487" cy="1360167"/>
          </a:xfrm>
          <a:custGeom>
            <a:avLst/>
            <a:gdLst>
              <a:gd name="connsiteX0" fmla="*/ 0 w 1633537"/>
              <a:gd name="connsiteY0" fmla="*/ 1330325 h 1354138"/>
              <a:gd name="connsiteX1" fmla="*/ 46037 w 1633537"/>
              <a:gd name="connsiteY1" fmla="*/ 1354138 h 1354138"/>
              <a:gd name="connsiteX2" fmla="*/ 182562 w 1633537"/>
              <a:gd name="connsiteY2" fmla="*/ 1330325 h 1354138"/>
              <a:gd name="connsiteX3" fmla="*/ 339725 w 1633537"/>
              <a:gd name="connsiteY3" fmla="*/ 1247775 h 1354138"/>
              <a:gd name="connsiteX4" fmla="*/ 566737 w 1633537"/>
              <a:gd name="connsiteY4" fmla="*/ 1096963 h 1354138"/>
              <a:gd name="connsiteX5" fmla="*/ 1114425 w 1633537"/>
              <a:gd name="connsiteY5" fmla="*/ 760413 h 1354138"/>
              <a:gd name="connsiteX6" fmla="*/ 1406525 w 1633537"/>
              <a:gd name="connsiteY6" fmla="*/ 555625 h 1354138"/>
              <a:gd name="connsiteX7" fmla="*/ 1597025 w 1633537"/>
              <a:gd name="connsiteY7" fmla="*/ 420688 h 1354138"/>
              <a:gd name="connsiteX8" fmla="*/ 1627187 w 1633537"/>
              <a:gd name="connsiteY8" fmla="*/ 365125 h 1354138"/>
              <a:gd name="connsiteX9" fmla="*/ 1633537 w 1633537"/>
              <a:gd name="connsiteY9" fmla="*/ 287338 h 1354138"/>
              <a:gd name="connsiteX10" fmla="*/ 1565275 w 1633537"/>
              <a:gd name="connsiteY10" fmla="*/ 215900 h 1354138"/>
              <a:gd name="connsiteX11" fmla="*/ 1398587 w 1633537"/>
              <a:gd name="connsiteY11" fmla="*/ 115888 h 1354138"/>
              <a:gd name="connsiteX12" fmla="*/ 1243012 w 1633537"/>
              <a:gd name="connsiteY12" fmla="*/ 53975 h 1354138"/>
              <a:gd name="connsiteX13" fmla="*/ 1065212 w 1633537"/>
              <a:gd name="connsiteY13" fmla="*/ 4763 h 1354138"/>
              <a:gd name="connsiteX14" fmla="*/ 965200 w 1633537"/>
              <a:gd name="connsiteY14" fmla="*/ 0 h 1354138"/>
              <a:gd name="connsiteX15" fmla="*/ 912812 w 1633537"/>
              <a:gd name="connsiteY15" fmla="*/ 15875 h 1354138"/>
              <a:gd name="connsiteX0" fmla="*/ 0 w 1633537"/>
              <a:gd name="connsiteY0" fmla="*/ 1330325 h 1354138"/>
              <a:gd name="connsiteX1" fmla="*/ 46037 w 1633537"/>
              <a:gd name="connsiteY1" fmla="*/ 1354138 h 1354138"/>
              <a:gd name="connsiteX2" fmla="*/ 182562 w 1633537"/>
              <a:gd name="connsiteY2" fmla="*/ 1330325 h 1354138"/>
              <a:gd name="connsiteX3" fmla="*/ 339725 w 1633537"/>
              <a:gd name="connsiteY3" fmla="*/ 1247775 h 1354138"/>
              <a:gd name="connsiteX4" fmla="*/ 566737 w 1633537"/>
              <a:gd name="connsiteY4" fmla="*/ 1096963 h 1354138"/>
              <a:gd name="connsiteX5" fmla="*/ 1114425 w 1633537"/>
              <a:gd name="connsiteY5" fmla="*/ 760413 h 1354138"/>
              <a:gd name="connsiteX6" fmla="*/ 1406525 w 1633537"/>
              <a:gd name="connsiteY6" fmla="*/ 555625 h 1354138"/>
              <a:gd name="connsiteX7" fmla="*/ 1597025 w 1633537"/>
              <a:gd name="connsiteY7" fmla="*/ 420688 h 1354138"/>
              <a:gd name="connsiteX8" fmla="*/ 1627187 w 1633537"/>
              <a:gd name="connsiteY8" fmla="*/ 365125 h 1354138"/>
              <a:gd name="connsiteX9" fmla="*/ 1633537 w 1633537"/>
              <a:gd name="connsiteY9" fmla="*/ 287338 h 1354138"/>
              <a:gd name="connsiteX10" fmla="*/ 1565275 w 1633537"/>
              <a:gd name="connsiteY10" fmla="*/ 215900 h 1354138"/>
              <a:gd name="connsiteX11" fmla="*/ 1398587 w 1633537"/>
              <a:gd name="connsiteY11" fmla="*/ 115888 h 1354138"/>
              <a:gd name="connsiteX12" fmla="*/ 1243012 w 1633537"/>
              <a:gd name="connsiteY12" fmla="*/ 53975 h 1354138"/>
              <a:gd name="connsiteX13" fmla="*/ 1065212 w 1633537"/>
              <a:gd name="connsiteY13" fmla="*/ 4763 h 1354138"/>
              <a:gd name="connsiteX14" fmla="*/ 965200 w 1633537"/>
              <a:gd name="connsiteY14" fmla="*/ 0 h 1354138"/>
              <a:gd name="connsiteX15" fmla="*/ 912812 w 1633537"/>
              <a:gd name="connsiteY15" fmla="*/ 15875 h 1354138"/>
              <a:gd name="connsiteX0" fmla="*/ 0 w 1633537"/>
              <a:gd name="connsiteY0" fmla="*/ 1330325 h 1354138"/>
              <a:gd name="connsiteX1" fmla="*/ 46037 w 1633537"/>
              <a:gd name="connsiteY1" fmla="*/ 1354138 h 1354138"/>
              <a:gd name="connsiteX2" fmla="*/ 182562 w 1633537"/>
              <a:gd name="connsiteY2" fmla="*/ 1330325 h 1354138"/>
              <a:gd name="connsiteX3" fmla="*/ 339725 w 1633537"/>
              <a:gd name="connsiteY3" fmla="*/ 1247775 h 1354138"/>
              <a:gd name="connsiteX4" fmla="*/ 566737 w 1633537"/>
              <a:gd name="connsiteY4" fmla="*/ 1096963 h 1354138"/>
              <a:gd name="connsiteX5" fmla="*/ 1114425 w 1633537"/>
              <a:gd name="connsiteY5" fmla="*/ 760413 h 1354138"/>
              <a:gd name="connsiteX6" fmla="*/ 1406525 w 1633537"/>
              <a:gd name="connsiteY6" fmla="*/ 555625 h 1354138"/>
              <a:gd name="connsiteX7" fmla="*/ 1597025 w 1633537"/>
              <a:gd name="connsiteY7" fmla="*/ 420688 h 1354138"/>
              <a:gd name="connsiteX8" fmla="*/ 1627187 w 1633537"/>
              <a:gd name="connsiteY8" fmla="*/ 365125 h 1354138"/>
              <a:gd name="connsiteX9" fmla="*/ 1633537 w 1633537"/>
              <a:gd name="connsiteY9" fmla="*/ 287338 h 1354138"/>
              <a:gd name="connsiteX10" fmla="*/ 1565275 w 1633537"/>
              <a:gd name="connsiteY10" fmla="*/ 215900 h 1354138"/>
              <a:gd name="connsiteX11" fmla="*/ 1398587 w 1633537"/>
              <a:gd name="connsiteY11" fmla="*/ 115888 h 1354138"/>
              <a:gd name="connsiteX12" fmla="*/ 1243012 w 1633537"/>
              <a:gd name="connsiteY12" fmla="*/ 53975 h 1354138"/>
              <a:gd name="connsiteX13" fmla="*/ 1065212 w 1633537"/>
              <a:gd name="connsiteY13" fmla="*/ 4763 h 1354138"/>
              <a:gd name="connsiteX14" fmla="*/ 965200 w 1633537"/>
              <a:gd name="connsiteY14" fmla="*/ 0 h 1354138"/>
              <a:gd name="connsiteX15" fmla="*/ 912812 w 1633537"/>
              <a:gd name="connsiteY15" fmla="*/ 15875 h 1354138"/>
              <a:gd name="connsiteX0" fmla="*/ 0 w 1633537"/>
              <a:gd name="connsiteY0" fmla="*/ 1330325 h 1354138"/>
              <a:gd name="connsiteX1" fmla="*/ 46037 w 1633537"/>
              <a:gd name="connsiteY1" fmla="*/ 1354138 h 1354138"/>
              <a:gd name="connsiteX2" fmla="*/ 182562 w 1633537"/>
              <a:gd name="connsiteY2" fmla="*/ 1330325 h 1354138"/>
              <a:gd name="connsiteX3" fmla="*/ 339725 w 1633537"/>
              <a:gd name="connsiteY3" fmla="*/ 1247775 h 1354138"/>
              <a:gd name="connsiteX4" fmla="*/ 566737 w 1633537"/>
              <a:gd name="connsiteY4" fmla="*/ 1096963 h 1354138"/>
              <a:gd name="connsiteX5" fmla="*/ 1114425 w 1633537"/>
              <a:gd name="connsiteY5" fmla="*/ 760413 h 1354138"/>
              <a:gd name="connsiteX6" fmla="*/ 1406525 w 1633537"/>
              <a:gd name="connsiteY6" fmla="*/ 555625 h 1354138"/>
              <a:gd name="connsiteX7" fmla="*/ 1597025 w 1633537"/>
              <a:gd name="connsiteY7" fmla="*/ 420688 h 1354138"/>
              <a:gd name="connsiteX8" fmla="*/ 1627187 w 1633537"/>
              <a:gd name="connsiteY8" fmla="*/ 365125 h 1354138"/>
              <a:gd name="connsiteX9" fmla="*/ 1633537 w 1633537"/>
              <a:gd name="connsiteY9" fmla="*/ 287338 h 1354138"/>
              <a:gd name="connsiteX10" fmla="*/ 1565275 w 1633537"/>
              <a:gd name="connsiteY10" fmla="*/ 215900 h 1354138"/>
              <a:gd name="connsiteX11" fmla="*/ 1398587 w 1633537"/>
              <a:gd name="connsiteY11" fmla="*/ 115888 h 1354138"/>
              <a:gd name="connsiteX12" fmla="*/ 1243012 w 1633537"/>
              <a:gd name="connsiteY12" fmla="*/ 53975 h 1354138"/>
              <a:gd name="connsiteX13" fmla="*/ 1065212 w 1633537"/>
              <a:gd name="connsiteY13" fmla="*/ 4763 h 1354138"/>
              <a:gd name="connsiteX14" fmla="*/ 965200 w 1633537"/>
              <a:gd name="connsiteY14" fmla="*/ 0 h 1354138"/>
              <a:gd name="connsiteX15" fmla="*/ 912812 w 1633537"/>
              <a:gd name="connsiteY15" fmla="*/ 15875 h 1354138"/>
              <a:gd name="connsiteX0" fmla="*/ 0 w 1633537"/>
              <a:gd name="connsiteY0" fmla="*/ 1330325 h 1355798"/>
              <a:gd name="connsiteX1" fmla="*/ 46037 w 1633537"/>
              <a:gd name="connsiteY1" fmla="*/ 1354138 h 1355798"/>
              <a:gd name="connsiteX2" fmla="*/ 182562 w 1633537"/>
              <a:gd name="connsiteY2" fmla="*/ 1330325 h 1355798"/>
              <a:gd name="connsiteX3" fmla="*/ 339725 w 1633537"/>
              <a:gd name="connsiteY3" fmla="*/ 1247775 h 1355798"/>
              <a:gd name="connsiteX4" fmla="*/ 566737 w 1633537"/>
              <a:gd name="connsiteY4" fmla="*/ 1096963 h 1355798"/>
              <a:gd name="connsiteX5" fmla="*/ 1114425 w 1633537"/>
              <a:gd name="connsiteY5" fmla="*/ 760413 h 1355798"/>
              <a:gd name="connsiteX6" fmla="*/ 1406525 w 1633537"/>
              <a:gd name="connsiteY6" fmla="*/ 555625 h 1355798"/>
              <a:gd name="connsiteX7" fmla="*/ 1597025 w 1633537"/>
              <a:gd name="connsiteY7" fmla="*/ 420688 h 1355798"/>
              <a:gd name="connsiteX8" fmla="*/ 1627187 w 1633537"/>
              <a:gd name="connsiteY8" fmla="*/ 365125 h 1355798"/>
              <a:gd name="connsiteX9" fmla="*/ 1633537 w 1633537"/>
              <a:gd name="connsiteY9" fmla="*/ 287338 h 1355798"/>
              <a:gd name="connsiteX10" fmla="*/ 1565275 w 1633537"/>
              <a:gd name="connsiteY10" fmla="*/ 215900 h 1355798"/>
              <a:gd name="connsiteX11" fmla="*/ 1398587 w 1633537"/>
              <a:gd name="connsiteY11" fmla="*/ 115888 h 1355798"/>
              <a:gd name="connsiteX12" fmla="*/ 1243012 w 1633537"/>
              <a:gd name="connsiteY12" fmla="*/ 53975 h 1355798"/>
              <a:gd name="connsiteX13" fmla="*/ 1065212 w 1633537"/>
              <a:gd name="connsiteY13" fmla="*/ 4763 h 1355798"/>
              <a:gd name="connsiteX14" fmla="*/ 965200 w 1633537"/>
              <a:gd name="connsiteY14" fmla="*/ 0 h 1355798"/>
              <a:gd name="connsiteX15" fmla="*/ 912812 w 1633537"/>
              <a:gd name="connsiteY15" fmla="*/ 15875 h 1355798"/>
              <a:gd name="connsiteX0" fmla="*/ 0 w 1633537"/>
              <a:gd name="connsiteY0" fmla="*/ 1330325 h 1355798"/>
              <a:gd name="connsiteX1" fmla="*/ 46037 w 1633537"/>
              <a:gd name="connsiteY1" fmla="*/ 1354138 h 1355798"/>
              <a:gd name="connsiteX2" fmla="*/ 182562 w 1633537"/>
              <a:gd name="connsiteY2" fmla="*/ 1330325 h 1355798"/>
              <a:gd name="connsiteX3" fmla="*/ 339725 w 1633537"/>
              <a:gd name="connsiteY3" fmla="*/ 1247775 h 1355798"/>
              <a:gd name="connsiteX4" fmla="*/ 566737 w 1633537"/>
              <a:gd name="connsiteY4" fmla="*/ 1096963 h 1355798"/>
              <a:gd name="connsiteX5" fmla="*/ 1114425 w 1633537"/>
              <a:gd name="connsiteY5" fmla="*/ 760413 h 1355798"/>
              <a:gd name="connsiteX6" fmla="*/ 1406525 w 1633537"/>
              <a:gd name="connsiteY6" fmla="*/ 555625 h 1355798"/>
              <a:gd name="connsiteX7" fmla="*/ 1597025 w 1633537"/>
              <a:gd name="connsiteY7" fmla="*/ 420688 h 1355798"/>
              <a:gd name="connsiteX8" fmla="*/ 1627187 w 1633537"/>
              <a:gd name="connsiteY8" fmla="*/ 365125 h 1355798"/>
              <a:gd name="connsiteX9" fmla="*/ 1633537 w 1633537"/>
              <a:gd name="connsiteY9" fmla="*/ 287338 h 1355798"/>
              <a:gd name="connsiteX10" fmla="*/ 1565275 w 1633537"/>
              <a:gd name="connsiteY10" fmla="*/ 215900 h 1355798"/>
              <a:gd name="connsiteX11" fmla="*/ 1398587 w 1633537"/>
              <a:gd name="connsiteY11" fmla="*/ 115888 h 1355798"/>
              <a:gd name="connsiteX12" fmla="*/ 1243012 w 1633537"/>
              <a:gd name="connsiteY12" fmla="*/ 53975 h 1355798"/>
              <a:gd name="connsiteX13" fmla="*/ 1065212 w 1633537"/>
              <a:gd name="connsiteY13" fmla="*/ 4763 h 1355798"/>
              <a:gd name="connsiteX14" fmla="*/ 965200 w 1633537"/>
              <a:gd name="connsiteY14" fmla="*/ 0 h 1355798"/>
              <a:gd name="connsiteX15" fmla="*/ 912812 w 1633537"/>
              <a:gd name="connsiteY15" fmla="*/ 15875 h 1355798"/>
              <a:gd name="connsiteX0" fmla="*/ 0 w 1635487"/>
              <a:gd name="connsiteY0" fmla="*/ 1330325 h 1355798"/>
              <a:gd name="connsiteX1" fmla="*/ 46037 w 1635487"/>
              <a:gd name="connsiteY1" fmla="*/ 1354138 h 1355798"/>
              <a:gd name="connsiteX2" fmla="*/ 182562 w 1635487"/>
              <a:gd name="connsiteY2" fmla="*/ 1330325 h 1355798"/>
              <a:gd name="connsiteX3" fmla="*/ 339725 w 1635487"/>
              <a:gd name="connsiteY3" fmla="*/ 1247775 h 1355798"/>
              <a:gd name="connsiteX4" fmla="*/ 566737 w 1635487"/>
              <a:gd name="connsiteY4" fmla="*/ 1096963 h 1355798"/>
              <a:gd name="connsiteX5" fmla="*/ 1114425 w 1635487"/>
              <a:gd name="connsiteY5" fmla="*/ 760413 h 1355798"/>
              <a:gd name="connsiteX6" fmla="*/ 1406525 w 1635487"/>
              <a:gd name="connsiteY6" fmla="*/ 555625 h 1355798"/>
              <a:gd name="connsiteX7" fmla="*/ 1597025 w 1635487"/>
              <a:gd name="connsiteY7" fmla="*/ 420688 h 1355798"/>
              <a:gd name="connsiteX8" fmla="*/ 1627187 w 1635487"/>
              <a:gd name="connsiteY8" fmla="*/ 365125 h 1355798"/>
              <a:gd name="connsiteX9" fmla="*/ 1633537 w 1635487"/>
              <a:gd name="connsiteY9" fmla="*/ 287338 h 1355798"/>
              <a:gd name="connsiteX10" fmla="*/ 1565275 w 1635487"/>
              <a:gd name="connsiteY10" fmla="*/ 215900 h 1355798"/>
              <a:gd name="connsiteX11" fmla="*/ 1398587 w 1635487"/>
              <a:gd name="connsiteY11" fmla="*/ 115888 h 1355798"/>
              <a:gd name="connsiteX12" fmla="*/ 1243012 w 1635487"/>
              <a:gd name="connsiteY12" fmla="*/ 53975 h 1355798"/>
              <a:gd name="connsiteX13" fmla="*/ 1065212 w 1635487"/>
              <a:gd name="connsiteY13" fmla="*/ 4763 h 1355798"/>
              <a:gd name="connsiteX14" fmla="*/ 965200 w 1635487"/>
              <a:gd name="connsiteY14" fmla="*/ 0 h 1355798"/>
              <a:gd name="connsiteX15" fmla="*/ 912812 w 1635487"/>
              <a:gd name="connsiteY15" fmla="*/ 15875 h 1355798"/>
              <a:gd name="connsiteX0" fmla="*/ 0 w 1635487"/>
              <a:gd name="connsiteY0" fmla="*/ 1330325 h 1355798"/>
              <a:gd name="connsiteX1" fmla="*/ 46037 w 1635487"/>
              <a:gd name="connsiteY1" fmla="*/ 1354138 h 1355798"/>
              <a:gd name="connsiteX2" fmla="*/ 182562 w 1635487"/>
              <a:gd name="connsiteY2" fmla="*/ 1330325 h 1355798"/>
              <a:gd name="connsiteX3" fmla="*/ 339725 w 1635487"/>
              <a:gd name="connsiteY3" fmla="*/ 1247775 h 1355798"/>
              <a:gd name="connsiteX4" fmla="*/ 566737 w 1635487"/>
              <a:gd name="connsiteY4" fmla="*/ 1096963 h 1355798"/>
              <a:gd name="connsiteX5" fmla="*/ 1114425 w 1635487"/>
              <a:gd name="connsiteY5" fmla="*/ 760413 h 1355798"/>
              <a:gd name="connsiteX6" fmla="*/ 1406525 w 1635487"/>
              <a:gd name="connsiteY6" fmla="*/ 555625 h 1355798"/>
              <a:gd name="connsiteX7" fmla="*/ 1597025 w 1635487"/>
              <a:gd name="connsiteY7" fmla="*/ 420688 h 1355798"/>
              <a:gd name="connsiteX8" fmla="*/ 1627187 w 1635487"/>
              <a:gd name="connsiteY8" fmla="*/ 365125 h 1355798"/>
              <a:gd name="connsiteX9" fmla="*/ 1633537 w 1635487"/>
              <a:gd name="connsiteY9" fmla="*/ 287338 h 1355798"/>
              <a:gd name="connsiteX10" fmla="*/ 1565275 w 1635487"/>
              <a:gd name="connsiteY10" fmla="*/ 215900 h 1355798"/>
              <a:gd name="connsiteX11" fmla="*/ 1398587 w 1635487"/>
              <a:gd name="connsiteY11" fmla="*/ 115888 h 1355798"/>
              <a:gd name="connsiteX12" fmla="*/ 1243012 w 1635487"/>
              <a:gd name="connsiteY12" fmla="*/ 53975 h 1355798"/>
              <a:gd name="connsiteX13" fmla="*/ 1065212 w 1635487"/>
              <a:gd name="connsiteY13" fmla="*/ 4763 h 1355798"/>
              <a:gd name="connsiteX14" fmla="*/ 965200 w 1635487"/>
              <a:gd name="connsiteY14" fmla="*/ 0 h 1355798"/>
              <a:gd name="connsiteX15" fmla="*/ 912812 w 1635487"/>
              <a:gd name="connsiteY15" fmla="*/ 15875 h 1355798"/>
              <a:gd name="connsiteX0" fmla="*/ 0 w 1635487"/>
              <a:gd name="connsiteY0" fmla="*/ 1330325 h 1355798"/>
              <a:gd name="connsiteX1" fmla="*/ 46037 w 1635487"/>
              <a:gd name="connsiteY1" fmla="*/ 1354138 h 1355798"/>
              <a:gd name="connsiteX2" fmla="*/ 182562 w 1635487"/>
              <a:gd name="connsiteY2" fmla="*/ 1330325 h 1355798"/>
              <a:gd name="connsiteX3" fmla="*/ 339725 w 1635487"/>
              <a:gd name="connsiteY3" fmla="*/ 1247775 h 1355798"/>
              <a:gd name="connsiteX4" fmla="*/ 566737 w 1635487"/>
              <a:gd name="connsiteY4" fmla="*/ 1096963 h 1355798"/>
              <a:gd name="connsiteX5" fmla="*/ 1114425 w 1635487"/>
              <a:gd name="connsiteY5" fmla="*/ 760413 h 1355798"/>
              <a:gd name="connsiteX6" fmla="*/ 1406525 w 1635487"/>
              <a:gd name="connsiteY6" fmla="*/ 555625 h 1355798"/>
              <a:gd name="connsiteX7" fmla="*/ 1597025 w 1635487"/>
              <a:gd name="connsiteY7" fmla="*/ 420688 h 1355798"/>
              <a:gd name="connsiteX8" fmla="*/ 1627187 w 1635487"/>
              <a:gd name="connsiteY8" fmla="*/ 365125 h 1355798"/>
              <a:gd name="connsiteX9" fmla="*/ 1633537 w 1635487"/>
              <a:gd name="connsiteY9" fmla="*/ 287338 h 1355798"/>
              <a:gd name="connsiteX10" fmla="*/ 1565275 w 1635487"/>
              <a:gd name="connsiteY10" fmla="*/ 215900 h 1355798"/>
              <a:gd name="connsiteX11" fmla="*/ 1398587 w 1635487"/>
              <a:gd name="connsiteY11" fmla="*/ 115888 h 1355798"/>
              <a:gd name="connsiteX12" fmla="*/ 1243012 w 1635487"/>
              <a:gd name="connsiteY12" fmla="*/ 53975 h 1355798"/>
              <a:gd name="connsiteX13" fmla="*/ 1065212 w 1635487"/>
              <a:gd name="connsiteY13" fmla="*/ 4763 h 1355798"/>
              <a:gd name="connsiteX14" fmla="*/ 965200 w 1635487"/>
              <a:gd name="connsiteY14" fmla="*/ 0 h 1355798"/>
              <a:gd name="connsiteX15" fmla="*/ 912812 w 1635487"/>
              <a:gd name="connsiteY15" fmla="*/ 15875 h 1355798"/>
              <a:gd name="connsiteX0" fmla="*/ 0 w 1635487"/>
              <a:gd name="connsiteY0" fmla="*/ 1330325 h 1355798"/>
              <a:gd name="connsiteX1" fmla="*/ 46037 w 1635487"/>
              <a:gd name="connsiteY1" fmla="*/ 1354138 h 1355798"/>
              <a:gd name="connsiteX2" fmla="*/ 182562 w 1635487"/>
              <a:gd name="connsiteY2" fmla="*/ 1330325 h 1355798"/>
              <a:gd name="connsiteX3" fmla="*/ 339725 w 1635487"/>
              <a:gd name="connsiteY3" fmla="*/ 1247775 h 1355798"/>
              <a:gd name="connsiteX4" fmla="*/ 566737 w 1635487"/>
              <a:gd name="connsiteY4" fmla="*/ 1096963 h 1355798"/>
              <a:gd name="connsiteX5" fmla="*/ 1114425 w 1635487"/>
              <a:gd name="connsiteY5" fmla="*/ 760413 h 1355798"/>
              <a:gd name="connsiteX6" fmla="*/ 1406525 w 1635487"/>
              <a:gd name="connsiteY6" fmla="*/ 555625 h 1355798"/>
              <a:gd name="connsiteX7" fmla="*/ 1597025 w 1635487"/>
              <a:gd name="connsiteY7" fmla="*/ 420688 h 1355798"/>
              <a:gd name="connsiteX8" fmla="*/ 1627187 w 1635487"/>
              <a:gd name="connsiteY8" fmla="*/ 365125 h 1355798"/>
              <a:gd name="connsiteX9" fmla="*/ 1633537 w 1635487"/>
              <a:gd name="connsiteY9" fmla="*/ 287338 h 1355798"/>
              <a:gd name="connsiteX10" fmla="*/ 1565275 w 1635487"/>
              <a:gd name="connsiteY10" fmla="*/ 215900 h 1355798"/>
              <a:gd name="connsiteX11" fmla="*/ 1398587 w 1635487"/>
              <a:gd name="connsiteY11" fmla="*/ 115888 h 1355798"/>
              <a:gd name="connsiteX12" fmla="*/ 1243012 w 1635487"/>
              <a:gd name="connsiteY12" fmla="*/ 53975 h 1355798"/>
              <a:gd name="connsiteX13" fmla="*/ 1065212 w 1635487"/>
              <a:gd name="connsiteY13" fmla="*/ 4763 h 1355798"/>
              <a:gd name="connsiteX14" fmla="*/ 965200 w 1635487"/>
              <a:gd name="connsiteY14" fmla="*/ 0 h 1355798"/>
              <a:gd name="connsiteX15" fmla="*/ 912812 w 1635487"/>
              <a:gd name="connsiteY15" fmla="*/ 15875 h 1355798"/>
              <a:gd name="connsiteX0" fmla="*/ 0 w 1635487"/>
              <a:gd name="connsiteY0" fmla="*/ 1334694 h 1360167"/>
              <a:gd name="connsiteX1" fmla="*/ 46037 w 1635487"/>
              <a:gd name="connsiteY1" fmla="*/ 1358507 h 1360167"/>
              <a:gd name="connsiteX2" fmla="*/ 182562 w 1635487"/>
              <a:gd name="connsiteY2" fmla="*/ 1334694 h 1360167"/>
              <a:gd name="connsiteX3" fmla="*/ 339725 w 1635487"/>
              <a:gd name="connsiteY3" fmla="*/ 1252144 h 1360167"/>
              <a:gd name="connsiteX4" fmla="*/ 566737 w 1635487"/>
              <a:gd name="connsiteY4" fmla="*/ 1101332 h 1360167"/>
              <a:gd name="connsiteX5" fmla="*/ 1114425 w 1635487"/>
              <a:gd name="connsiteY5" fmla="*/ 764782 h 1360167"/>
              <a:gd name="connsiteX6" fmla="*/ 1406525 w 1635487"/>
              <a:gd name="connsiteY6" fmla="*/ 559994 h 1360167"/>
              <a:gd name="connsiteX7" fmla="*/ 1597025 w 1635487"/>
              <a:gd name="connsiteY7" fmla="*/ 425057 h 1360167"/>
              <a:gd name="connsiteX8" fmla="*/ 1627187 w 1635487"/>
              <a:gd name="connsiteY8" fmla="*/ 369494 h 1360167"/>
              <a:gd name="connsiteX9" fmla="*/ 1633537 w 1635487"/>
              <a:gd name="connsiteY9" fmla="*/ 291707 h 1360167"/>
              <a:gd name="connsiteX10" fmla="*/ 1565275 w 1635487"/>
              <a:gd name="connsiteY10" fmla="*/ 220269 h 1360167"/>
              <a:gd name="connsiteX11" fmla="*/ 1398587 w 1635487"/>
              <a:gd name="connsiteY11" fmla="*/ 120257 h 1360167"/>
              <a:gd name="connsiteX12" fmla="*/ 1243012 w 1635487"/>
              <a:gd name="connsiteY12" fmla="*/ 58344 h 1360167"/>
              <a:gd name="connsiteX13" fmla="*/ 1065212 w 1635487"/>
              <a:gd name="connsiteY13" fmla="*/ 9132 h 1360167"/>
              <a:gd name="connsiteX14" fmla="*/ 965200 w 1635487"/>
              <a:gd name="connsiteY14" fmla="*/ 4369 h 1360167"/>
              <a:gd name="connsiteX15" fmla="*/ 912812 w 1635487"/>
              <a:gd name="connsiteY15" fmla="*/ 20244 h 1360167"/>
              <a:gd name="connsiteX0" fmla="*/ 0 w 1635487"/>
              <a:gd name="connsiteY0" fmla="*/ 1334694 h 1360167"/>
              <a:gd name="connsiteX1" fmla="*/ 46037 w 1635487"/>
              <a:gd name="connsiteY1" fmla="*/ 1358507 h 1360167"/>
              <a:gd name="connsiteX2" fmla="*/ 182562 w 1635487"/>
              <a:gd name="connsiteY2" fmla="*/ 1334694 h 1360167"/>
              <a:gd name="connsiteX3" fmla="*/ 339725 w 1635487"/>
              <a:gd name="connsiteY3" fmla="*/ 1252144 h 1360167"/>
              <a:gd name="connsiteX4" fmla="*/ 566737 w 1635487"/>
              <a:gd name="connsiteY4" fmla="*/ 1101332 h 1360167"/>
              <a:gd name="connsiteX5" fmla="*/ 1114425 w 1635487"/>
              <a:gd name="connsiteY5" fmla="*/ 764782 h 1360167"/>
              <a:gd name="connsiteX6" fmla="*/ 1406525 w 1635487"/>
              <a:gd name="connsiteY6" fmla="*/ 559994 h 1360167"/>
              <a:gd name="connsiteX7" fmla="*/ 1597025 w 1635487"/>
              <a:gd name="connsiteY7" fmla="*/ 425057 h 1360167"/>
              <a:gd name="connsiteX8" fmla="*/ 1627187 w 1635487"/>
              <a:gd name="connsiteY8" fmla="*/ 369494 h 1360167"/>
              <a:gd name="connsiteX9" fmla="*/ 1633537 w 1635487"/>
              <a:gd name="connsiteY9" fmla="*/ 291707 h 1360167"/>
              <a:gd name="connsiteX10" fmla="*/ 1565275 w 1635487"/>
              <a:gd name="connsiteY10" fmla="*/ 220269 h 1360167"/>
              <a:gd name="connsiteX11" fmla="*/ 1398587 w 1635487"/>
              <a:gd name="connsiteY11" fmla="*/ 120257 h 1360167"/>
              <a:gd name="connsiteX12" fmla="*/ 1243012 w 1635487"/>
              <a:gd name="connsiteY12" fmla="*/ 58344 h 1360167"/>
              <a:gd name="connsiteX13" fmla="*/ 1065212 w 1635487"/>
              <a:gd name="connsiteY13" fmla="*/ 9132 h 1360167"/>
              <a:gd name="connsiteX14" fmla="*/ 965200 w 1635487"/>
              <a:gd name="connsiteY14" fmla="*/ 4369 h 1360167"/>
              <a:gd name="connsiteX15" fmla="*/ 912812 w 1635487"/>
              <a:gd name="connsiteY15" fmla="*/ 20244 h 136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35487" h="1360167">
                <a:moveTo>
                  <a:pt x="0" y="1334694"/>
                </a:moveTo>
                <a:cubicBezTo>
                  <a:pt x="15346" y="1342632"/>
                  <a:pt x="28309" y="1356522"/>
                  <a:pt x="46037" y="1358507"/>
                </a:cubicBezTo>
                <a:cubicBezTo>
                  <a:pt x="103451" y="1364856"/>
                  <a:pt x="140626" y="1352157"/>
                  <a:pt x="182562" y="1334694"/>
                </a:cubicBezTo>
                <a:cubicBezTo>
                  <a:pt x="238522" y="1311940"/>
                  <a:pt x="287337" y="1279661"/>
                  <a:pt x="339725" y="1252144"/>
                </a:cubicBezTo>
                <a:lnTo>
                  <a:pt x="566737" y="1101332"/>
                </a:lnTo>
                <a:lnTo>
                  <a:pt x="1114425" y="764782"/>
                </a:lnTo>
                <a:lnTo>
                  <a:pt x="1406525" y="559994"/>
                </a:lnTo>
                <a:cubicBezTo>
                  <a:pt x="1470025" y="515015"/>
                  <a:pt x="1534715" y="479561"/>
                  <a:pt x="1597025" y="425057"/>
                </a:cubicBezTo>
                <a:cubicBezTo>
                  <a:pt x="1615414" y="406536"/>
                  <a:pt x="1617133" y="388015"/>
                  <a:pt x="1627187" y="369494"/>
                </a:cubicBezTo>
                <a:cubicBezTo>
                  <a:pt x="1629304" y="343565"/>
                  <a:pt x="1639755" y="317636"/>
                  <a:pt x="1633537" y="291707"/>
                </a:cubicBezTo>
                <a:cubicBezTo>
                  <a:pt x="1613164" y="260750"/>
                  <a:pt x="1588029" y="244082"/>
                  <a:pt x="1565275" y="220269"/>
                </a:cubicBezTo>
                <a:lnTo>
                  <a:pt x="1398587" y="120257"/>
                </a:lnTo>
                <a:lnTo>
                  <a:pt x="1243012" y="58344"/>
                </a:lnTo>
                <a:lnTo>
                  <a:pt x="1065212" y="9132"/>
                </a:lnTo>
                <a:cubicBezTo>
                  <a:pt x="1031875" y="7544"/>
                  <a:pt x="1008062" y="-7140"/>
                  <a:pt x="965200" y="4369"/>
                </a:cubicBezTo>
                <a:cubicBezTo>
                  <a:pt x="945356" y="4899"/>
                  <a:pt x="930275" y="14952"/>
                  <a:pt x="912812" y="20244"/>
                </a:cubicBez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D0660632-C4E7-EB9D-879B-1AB714805F06}"/>
              </a:ext>
            </a:extLst>
          </p:cNvPr>
          <p:cNvSpPr/>
          <p:nvPr/>
        </p:nvSpPr>
        <p:spPr>
          <a:xfrm>
            <a:off x="9833699" y="1658933"/>
            <a:ext cx="409971" cy="63500"/>
          </a:xfrm>
          <a:custGeom>
            <a:avLst/>
            <a:gdLst>
              <a:gd name="connsiteX0" fmla="*/ 0 w 434975"/>
              <a:gd name="connsiteY0" fmla="*/ 63500 h 63500"/>
              <a:gd name="connsiteX1" fmla="*/ 150813 w 434975"/>
              <a:gd name="connsiteY1" fmla="*/ 0 h 63500"/>
              <a:gd name="connsiteX2" fmla="*/ 334963 w 434975"/>
              <a:gd name="connsiteY2" fmla="*/ 17462 h 63500"/>
              <a:gd name="connsiteX3" fmla="*/ 434975 w 434975"/>
              <a:gd name="connsiteY3" fmla="*/ 19050 h 63500"/>
              <a:gd name="connsiteX0" fmla="*/ 0 w 409971"/>
              <a:gd name="connsiteY0" fmla="*/ 63500 h 63500"/>
              <a:gd name="connsiteX1" fmla="*/ 150813 w 409971"/>
              <a:gd name="connsiteY1" fmla="*/ 0 h 63500"/>
              <a:gd name="connsiteX2" fmla="*/ 334963 w 409971"/>
              <a:gd name="connsiteY2" fmla="*/ 17462 h 63500"/>
              <a:gd name="connsiteX3" fmla="*/ 409971 w 409971"/>
              <a:gd name="connsiteY3" fmla="*/ 19050 h 63500"/>
              <a:gd name="connsiteX0" fmla="*/ 0 w 409971"/>
              <a:gd name="connsiteY0" fmla="*/ 63500 h 63500"/>
              <a:gd name="connsiteX1" fmla="*/ 150813 w 409971"/>
              <a:gd name="connsiteY1" fmla="*/ 0 h 63500"/>
              <a:gd name="connsiteX2" fmla="*/ 334963 w 409971"/>
              <a:gd name="connsiteY2" fmla="*/ 17462 h 63500"/>
              <a:gd name="connsiteX3" fmla="*/ 409971 w 409971"/>
              <a:gd name="connsiteY3" fmla="*/ 19050 h 63500"/>
              <a:gd name="connsiteX0" fmla="*/ 0 w 409971"/>
              <a:gd name="connsiteY0" fmla="*/ 63500 h 63500"/>
              <a:gd name="connsiteX1" fmla="*/ 150813 w 409971"/>
              <a:gd name="connsiteY1" fmla="*/ 0 h 63500"/>
              <a:gd name="connsiteX2" fmla="*/ 334963 w 409971"/>
              <a:gd name="connsiteY2" fmla="*/ 17462 h 63500"/>
              <a:gd name="connsiteX3" fmla="*/ 409971 w 409971"/>
              <a:gd name="connsiteY3" fmla="*/ 1905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971" h="63500">
                <a:moveTo>
                  <a:pt x="0" y="63500"/>
                </a:moveTo>
                <a:cubicBezTo>
                  <a:pt x="50271" y="42333"/>
                  <a:pt x="94589" y="4498"/>
                  <a:pt x="150813" y="0"/>
                </a:cubicBezTo>
                <a:lnTo>
                  <a:pt x="334963" y="17462"/>
                </a:lnTo>
                <a:lnTo>
                  <a:pt x="409971" y="1905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7A44A33-9543-B0F1-A5D1-287715440049}"/>
              </a:ext>
            </a:extLst>
          </p:cNvPr>
          <p:cNvSpPr/>
          <p:nvPr/>
        </p:nvSpPr>
        <p:spPr>
          <a:xfrm>
            <a:off x="5813752" y="3808011"/>
            <a:ext cx="837010" cy="220265"/>
          </a:xfrm>
          <a:custGeom>
            <a:avLst/>
            <a:gdLst>
              <a:gd name="connsiteX0" fmla="*/ 837010 w 837010"/>
              <a:gd name="connsiteY0" fmla="*/ 16668 h 220265"/>
              <a:gd name="connsiteX1" fmla="*/ 714375 w 837010"/>
              <a:gd name="connsiteY1" fmla="*/ 57150 h 220265"/>
              <a:gd name="connsiteX2" fmla="*/ 616744 w 837010"/>
              <a:gd name="connsiteY2" fmla="*/ 69056 h 220265"/>
              <a:gd name="connsiteX3" fmla="*/ 532210 w 837010"/>
              <a:gd name="connsiteY3" fmla="*/ 67865 h 220265"/>
              <a:gd name="connsiteX4" fmla="*/ 378619 w 837010"/>
              <a:gd name="connsiteY4" fmla="*/ 36909 h 220265"/>
              <a:gd name="connsiteX5" fmla="*/ 236935 w 837010"/>
              <a:gd name="connsiteY5" fmla="*/ 0 h 220265"/>
              <a:gd name="connsiteX6" fmla="*/ 183356 w 837010"/>
              <a:gd name="connsiteY6" fmla="*/ 0 h 220265"/>
              <a:gd name="connsiteX7" fmla="*/ 102394 w 837010"/>
              <a:gd name="connsiteY7" fmla="*/ 36909 h 220265"/>
              <a:gd name="connsiteX8" fmla="*/ 20241 w 837010"/>
              <a:gd name="connsiteY8" fmla="*/ 103584 h 220265"/>
              <a:gd name="connsiteX9" fmla="*/ 0 w 837010"/>
              <a:gd name="connsiteY9" fmla="*/ 150018 h 220265"/>
              <a:gd name="connsiteX10" fmla="*/ 15478 w 837010"/>
              <a:gd name="connsiteY10" fmla="*/ 201215 h 220265"/>
              <a:gd name="connsiteX11" fmla="*/ 40481 w 837010"/>
              <a:gd name="connsiteY11" fmla="*/ 220265 h 22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7010" h="220265">
                <a:moveTo>
                  <a:pt x="837010" y="16668"/>
                </a:moveTo>
                <a:lnTo>
                  <a:pt x="714375" y="57150"/>
                </a:lnTo>
                <a:lnTo>
                  <a:pt x="616744" y="69056"/>
                </a:lnTo>
                <a:lnTo>
                  <a:pt x="532210" y="67865"/>
                </a:lnTo>
                <a:lnTo>
                  <a:pt x="378619" y="36909"/>
                </a:lnTo>
                <a:lnTo>
                  <a:pt x="236935" y="0"/>
                </a:lnTo>
                <a:lnTo>
                  <a:pt x="183356" y="0"/>
                </a:lnTo>
                <a:lnTo>
                  <a:pt x="102394" y="36909"/>
                </a:lnTo>
                <a:lnTo>
                  <a:pt x="20241" y="103584"/>
                </a:lnTo>
                <a:lnTo>
                  <a:pt x="0" y="150018"/>
                </a:lnTo>
                <a:lnTo>
                  <a:pt x="15478" y="201215"/>
                </a:lnTo>
                <a:lnTo>
                  <a:pt x="40481" y="220265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E73B100-35A0-75A0-1F2E-A5C8CF35D42D}"/>
              </a:ext>
            </a:extLst>
          </p:cNvPr>
          <p:cNvSpPr/>
          <p:nvPr/>
        </p:nvSpPr>
        <p:spPr>
          <a:xfrm>
            <a:off x="5830421" y="3918739"/>
            <a:ext cx="120253" cy="189309"/>
          </a:xfrm>
          <a:custGeom>
            <a:avLst/>
            <a:gdLst>
              <a:gd name="connsiteX0" fmla="*/ 120253 w 120253"/>
              <a:gd name="connsiteY0" fmla="*/ 0 h 189309"/>
              <a:gd name="connsiteX1" fmla="*/ 48816 w 120253"/>
              <a:gd name="connsiteY1" fmla="*/ 69056 h 189309"/>
              <a:gd name="connsiteX2" fmla="*/ 14287 w 120253"/>
              <a:gd name="connsiteY2" fmla="*/ 128587 h 189309"/>
              <a:gd name="connsiteX3" fmla="*/ 0 w 120253"/>
              <a:gd name="connsiteY3" fmla="*/ 170259 h 189309"/>
              <a:gd name="connsiteX4" fmla="*/ 17859 w 120253"/>
              <a:gd name="connsiteY4" fmla="*/ 182165 h 189309"/>
              <a:gd name="connsiteX5" fmla="*/ 54769 w 120253"/>
              <a:gd name="connsiteY5" fmla="*/ 189309 h 189309"/>
              <a:gd name="connsiteX6" fmla="*/ 73819 w 120253"/>
              <a:gd name="connsiteY6" fmla="*/ 183356 h 18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253" h="189309">
                <a:moveTo>
                  <a:pt x="120253" y="0"/>
                </a:moveTo>
                <a:lnTo>
                  <a:pt x="48816" y="69056"/>
                </a:lnTo>
                <a:lnTo>
                  <a:pt x="14287" y="128587"/>
                </a:lnTo>
                <a:lnTo>
                  <a:pt x="0" y="170259"/>
                </a:lnTo>
                <a:lnTo>
                  <a:pt x="17859" y="182165"/>
                </a:lnTo>
                <a:lnTo>
                  <a:pt x="54769" y="189309"/>
                </a:lnTo>
                <a:lnTo>
                  <a:pt x="73819" y="183356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EA8462E-E243-3DB1-802C-384887185765}"/>
              </a:ext>
            </a:extLst>
          </p:cNvPr>
          <p:cNvSpPr/>
          <p:nvPr/>
        </p:nvSpPr>
        <p:spPr>
          <a:xfrm>
            <a:off x="5891143" y="3997320"/>
            <a:ext cx="110728" cy="159544"/>
          </a:xfrm>
          <a:custGeom>
            <a:avLst/>
            <a:gdLst>
              <a:gd name="connsiteX0" fmla="*/ 110728 w 110728"/>
              <a:gd name="connsiteY0" fmla="*/ 0 h 159544"/>
              <a:gd name="connsiteX1" fmla="*/ 28575 w 110728"/>
              <a:gd name="connsiteY1" fmla="*/ 58341 h 159544"/>
              <a:gd name="connsiteX2" fmla="*/ 0 w 110728"/>
              <a:gd name="connsiteY2" fmla="*/ 117872 h 159544"/>
              <a:gd name="connsiteX3" fmla="*/ 14287 w 110728"/>
              <a:gd name="connsiteY3" fmla="*/ 147638 h 159544"/>
              <a:gd name="connsiteX4" fmla="*/ 44053 w 110728"/>
              <a:gd name="connsiteY4" fmla="*/ 153591 h 159544"/>
              <a:gd name="connsiteX5" fmla="*/ 76200 w 110728"/>
              <a:gd name="connsiteY5" fmla="*/ 159544 h 159544"/>
              <a:gd name="connsiteX6" fmla="*/ 97631 w 110728"/>
              <a:gd name="connsiteY6" fmla="*/ 154781 h 15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28" h="159544">
                <a:moveTo>
                  <a:pt x="110728" y="0"/>
                </a:moveTo>
                <a:lnTo>
                  <a:pt x="28575" y="58341"/>
                </a:lnTo>
                <a:lnTo>
                  <a:pt x="0" y="117872"/>
                </a:lnTo>
                <a:lnTo>
                  <a:pt x="14287" y="147638"/>
                </a:lnTo>
                <a:lnTo>
                  <a:pt x="44053" y="153591"/>
                </a:lnTo>
                <a:lnTo>
                  <a:pt x="76200" y="159544"/>
                </a:lnTo>
                <a:lnTo>
                  <a:pt x="97631" y="154781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CDCA7B7-C238-4E67-3796-560FDF70B42E}"/>
              </a:ext>
            </a:extLst>
          </p:cNvPr>
          <p:cNvSpPr/>
          <p:nvPr/>
        </p:nvSpPr>
        <p:spPr>
          <a:xfrm>
            <a:off x="5986393" y="4043754"/>
            <a:ext cx="723900" cy="153591"/>
          </a:xfrm>
          <a:custGeom>
            <a:avLst/>
            <a:gdLst>
              <a:gd name="connsiteX0" fmla="*/ 79772 w 723900"/>
              <a:gd name="connsiteY0" fmla="*/ 8335 h 153591"/>
              <a:gd name="connsiteX1" fmla="*/ 3572 w 723900"/>
              <a:gd name="connsiteY1" fmla="*/ 91679 h 153591"/>
              <a:gd name="connsiteX2" fmla="*/ 0 w 723900"/>
              <a:gd name="connsiteY2" fmla="*/ 133350 h 153591"/>
              <a:gd name="connsiteX3" fmla="*/ 55959 w 723900"/>
              <a:gd name="connsiteY3" fmla="*/ 150019 h 153591"/>
              <a:gd name="connsiteX4" fmla="*/ 85725 w 723900"/>
              <a:gd name="connsiteY4" fmla="*/ 153591 h 153591"/>
              <a:gd name="connsiteX5" fmla="*/ 117872 w 723900"/>
              <a:gd name="connsiteY5" fmla="*/ 122635 h 153591"/>
              <a:gd name="connsiteX6" fmla="*/ 295275 w 723900"/>
              <a:gd name="connsiteY6" fmla="*/ 113110 h 153591"/>
              <a:gd name="connsiteX7" fmla="*/ 397669 w 723900"/>
              <a:gd name="connsiteY7" fmla="*/ 92869 h 153591"/>
              <a:gd name="connsiteX8" fmla="*/ 509587 w 723900"/>
              <a:gd name="connsiteY8" fmla="*/ 53579 h 153591"/>
              <a:gd name="connsiteX9" fmla="*/ 608409 w 723900"/>
              <a:gd name="connsiteY9" fmla="*/ 10716 h 153591"/>
              <a:gd name="connsiteX10" fmla="*/ 723900 w 723900"/>
              <a:gd name="connsiteY10" fmla="*/ 0 h 15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3900" h="153591">
                <a:moveTo>
                  <a:pt x="79772" y="8335"/>
                </a:moveTo>
                <a:lnTo>
                  <a:pt x="3572" y="91679"/>
                </a:lnTo>
                <a:lnTo>
                  <a:pt x="0" y="133350"/>
                </a:lnTo>
                <a:lnTo>
                  <a:pt x="55959" y="150019"/>
                </a:lnTo>
                <a:lnTo>
                  <a:pt x="85725" y="153591"/>
                </a:lnTo>
                <a:lnTo>
                  <a:pt x="117872" y="122635"/>
                </a:lnTo>
                <a:lnTo>
                  <a:pt x="295275" y="113110"/>
                </a:lnTo>
                <a:lnTo>
                  <a:pt x="397669" y="92869"/>
                </a:lnTo>
                <a:lnTo>
                  <a:pt x="509587" y="53579"/>
                </a:lnTo>
                <a:lnTo>
                  <a:pt x="608409" y="10716"/>
                </a:lnTo>
                <a:lnTo>
                  <a:pt x="723900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2A9068D9-6422-EDB0-A5C4-C278BD1DCA8D}"/>
              </a:ext>
            </a:extLst>
          </p:cNvPr>
          <p:cNvSpPr/>
          <p:nvPr/>
        </p:nvSpPr>
        <p:spPr>
          <a:xfrm>
            <a:off x="5791512" y="2167463"/>
            <a:ext cx="2548349" cy="1693332"/>
          </a:xfrm>
          <a:custGeom>
            <a:avLst/>
            <a:gdLst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7938 w 2547938"/>
              <a:gd name="connsiteY0" fmla="*/ 14287 h 1690687"/>
              <a:gd name="connsiteX1" fmla="*/ 2474913 w 2547938"/>
              <a:gd name="connsiteY1" fmla="*/ 0 h 1690687"/>
              <a:gd name="connsiteX2" fmla="*/ 2328863 w 2547938"/>
              <a:gd name="connsiteY2" fmla="*/ 0 h 1690687"/>
              <a:gd name="connsiteX3" fmla="*/ 2117725 w 2547938"/>
              <a:gd name="connsiteY3" fmla="*/ 47625 h 1690687"/>
              <a:gd name="connsiteX4" fmla="*/ 1831975 w 2547938"/>
              <a:gd name="connsiteY4" fmla="*/ 184150 h 1690687"/>
              <a:gd name="connsiteX5" fmla="*/ 1716088 w 2547938"/>
              <a:gd name="connsiteY5" fmla="*/ 274637 h 1690687"/>
              <a:gd name="connsiteX6" fmla="*/ 1550988 w 2547938"/>
              <a:gd name="connsiteY6" fmla="*/ 412750 h 1690687"/>
              <a:gd name="connsiteX7" fmla="*/ 1350963 w 2547938"/>
              <a:gd name="connsiteY7" fmla="*/ 617537 h 1690687"/>
              <a:gd name="connsiteX8" fmla="*/ 1265238 w 2547938"/>
              <a:gd name="connsiteY8" fmla="*/ 658812 h 1690687"/>
              <a:gd name="connsiteX9" fmla="*/ 958850 w 2547938"/>
              <a:gd name="connsiteY9" fmla="*/ 704850 h 1690687"/>
              <a:gd name="connsiteX10" fmla="*/ 682625 w 2547938"/>
              <a:gd name="connsiteY10" fmla="*/ 750887 h 1690687"/>
              <a:gd name="connsiteX11" fmla="*/ 415925 w 2547938"/>
              <a:gd name="connsiteY11" fmla="*/ 825500 h 1690687"/>
              <a:gd name="connsiteX12" fmla="*/ 155575 w 2547938"/>
              <a:gd name="connsiteY12" fmla="*/ 858837 h 1690687"/>
              <a:gd name="connsiteX13" fmla="*/ 33338 w 2547938"/>
              <a:gd name="connsiteY13" fmla="*/ 868362 h 1690687"/>
              <a:gd name="connsiteX14" fmla="*/ 0 w 2547938"/>
              <a:gd name="connsiteY14" fmla="*/ 890587 h 1690687"/>
              <a:gd name="connsiteX15" fmla="*/ 11113 w 2547938"/>
              <a:gd name="connsiteY15" fmla="*/ 976312 h 1690687"/>
              <a:gd name="connsiteX16" fmla="*/ 136525 w 2547938"/>
              <a:gd name="connsiteY16" fmla="*/ 1090612 h 1690687"/>
              <a:gd name="connsiteX17" fmla="*/ 257175 w 2547938"/>
              <a:gd name="connsiteY17" fmla="*/ 1231900 h 1690687"/>
              <a:gd name="connsiteX18" fmla="*/ 311150 w 2547938"/>
              <a:gd name="connsiteY18" fmla="*/ 1368425 h 1690687"/>
              <a:gd name="connsiteX19" fmla="*/ 366713 w 2547938"/>
              <a:gd name="connsiteY19" fmla="*/ 1558925 h 1690687"/>
              <a:gd name="connsiteX20" fmla="*/ 393700 w 2547938"/>
              <a:gd name="connsiteY20" fmla="*/ 1620837 h 1690687"/>
              <a:gd name="connsiteX21" fmla="*/ 485775 w 2547938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4287 h 1690687"/>
              <a:gd name="connsiteX1" fmla="*/ 2475324 w 2548349"/>
              <a:gd name="connsiteY1" fmla="*/ 0 h 1690687"/>
              <a:gd name="connsiteX2" fmla="*/ 2329274 w 2548349"/>
              <a:gd name="connsiteY2" fmla="*/ 0 h 1690687"/>
              <a:gd name="connsiteX3" fmla="*/ 2118136 w 2548349"/>
              <a:gd name="connsiteY3" fmla="*/ 47625 h 1690687"/>
              <a:gd name="connsiteX4" fmla="*/ 1832386 w 2548349"/>
              <a:gd name="connsiteY4" fmla="*/ 184150 h 1690687"/>
              <a:gd name="connsiteX5" fmla="*/ 1716499 w 2548349"/>
              <a:gd name="connsiteY5" fmla="*/ 274637 h 1690687"/>
              <a:gd name="connsiteX6" fmla="*/ 1551399 w 2548349"/>
              <a:gd name="connsiteY6" fmla="*/ 412750 h 1690687"/>
              <a:gd name="connsiteX7" fmla="*/ 1351374 w 2548349"/>
              <a:gd name="connsiteY7" fmla="*/ 617537 h 1690687"/>
              <a:gd name="connsiteX8" fmla="*/ 1265649 w 2548349"/>
              <a:gd name="connsiteY8" fmla="*/ 658812 h 1690687"/>
              <a:gd name="connsiteX9" fmla="*/ 959261 w 2548349"/>
              <a:gd name="connsiteY9" fmla="*/ 704850 h 1690687"/>
              <a:gd name="connsiteX10" fmla="*/ 683036 w 2548349"/>
              <a:gd name="connsiteY10" fmla="*/ 750887 h 1690687"/>
              <a:gd name="connsiteX11" fmla="*/ 416336 w 2548349"/>
              <a:gd name="connsiteY11" fmla="*/ 825500 h 1690687"/>
              <a:gd name="connsiteX12" fmla="*/ 155986 w 2548349"/>
              <a:gd name="connsiteY12" fmla="*/ 858837 h 1690687"/>
              <a:gd name="connsiteX13" fmla="*/ 33749 w 2548349"/>
              <a:gd name="connsiteY13" fmla="*/ 868362 h 1690687"/>
              <a:gd name="connsiteX14" fmla="*/ 411 w 2548349"/>
              <a:gd name="connsiteY14" fmla="*/ 890587 h 1690687"/>
              <a:gd name="connsiteX15" fmla="*/ 11524 w 2548349"/>
              <a:gd name="connsiteY15" fmla="*/ 976312 h 1690687"/>
              <a:gd name="connsiteX16" fmla="*/ 136936 w 2548349"/>
              <a:gd name="connsiteY16" fmla="*/ 1090612 h 1690687"/>
              <a:gd name="connsiteX17" fmla="*/ 257586 w 2548349"/>
              <a:gd name="connsiteY17" fmla="*/ 1231900 h 1690687"/>
              <a:gd name="connsiteX18" fmla="*/ 311561 w 2548349"/>
              <a:gd name="connsiteY18" fmla="*/ 1368425 h 1690687"/>
              <a:gd name="connsiteX19" fmla="*/ 367124 w 2548349"/>
              <a:gd name="connsiteY19" fmla="*/ 1558925 h 1690687"/>
              <a:gd name="connsiteX20" fmla="*/ 394111 w 2548349"/>
              <a:gd name="connsiteY20" fmla="*/ 1620837 h 1690687"/>
              <a:gd name="connsiteX21" fmla="*/ 486186 w 2548349"/>
              <a:gd name="connsiteY21" fmla="*/ 1690687 h 1690687"/>
              <a:gd name="connsiteX0" fmla="*/ 2548349 w 2548349"/>
              <a:gd name="connsiteY0" fmla="*/ 16932 h 1693332"/>
              <a:gd name="connsiteX1" fmla="*/ 2475324 w 2548349"/>
              <a:gd name="connsiteY1" fmla="*/ 2645 h 1693332"/>
              <a:gd name="connsiteX2" fmla="*/ 2329274 w 2548349"/>
              <a:gd name="connsiteY2" fmla="*/ 2645 h 1693332"/>
              <a:gd name="connsiteX3" fmla="*/ 2118136 w 2548349"/>
              <a:gd name="connsiteY3" fmla="*/ 50270 h 1693332"/>
              <a:gd name="connsiteX4" fmla="*/ 1832386 w 2548349"/>
              <a:gd name="connsiteY4" fmla="*/ 186795 h 1693332"/>
              <a:gd name="connsiteX5" fmla="*/ 1716499 w 2548349"/>
              <a:gd name="connsiteY5" fmla="*/ 277282 h 1693332"/>
              <a:gd name="connsiteX6" fmla="*/ 1551399 w 2548349"/>
              <a:gd name="connsiteY6" fmla="*/ 415395 h 1693332"/>
              <a:gd name="connsiteX7" fmla="*/ 1351374 w 2548349"/>
              <a:gd name="connsiteY7" fmla="*/ 620182 h 1693332"/>
              <a:gd name="connsiteX8" fmla="*/ 1265649 w 2548349"/>
              <a:gd name="connsiteY8" fmla="*/ 661457 h 1693332"/>
              <a:gd name="connsiteX9" fmla="*/ 959261 w 2548349"/>
              <a:gd name="connsiteY9" fmla="*/ 707495 h 1693332"/>
              <a:gd name="connsiteX10" fmla="*/ 683036 w 2548349"/>
              <a:gd name="connsiteY10" fmla="*/ 753532 h 1693332"/>
              <a:gd name="connsiteX11" fmla="*/ 416336 w 2548349"/>
              <a:gd name="connsiteY11" fmla="*/ 828145 h 1693332"/>
              <a:gd name="connsiteX12" fmla="*/ 155986 w 2548349"/>
              <a:gd name="connsiteY12" fmla="*/ 861482 h 1693332"/>
              <a:gd name="connsiteX13" fmla="*/ 33749 w 2548349"/>
              <a:gd name="connsiteY13" fmla="*/ 871007 h 1693332"/>
              <a:gd name="connsiteX14" fmla="*/ 411 w 2548349"/>
              <a:gd name="connsiteY14" fmla="*/ 893232 h 1693332"/>
              <a:gd name="connsiteX15" fmla="*/ 11524 w 2548349"/>
              <a:gd name="connsiteY15" fmla="*/ 978957 h 1693332"/>
              <a:gd name="connsiteX16" fmla="*/ 136936 w 2548349"/>
              <a:gd name="connsiteY16" fmla="*/ 1093257 h 1693332"/>
              <a:gd name="connsiteX17" fmla="*/ 257586 w 2548349"/>
              <a:gd name="connsiteY17" fmla="*/ 1234545 h 1693332"/>
              <a:gd name="connsiteX18" fmla="*/ 311561 w 2548349"/>
              <a:gd name="connsiteY18" fmla="*/ 1371070 h 1693332"/>
              <a:gd name="connsiteX19" fmla="*/ 367124 w 2548349"/>
              <a:gd name="connsiteY19" fmla="*/ 1561570 h 1693332"/>
              <a:gd name="connsiteX20" fmla="*/ 394111 w 2548349"/>
              <a:gd name="connsiteY20" fmla="*/ 1623482 h 1693332"/>
              <a:gd name="connsiteX21" fmla="*/ 486186 w 2548349"/>
              <a:gd name="connsiteY21" fmla="*/ 1693332 h 1693332"/>
              <a:gd name="connsiteX0" fmla="*/ 2548349 w 2548349"/>
              <a:gd name="connsiteY0" fmla="*/ 16932 h 1693332"/>
              <a:gd name="connsiteX1" fmla="*/ 2475324 w 2548349"/>
              <a:gd name="connsiteY1" fmla="*/ 2645 h 1693332"/>
              <a:gd name="connsiteX2" fmla="*/ 2329274 w 2548349"/>
              <a:gd name="connsiteY2" fmla="*/ 2645 h 1693332"/>
              <a:gd name="connsiteX3" fmla="*/ 2118136 w 2548349"/>
              <a:gd name="connsiteY3" fmla="*/ 50270 h 1693332"/>
              <a:gd name="connsiteX4" fmla="*/ 1832386 w 2548349"/>
              <a:gd name="connsiteY4" fmla="*/ 186795 h 1693332"/>
              <a:gd name="connsiteX5" fmla="*/ 1716499 w 2548349"/>
              <a:gd name="connsiteY5" fmla="*/ 277282 h 1693332"/>
              <a:gd name="connsiteX6" fmla="*/ 1551399 w 2548349"/>
              <a:gd name="connsiteY6" fmla="*/ 415395 h 1693332"/>
              <a:gd name="connsiteX7" fmla="*/ 1351374 w 2548349"/>
              <a:gd name="connsiteY7" fmla="*/ 620182 h 1693332"/>
              <a:gd name="connsiteX8" fmla="*/ 1265649 w 2548349"/>
              <a:gd name="connsiteY8" fmla="*/ 661457 h 1693332"/>
              <a:gd name="connsiteX9" fmla="*/ 959261 w 2548349"/>
              <a:gd name="connsiteY9" fmla="*/ 707495 h 1693332"/>
              <a:gd name="connsiteX10" fmla="*/ 683036 w 2548349"/>
              <a:gd name="connsiteY10" fmla="*/ 753532 h 1693332"/>
              <a:gd name="connsiteX11" fmla="*/ 416336 w 2548349"/>
              <a:gd name="connsiteY11" fmla="*/ 828145 h 1693332"/>
              <a:gd name="connsiteX12" fmla="*/ 155986 w 2548349"/>
              <a:gd name="connsiteY12" fmla="*/ 861482 h 1693332"/>
              <a:gd name="connsiteX13" fmla="*/ 33749 w 2548349"/>
              <a:gd name="connsiteY13" fmla="*/ 871007 h 1693332"/>
              <a:gd name="connsiteX14" fmla="*/ 411 w 2548349"/>
              <a:gd name="connsiteY14" fmla="*/ 893232 h 1693332"/>
              <a:gd name="connsiteX15" fmla="*/ 11524 w 2548349"/>
              <a:gd name="connsiteY15" fmla="*/ 978957 h 1693332"/>
              <a:gd name="connsiteX16" fmla="*/ 136936 w 2548349"/>
              <a:gd name="connsiteY16" fmla="*/ 1093257 h 1693332"/>
              <a:gd name="connsiteX17" fmla="*/ 257586 w 2548349"/>
              <a:gd name="connsiteY17" fmla="*/ 1234545 h 1693332"/>
              <a:gd name="connsiteX18" fmla="*/ 311561 w 2548349"/>
              <a:gd name="connsiteY18" fmla="*/ 1371070 h 1693332"/>
              <a:gd name="connsiteX19" fmla="*/ 367124 w 2548349"/>
              <a:gd name="connsiteY19" fmla="*/ 1561570 h 1693332"/>
              <a:gd name="connsiteX20" fmla="*/ 394111 w 2548349"/>
              <a:gd name="connsiteY20" fmla="*/ 1623482 h 1693332"/>
              <a:gd name="connsiteX21" fmla="*/ 486186 w 2548349"/>
              <a:gd name="connsiteY21" fmla="*/ 1693332 h 1693332"/>
              <a:gd name="connsiteX0" fmla="*/ 2548349 w 2548349"/>
              <a:gd name="connsiteY0" fmla="*/ 16932 h 1693332"/>
              <a:gd name="connsiteX1" fmla="*/ 2475324 w 2548349"/>
              <a:gd name="connsiteY1" fmla="*/ 2645 h 1693332"/>
              <a:gd name="connsiteX2" fmla="*/ 2329274 w 2548349"/>
              <a:gd name="connsiteY2" fmla="*/ 2645 h 1693332"/>
              <a:gd name="connsiteX3" fmla="*/ 2118136 w 2548349"/>
              <a:gd name="connsiteY3" fmla="*/ 50270 h 1693332"/>
              <a:gd name="connsiteX4" fmla="*/ 1832386 w 2548349"/>
              <a:gd name="connsiteY4" fmla="*/ 186795 h 1693332"/>
              <a:gd name="connsiteX5" fmla="*/ 1716499 w 2548349"/>
              <a:gd name="connsiteY5" fmla="*/ 277282 h 1693332"/>
              <a:gd name="connsiteX6" fmla="*/ 1551399 w 2548349"/>
              <a:gd name="connsiteY6" fmla="*/ 415395 h 1693332"/>
              <a:gd name="connsiteX7" fmla="*/ 1351374 w 2548349"/>
              <a:gd name="connsiteY7" fmla="*/ 620182 h 1693332"/>
              <a:gd name="connsiteX8" fmla="*/ 1265649 w 2548349"/>
              <a:gd name="connsiteY8" fmla="*/ 661457 h 1693332"/>
              <a:gd name="connsiteX9" fmla="*/ 959261 w 2548349"/>
              <a:gd name="connsiteY9" fmla="*/ 707495 h 1693332"/>
              <a:gd name="connsiteX10" fmla="*/ 683036 w 2548349"/>
              <a:gd name="connsiteY10" fmla="*/ 753532 h 1693332"/>
              <a:gd name="connsiteX11" fmla="*/ 416336 w 2548349"/>
              <a:gd name="connsiteY11" fmla="*/ 828145 h 1693332"/>
              <a:gd name="connsiteX12" fmla="*/ 155986 w 2548349"/>
              <a:gd name="connsiteY12" fmla="*/ 861482 h 1693332"/>
              <a:gd name="connsiteX13" fmla="*/ 33749 w 2548349"/>
              <a:gd name="connsiteY13" fmla="*/ 871007 h 1693332"/>
              <a:gd name="connsiteX14" fmla="*/ 411 w 2548349"/>
              <a:gd name="connsiteY14" fmla="*/ 893232 h 1693332"/>
              <a:gd name="connsiteX15" fmla="*/ 11524 w 2548349"/>
              <a:gd name="connsiteY15" fmla="*/ 978957 h 1693332"/>
              <a:gd name="connsiteX16" fmla="*/ 136936 w 2548349"/>
              <a:gd name="connsiteY16" fmla="*/ 1093257 h 1693332"/>
              <a:gd name="connsiteX17" fmla="*/ 257586 w 2548349"/>
              <a:gd name="connsiteY17" fmla="*/ 1234545 h 1693332"/>
              <a:gd name="connsiteX18" fmla="*/ 311561 w 2548349"/>
              <a:gd name="connsiteY18" fmla="*/ 1371070 h 1693332"/>
              <a:gd name="connsiteX19" fmla="*/ 367124 w 2548349"/>
              <a:gd name="connsiteY19" fmla="*/ 1561570 h 1693332"/>
              <a:gd name="connsiteX20" fmla="*/ 394111 w 2548349"/>
              <a:gd name="connsiteY20" fmla="*/ 1623482 h 1693332"/>
              <a:gd name="connsiteX21" fmla="*/ 486186 w 2548349"/>
              <a:gd name="connsiteY21" fmla="*/ 1693332 h 169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48349" h="1693332">
                <a:moveTo>
                  <a:pt x="2548349" y="16932"/>
                </a:moveTo>
                <a:lnTo>
                  <a:pt x="2475324" y="2645"/>
                </a:lnTo>
                <a:cubicBezTo>
                  <a:pt x="2426641" y="2645"/>
                  <a:pt x="2381529" y="-3308"/>
                  <a:pt x="2329274" y="2645"/>
                </a:cubicBezTo>
                <a:cubicBezTo>
                  <a:pt x="2255323" y="5423"/>
                  <a:pt x="2192087" y="24870"/>
                  <a:pt x="2118136" y="50270"/>
                </a:cubicBezTo>
                <a:cubicBezTo>
                  <a:pt x="2013361" y="83872"/>
                  <a:pt x="1927636" y="141287"/>
                  <a:pt x="1832386" y="186795"/>
                </a:cubicBezTo>
                <a:lnTo>
                  <a:pt x="1716499" y="277282"/>
                </a:lnTo>
                <a:lnTo>
                  <a:pt x="1551399" y="415395"/>
                </a:lnTo>
                <a:lnTo>
                  <a:pt x="1351374" y="620182"/>
                </a:lnTo>
                <a:lnTo>
                  <a:pt x="1265649" y="661457"/>
                </a:lnTo>
                <a:lnTo>
                  <a:pt x="959261" y="707495"/>
                </a:lnTo>
                <a:cubicBezTo>
                  <a:pt x="867186" y="722841"/>
                  <a:pt x="804877" y="717945"/>
                  <a:pt x="683036" y="753532"/>
                </a:cubicBezTo>
                <a:cubicBezTo>
                  <a:pt x="594136" y="772450"/>
                  <a:pt x="509999" y="811608"/>
                  <a:pt x="416336" y="828145"/>
                </a:cubicBezTo>
                <a:cubicBezTo>
                  <a:pt x="327172" y="844019"/>
                  <a:pt x="242769" y="850370"/>
                  <a:pt x="155986" y="861482"/>
                </a:cubicBezTo>
                <a:lnTo>
                  <a:pt x="33749" y="871007"/>
                </a:lnTo>
                <a:cubicBezTo>
                  <a:pt x="22636" y="878415"/>
                  <a:pt x="15096" y="877490"/>
                  <a:pt x="411" y="893232"/>
                </a:cubicBezTo>
                <a:cubicBezTo>
                  <a:pt x="-647" y="922998"/>
                  <a:pt x="-514" y="951573"/>
                  <a:pt x="11524" y="978957"/>
                </a:cubicBezTo>
                <a:cubicBezTo>
                  <a:pt x="41422" y="1019438"/>
                  <a:pt x="95132" y="1055157"/>
                  <a:pt x="136936" y="1093257"/>
                </a:cubicBezTo>
                <a:cubicBezTo>
                  <a:pt x="177153" y="1140353"/>
                  <a:pt x="225704" y="1186259"/>
                  <a:pt x="257586" y="1234545"/>
                </a:cubicBezTo>
                <a:cubicBezTo>
                  <a:pt x="280341" y="1280053"/>
                  <a:pt x="293569" y="1325562"/>
                  <a:pt x="311561" y="1371070"/>
                </a:cubicBezTo>
                <a:lnTo>
                  <a:pt x="367124" y="1561570"/>
                </a:lnTo>
                <a:cubicBezTo>
                  <a:pt x="376120" y="1582207"/>
                  <a:pt x="381543" y="1602845"/>
                  <a:pt x="394111" y="1623482"/>
                </a:cubicBezTo>
                <a:cubicBezTo>
                  <a:pt x="417660" y="1651528"/>
                  <a:pt x="455494" y="1670049"/>
                  <a:pt x="486186" y="1693332"/>
                </a:cubicBez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56B653C-AB9C-DA98-7544-B10D469639DE}"/>
              </a:ext>
            </a:extLst>
          </p:cNvPr>
          <p:cNvSpPr/>
          <p:nvPr/>
        </p:nvSpPr>
        <p:spPr>
          <a:xfrm>
            <a:off x="4448899" y="3594095"/>
            <a:ext cx="1373188" cy="404813"/>
          </a:xfrm>
          <a:custGeom>
            <a:avLst/>
            <a:gdLst>
              <a:gd name="connsiteX0" fmla="*/ 1373188 w 1373188"/>
              <a:gd name="connsiteY0" fmla="*/ 404813 h 404813"/>
              <a:gd name="connsiteX1" fmla="*/ 941388 w 1373188"/>
              <a:gd name="connsiteY1" fmla="*/ 360363 h 404813"/>
              <a:gd name="connsiteX2" fmla="*/ 633413 w 1373188"/>
              <a:gd name="connsiteY2" fmla="*/ 290513 h 404813"/>
              <a:gd name="connsiteX3" fmla="*/ 357188 w 1373188"/>
              <a:gd name="connsiteY3" fmla="*/ 190500 h 404813"/>
              <a:gd name="connsiteX4" fmla="*/ 165100 w 1373188"/>
              <a:gd name="connsiteY4" fmla="*/ 96838 h 404813"/>
              <a:gd name="connsiteX5" fmla="*/ 0 w 1373188"/>
              <a:gd name="connsiteY5" fmla="*/ 0 h 40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3188" h="404813">
                <a:moveTo>
                  <a:pt x="1373188" y="404813"/>
                </a:moveTo>
                <a:lnTo>
                  <a:pt x="941388" y="360363"/>
                </a:lnTo>
                <a:lnTo>
                  <a:pt x="633413" y="290513"/>
                </a:lnTo>
                <a:lnTo>
                  <a:pt x="357188" y="190500"/>
                </a:lnTo>
                <a:lnTo>
                  <a:pt x="165100" y="96838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F09351C3-AF63-C933-09F6-0035BA9E42F8}"/>
              </a:ext>
            </a:extLst>
          </p:cNvPr>
          <p:cNvSpPr/>
          <p:nvPr/>
        </p:nvSpPr>
        <p:spPr>
          <a:xfrm>
            <a:off x="3343687" y="3051170"/>
            <a:ext cx="2368861" cy="830949"/>
          </a:xfrm>
          <a:custGeom>
            <a:avLst/>
            <a:gdLst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113 w 2368550"/>
              <a:gd name="connsiteY0" fmla="*/ 639763 h 830263"/>
              <a:gd name="connsiteX1" fmla="*/ 1104900 w 2368550"/>
              <a:gd name="connsiteY1" fmla="*/ 688975 h 830263"/>
              <a:gd name="connsiteX2" fmla="*/ 661988 w 2368550"/>
              <a:gd name="connsiteY2" fmla="*/ 749300 h 830263"/>
              <a:gd name="connsiteX3" fmla="*/ 373063 w 2368550"/>
              <a:gd name="connsiteY3" fmla="*/ 796925 h 830263"/>
              <a:gd name="connsiteX4" fmla="*/ 155575 w 2368550"/>
              <a:gd name="connsiteY4" fmla="*/ 830263 h 830263"/>
              <a:gd name="connsiteX5" fmla="*/ 73025 w 2368550"/>
              <a:gd name="connsiteY5" fmla="*/ 827088 h 830263"/>
              <a:gd name="connsiteX6" fmla="*/ 22225 w 2368550"/>
              <a:gd name="connsiteY6" fmla="*/ 731838 h 830263"/>
              <a:gd name="connsiteX7" fmla="*/ 0 w 2368550"/>
              <a:gd name="connsiteY7" fmla="*/ 501650 h 830263"/>
              <a:gd name="connsiteX8" fmla="*/ 14288 w 2368550"/>
              <a:gd name="connsiteY8" fmla="*/ 322263 h 830263"/>
              <a:gd name="connsiteX9" fmla="*/ 180975 w 2368550"/>
              <a:gd name="connsiteY9" fmla="*/ 309563 h 830263"/>
              <a:gd name="connsiteX10" fmla="*/ 568325 w 2368550"/>
              <a:gd name="connsiteY10" fmla="*/ 173038 h 830263"/>
              <a:gd name="connsiteX11" fmla="*/ 852488 w 2368550"/>
              <a:gd name="connsiteY11" fmla="*/ 61913 h 830263"/>
              <a:gd name="connsiteX12" fmla="*/ 1079500 w 2368550"/>
              <a:gd name="connsiteY12" fmla="*/ 11113 h 830263"/>
              <a:gd name="connsiteX13" fmla="*/ 1158875 w 2368550"/>
              <a:gd name="connsiteY13" fmla="*/ 0 h 830263"/>
              <a:gd name="connsiteX14" fmla="*/ 1401763 w 2368550"/>
              <a:gd name="connsiteY14" fmla="*/ 68263 h 830263"/>
              <a:gd name="connsiteX15" fmla="*/ 1779588 w 2368550"/>
              <a:gd name="connsiteY15" fmla="*/ 146050 h 830263"/>
              <a:gd name="connsiteX16" fmla="*/ 2143125 w 2368550"/>
              <a:gd name="connsiteY16" fmla="*/ 193675 h 830263"/>
              <a:gd name="connsiteX17" fmla="*/ 2368550 w 2368550"/>
              <a:gd name="connsiteY17" fmla="*/ 214313 h 830263"/>
              <a:gd name="connsiteX0" fmla="*/ 1281424 w 2368861"/>
              <a:gd name="connsiteY0" fmla="*/ 639763 h 830263"/>
              <a:gd name="connsiteX1" fmla="*/ 1105211 w 2368861"/>
              <a:gd name="connsiteY1" fmla="*/ 688975 h 830263"/>
              <a:gd name="connsiteX2" fmla="*/ 662299 w 2368861"/>
              <a:gd name="connsiteY2" fmla="*/ 749300 h 830263"/>
              <a:gd name="connsiteX3" fmla="*/ 373374 w 2368861"/>
              <a:gd name="connsiteY3" fmla="*/ 796925 h 830263"/>
              <a:gd name="connsiteX4" fmla="*/ 155886 w 2368861"/>
              <a:gd name="connsiteY4" fmla="*/ 830263 h 830263"/>
              <a:gd name="connsiteX5" fmla="*/ 73336 w 2368861"/>
              <a:gd name="connsiteY5" fmla="*/ 827088 h 830263"/>
              <a:gd name="connsiteX6" fmla="*/ 22536 w 2368861"/>
              <a:gd name="connsiteY6" fmla="*/ 731838 h 830263"/>
              <a:gd name="connsiteX7" fmla="*/ 311 w 2368861"/>
              <a:gd name="connsiteY7" fmla="*/ 501650 h 830263"/>
              <a:gd name="connsiteX8" fmla="*/ 14599 w 2368861"/>
              <a:gd name="connsiteY8" fmla="*/ 322263 h 830263"/>
              <a:gd name="connsiteX9" fmla="*/ 181286 w 2368861"/>
              <a:gd name="connsiteY9" fmla="*/ 309563 h 830263"/>
              <a:gd name="connsiteX10" fmla="*/ 568636 w 2368861"/>
              <a:gd name="connsiteY10" fmla="*/ 173038 h 830263"/>
              <a:gd name="connsiteX11" fmla="*/ 852799 w 2368861"/>
              <a:gd name="connsiteY11" fmla="*/ 61913 h 830263"/>
              <a:gd name="connsiteX12" fmla="*/ 1079811 w 2368861"/>
              <a:gd name="connsiteY12" fmla="*/ 11113 h 830263"/>
              <a:gd name="connsiteX13" fmla="*/ 1159186 w 2368861"/>
              <a:gd name="connsiteY13" fmla="*/ 0 h 830263"/>
              <a:gd name="connsiteX14" fmla="*/ 1402074 w 2368861"/>
              <a:gd name="connsiteY14" fmla="*/ 68263 h 830263"/>
              <a:gd name="connsiteX15" fmla="*/ 1779899 w 2368861"/>
              <a:gd name="connsiteY15" fmla="*/ 146050 h 830263"/>
              <a:gd name="connsiteX16" fmla="*/ 2143436 w 2368861"/>
              <a:gd name="connsiteY16" fmla="*/ 193675 h 830263"/>
              <a:gd name="connsiteX17" fmla="*/ 2368861 w 2368861"/>
              <a:gd name="connsiteY17" fmla="*/ 214313 h 830263"/>
              <a:gd name="connsiteX0" fmla="*/ 1281424 w 2368861"/>
              <a:gd name="connsiteY0" fmla="*/ 639763 h 830263"/>
              <a:gd name="connsiteX1" fmla="*/ 1105211 w 2368861"/>
              <a:gd name="connsiteY1" fmla="*/ 688975 h 830263"/>
              <a:gd name="connsiteX2" fmla="*/ 662299 w 2368861"/>
              <a:gd name="connsiteY2" fmla="*/ 749300 h 830263"/>
              <a:gd name="connsiteX3" fmla="*/ 373374 w 2368861"/>
              <a:gd name="connsiteY3" fmla="*/ 796925 h 830263"/>
              <a:gd name="connsiteX4" fmla="*/ 155886 w 2368861"/>
              <a:gd name="connsiteY4" fmla="*/ 830263 h 830263"/>
              <a:gd name="connsiteX5" fmla="*/ 73336 w 2368861"/>
              <a:gd name="connsiteY5" fmla="*/ 827088 h 830263"/>
              <a:gd name="connsiteX6" fmla="*/ 22536 w 2368861"/>
              <a:gd name="connsiteY6" fmla="*/ 731838 h 830263"/>
              <a:gd name="connsiteX7" fmla="*/ 311 w 2368861"/>
              <a:gd name="connsiteY7" fmla="*/ 501650 h 830263"/>
              <a:gd name="connsiteX8" fmla="*/ 14599 w 2368861"/>
              <a:gd name="connsiteY8" fmla="*/ 322263 h 830263"/>
              <a:gd name="connsiteX9" fmla="*/ 181286 w 2368861"/>
              <a:gd name="connsiteY9" fmla="*/ 309563 h 830263"/>
              <a:gd name="connsiteX10" fmla="*/ 568636 w 2368861"/>
              <a:gd name="connsiteY10" fmla="*/ 173038 h 830263"/>
              <a:gd name="connsiteX11" fmla="*/ 852799 w 2368861"/>
              <a:gd name="connsiteY11" fmla="*/ 61913 h 830263"/>
              <a:gd name="connsiteX12" fmla="*/ 1079811 w 2368861"/>
              <a:gd name="connsiteY12" fmla="*/ 11113 h 830263"/>
              <a:gd name="connsiteX13" fmla="*/ 1159186 w 2368861"/>
              <a:gd name="connsiteY13" fmla="*/ 0 h 830263"/>
              <a:gd name="connsiteX14" fmla="*/ 1402074 w 2368861"/>
              <a:gd name="connsiteY14" fmla="*/ 68263 h 830263"/>
              <a:gd name="connsiteX15" fmla="*/ 1779899 w 2368861"/>
              <a:gd name="connsiteY15" fmla="*/ 146050 h 830263"/>
              <a:gd name="connsiteX16" fmla="*/ 2143436 w 2368861"/>
              <a:gd name="connsiteY16" fmla="*/ 193675 h 830263"/>
              <a:gd name="connsiteX17" fmla="*/ 2368861 w 2368861"/>
              <a:gd name="connsiteY17" fmla="*/ 214313 h 830263"/>
              <a:gd name="connsiteX0" fmla="*/ 1281424 w 2368861"/>
              <a:gd name="connsiteY0" fmla="*/ 639763 h 830263"/>
              <a:gd name="connsiteX1" fmla="*/ 1105211 w 2368861"/>
              <a:gd name="connsiteY1" fmla="*/ 688975 h 830263"/>
              <a:gd name="connsiteX2" fmla="*/ 662299 w 2368861"/>
              <a:gd name="connsiteY2" fmla="*/ 749300 h 830263"/>
              <a:gd name="connsiteX3" fmla="*/ 373374 w 2368861"/>
              <a:gd name="connsiteY3" fmla="*/ 796925 h 830263"/>
              <a:gd name="connsiteX4" fmla="*/ 155886 w 2368861"/>
              <a:gd name="connsiteY4" fmla="*/ 830263 h 830263"/>
              <a:gd name="connsiteX5" fmla="*/ 73336 w 2368861"/>
              <a:gd name="connsiteY5" fmla="*/ 827088 h 830263"/>
              <a:gd name="connsiteX6" fmla="*/ 22536 w 2368861"/>
              <a:gd name="connsiteY6" fmla="*/ 731838 h 830263"/>
              <a:gd name="connsiteX7" fmla="*/ 311 w 2368861"/>
              <a:gd name="connsiteY7" fmla="*/ 501650 h 830263"/>
              <a:gd name="connsiteX8" fmla="*/ 14599 w 2368861"/>
              <a:gd name="connsiteY8" fmla="*/ 322263 h 830263"/>
              <a:gd name="connsiteX9" fmla="*/ 181286 w 2368861"/>
              <a:gd name="connsiteY9" fmla="*/ 309563 h 830263"/>
              <a:gd name="connsiteX10" fmla="*/ 568636 w 2368861"/>
              <a:gd name="connsiteY10" fmla="*/ 173038 h 830263"/>
              <a:gd name="connsiteX11" fmla="*/ 852799 w 2368861"/>
              <a:gd name="connsiteY11" fmla="*/ 61913 h 830263"/>
              <a:gd name="connsiteX12" fmla="*/ 1079811 w 2368861"/>
              <a:gd name="connsiteY12" fmla="*/ 11113 h 830263"/>
              <a:gd name="connsiteX13" fmla="*/ 1159186 w 2368861"/>
              <a:gd name="connsiteY13" fmla="*/ 0 h 830263"/>
              <a:gd name="connsiteX14" fmla="*/ 1402074 w 2368861"/>
              <a:gd name="connsiteY14" fmla="*/ 68263 h 830263"/>
              <a:gd name="connsiteX15" fmla="*/ 1779899 w 2368861"/>
              <a:gd name="connsiteY15" fmla="*/ 146050 h 830263"/>
              <a:gd name="connsiteX16" fmla="*/ 2143436 w 2368861"/>
              <a:gd name="connsiteY16" fmla="*/ 193675 h 830263"/>
              <a:gd name="connsiteX17" fmla="*/ 2368861 w 2368861"/>
              <a:gd name="connsiteY17" fmla="*/ 214313 h 830263"/>
              <a:gd name="connsiteX0" fmla="*/ 1281424 w 2368861"/>
              <a:gd name="connsiteY0" fmla="*/ 639763 h 830263"/>
              <a:gd name="connsiteX1" fmla="*/ 1105211 w 2368861"/>
              <a:gd name="connsiteY1" fmla="*/ 688975 h 830263"/>
              <a:gd name="connsiteX2" fmla="*/ 662299 w 2368861"/>
              <a:gd name="connsiteY2" fmla="*/ 749300 h 830263"/>
              <a:gd name="connsiteX3" fmla="*/ 373374 w 2368861"/>
              <a:gd name="connsiteY3" fmla="*/ 796925 h 830263"/>
              <a:gd name="connsiteX4" fmla="*/ 155886 w 2368861"/>
              <a:gd name="connsiteY4" fmla="*/ 830263 h 830263"/>
              <a:gd name="connsiteX5" fmla="*/ 73336 w 2368861"/>
              <a:gd name="connsiteY5" fmla="*/ 827088 h 830263"/>
              <a:gd name="connsiteX6" fmla="*/ 22536 w 2368861"/>
              <a:gd name="connsiteY6" fmla="*/ 731838 h 830263"/>
              <a:gd name="connsiteX7" fmla="*/ 311 w 2368861"/>
              <a:gd name="connsiteY7" fmla="*/ 501650 h 830263"/>
              <a:gd name="connsiteX8" fmla="*/ 14599 w 2368861"/>
              <a:gd name="connsiteY8" fmla="*/ 322263 h 830263"/>
              <a:gd name="connsiteX9" fmla="*/ 181286 w 2368861"/>
              <a:gd name="connsiteY9" fmla="*/ 309563 h 830263"/>
              <a:gd name="connsiteX10" fmla="*/ 568636 w 2368861"/>
              <a:gd name="connsiteY10" fmla="*/ 173038 h 830263"/>
              <a:gd name="connsiteX11" fmla="*/ 852799 w 2368861"/>
              <a:gd name="connsiteY11" fmla="*/ 61913 h 830263"/>
              <a:gd name="connsiteX12" fmla="*/ 1079811 w 2368861"/>
              <a:gd name="connsiteY12" fmla="*/ 11113 h 830263"/>
              <a:gd name="connsiteX13" fmla="*/ 1159186 w 2368861"/>
              <a:gd name="connsiteY13" fmla="*/ 0 h 830263"/>
              <a:gd name="connsiteX14" fmla="*/ 1402074 w 2368861"/>
              <a:gd name="connsiteY14" fmla="*/ 68263 h 830263"/>
              <a:gd name="connsiteX15" fmla="*/ 1779899 w 2368861"/>
              <a:gd name="connsiteY15" fmla="*/ 146050 h 830263"/>
              <a:gd name="connsiteX16" fmla="*/ 2143436 w 2368861"/>
              <a:gd name="connsiteY16" fmla="*/ 193675 h 830263"/>
              <a:gd name="connsiteX17" fmla="*/ 2368861 w 2368861"/>
              <a:gd name="connsiteY17" fmla="*/ 214313 h 830263"/>
              <a:gd name="connsiteX0" fmla="*/ 1281424 w 2368861"/>
              <a:gd name="connsiteY0" fmla="*/ 639763 h 830263"/>
              <a:gd name="connsiteX1" fmla="*/ 1105211 w 2368861"/>
              <a:gd name="connsiteY1" fmla="*/ 688975 h 830263"/>
              <a:gd name="connsiteX2" fmla="*/ 662299 w 2368861"/>
              <a:gd name="connsiteY2" fmla="*/ 749300 h 830263"/>
              <a:gd name="connsiteX3" fmla="*/ 373374 w 2368861"/>
              <a:gd name="connsiteY3" fmla="*/ 796925 h 830263"/>
              <a:gd name="connsiteX4" fmla="*/ 155886 w 2368861"/>
              <a:gd name="connsiteY4" fmla="*/ 830263 h 830263"/>
              <a:gd name="connsiteX5" fmla="*/ 73336 w 2368861"/>
              <a:gd name="connsiteY5" fmla="*/ 827088 h 830263"/>
              <a:gd name="connsiteX6" fmla="*/ 22536 w 2368861"/>
              <a:gd name="connsiteY6" fmla="*/ 731838 h 830263"/>
              <a:gd name="connsiteX7" fmla="*/ 311 w 2368861"/>
              <a:gd name="connsiteY7" fmla="*/ 501650 h 830263"/>
              <a:gd name="connsiteX8" fmla="*/ 14599 w 2368861"/>
              <a:gd name="connsiteY8" fmla="*/ 322263 h 830263"/>
              <a:gd name="connsiteX9" fmla="*/ 181286 w 2368861"/>
              <a:gd name="connsiteY9" fmla="*/ 309563 h 830263"/>
              <a:gd name="connsiteX10" fmla="*/ 568636 w 2368861"/>
              <a:gd name="connsiteY10" fmla="*/ 173038 h 830263"/>
              <a:gd name="connsiteX11" fmla="*/ 852799 w 2368861"/>
              <a:gd name="connsiteY11" fmla="*/ 61913 h 830263"/>
              <a:gd name="connsiteX12" fmla="*/ 1079811 w 2368861"/>
              <a:gd name="connsiteY12" fmla="*/ 11113 h 830263"/>
              <a:gd name="connsiteX13" fmla="*/ 1159186 w 2368861"/>
              <a:gd name="connsiteY13" fmla="*/ 0 h 830263"/>
              <a:gd name="connsiteX14" fmla="*/ 1402074 w 2368861"/>
              <a:gd name="connsiteY14" fmla="*/ 68263 h 830263"/>
              <a:gd name="connsiteX15" fmla="*/ 1779899 w 2368861"/>
              <a:gd name="connsiteY15" fmla="*/ 146050 h 830263"/>
              <a:gd name="connsiteX16" fmla="*/ 2143436 w 2368861"/>
              <a:gd name="connsiteY16" fmla="*/ 193675 h 830263"/>
              <a:gd name="connsiteX17" fmla="*/ 2368861 w 2368861"/>
              <a:gd name="connsiteY17" fmla="*/ 214313 h 830263"/>
              <a:gd name="connsiteX0" fmla="*/ 1281424 w 2368861"/>
              <a:gd name="connsiteY0" fmla="*/ 639763 h 830949"/>
              <a:gd name="connsiteX1" fmla="*/ 1105211 w 2368861"/>
              <a:gd name="connsiteY1" fmla="*/ 688975 h 830949"/>
              <a:gd name="connsiteX2" fmla="*/ 662299 w 2368861"/>
              <a:gd name="connsiteY2" fmla="*/ 749300 h 830949"/>
              <a:gd name="connsiteX3" fmla="*/ 373374 w 2368861"/>
              <a:gd name="connsiteY3" fmla="*/ 796925 h 830949"/>
              <a:gd name="connsiteX4" fmla="*/ 155886 w 2368861"/>
              <a:gd name="connsiteY4" fmla="*/ 830263 h 830949"/>
              <a:gd name="connsiteX5" fmla="*/ 73336 w 2368861"/>
              <a:gd name="connsiteY5" fmla="*/ 827088 h 830949"/>
              <a:gd name="connsiteX6" fmla="*/ 22536 w 2368861"/>
              <a:gd name="connsiteY6" fmla="*/ 731838 h 830949"/>
              <a:gd name="connsiteX7" fmla="*/ 311 w 2368861"/>
              <a:gd name="connsiteY7" fmla="*/ 501650 h 830949"/>
              <a:gd name="connsiteX8" fmla="*/ 14599 w 2368861"/>
              <a:gd name="connsiteY8" fmla="*/ 322263 h 830949"/>
              <a:gd name="connsiteX9" fmla="*/ 181286 w 2368861"/>
              <a:gd name="connsiteY9" fmla="*/ 309563 h 830949"/>
              <a:gd name="connsiteX10" fmla="*/ 568636 w 2368861"/>
              <a:gd name="connsiteY10" fmla="*/ 173038 h 830949"/>
              <a:gd name="connsiteX11" fmla="*/ 852799 w 2368861"/>
              <a:gd name="connsiteY11" fmla="*/ 61913 h 830949"/>
              <a:gd name="connsiteX12" fmla="*/ 1079811 w 2368861"/>
              <a:gd name="connsiteY12" fmla="*/ 11113 h 830949"/>
              <a:gd name="connsiteX13" fmla="*/ 1159186 w 2368861"/>
              <a:gd name="connsiteY13" fmla="*/ 0 h 830949"/>
              <a:gd name="connsiteX14" fmla="*/ 1402074 w 2368861"/>
              <a:gd name="connsiteY14" fmla="*/ 68263 h 830949"/>
              <a:gd name="connsiteX15" fmla="*/ 1779899 w 2368861"/>
              <a:gd name="connsiteY15" fmla="*/ 146050 h 830949"/>
              <a:gd name="connsiteX16" fmla="*/ 2143436 w 2368861"/>
              <a:gd name="connsiteY16" fmla="*/ 193675 h 830949"/>
              <a:gd name="connsiteX17" fmla="*/ 2368861 w 2368861"/>
              <a:gd name="connsiteY17" fmla="*/ 214313 h 830949"/>
              <a:gd name="connsiteX0" fmla="*/ 1281424 w 2368861"/>
              <a:gd name="connsiteY0" fmla="*/ 639763 h 830949"/>
              <a:gd name="connsiteX1" fmla="*/ 1105211 w 2368861"/>
              <a:gd name="connsiteY1" fmla="*/ 688975 h 830949"/>
              <a:gd name="connsiteX2" fmla="*/ 662299 w 2368861"/>
              <a:gd name="connsiteY2" fmla="*/ 749300 h 830949"/>
              <a:gd name="connsiteX3" fmla="*/ 373374 w 2368861"/>
              <a:gd name="connsiteY3" fmla="*/ 796925 h 830949"/>
              <a:gd name="connsiteX4" fmla="*/ 155886 w 2368861"/>
              <a:gd name="connsiteY4" fmla="*/ 830263 h 830949"/>
              <a:gd name="connsiteX5" fmla="*/ 73336 w 2368861"/>
              <a:gd name="connsiteY5" fmla="*/ 827088 h 830949"/>
              <a:gd name="connsiteX6" fmla="*/ 22536 w 2368861"/>
              <a:gd name="connsiteY6" fmla="*/ 731838 h 830949"/>
              <a:gd name="connsiteX7" fmla="*/ 311 w 2368861"/>
              <a:gd name="connsiteY7" fmla="*/ 501650 h 830949"/>
              <a:gd name="connsiteX8" fmla="*/ 14599 w 2368861"/>
              <a:gd name="connsiteY8" fmla="*/ 322263 h 830949"/>
              <a:gd name="connsiteX9" fmla="*/ 181286 w 2368861"/>
              <a:gd name="connsiteY9" fmla="*/ 309563 h 830949"/>
              <a:gd name="connsiteX10" fmla="*/ 568636 w 2368861"/>
              <a:gd name="connsiteY10" fmla="*/ 173038 h 830949"/>
              <a:gd name="connsiteX11" fmla="*/ 852799 w 2368861"/>
              <a:gd name="connsiteY11" fmla="*/ 61913 h 830949"/>
              <a:gd name="connsiteX12" fmla="*/ 1079811 w 2368861"/>
              <a:gd name="connsiteY12" fmla="*/ 11113 h 830949"/>
              <a:gd name="connsiteX13" fmla="*/ 1159186 w 2368861"/>
              <a:gd name="connsiteY13" fmla="*/ 0 h 830949"/>
              <a:gd name="connsiteX14" fmla="*/ 1402074 w 2368861"/>
              <a:gd name="connsiteY14" fmla="*/ 68263 h 830949"/>
              <a:gd name="connsiteX15" fmla="*/ 1779899 w 2368861"/>
              <a:gd name="connsiteY15" fmla="*/ 146050 h 830949"/>
              <a:gd name="connsiteX16" fmla="*/ 2143436 w 2368861"/>
              <a:gd name="connsiteY16" fmla="*/ 193675 h 830949"/>
              <a:gd name="connsiteX17" fmla="*/ 2368861 w 2368861"/>
              <a:gd name="connsiteY17" fmla="*/ 214313 h 830949"/>
              <a:gd name="connsiteX0" fmla="*/ 1281424 w 2368861"/>
              <a:gd name="connsiteY0" fmla="*/ 639763 h 830949"/>
              <a:gd name="connsiteX1" fmla="*/ 1105211 w 2368861"/>
              <a:gd name="connsiteY1" fmla="*/ 688975 h 830949"/>
              <a:gd name="connsiteX2" fmla="*/ 662299 w 2368861"/>
              <a:gd name="connsiteY2" fmla="*/ 749300 h 830949"/>
              <a:gd name="connsiteX3" fmla="*/ 373374 w 2368861"/>
              <a:gd name="connsiteY3" fmla="*/ 796925 h 830949"/>
              <a:gd name="connsiteX4" fmla="*/ 155886 w 2368861"/>
              <a:gd name="connsiteY4" fmla="*/ 830263 h 830949"/>
              <a:gd name="connsiteX5" fmla="*/ 73336 w 2368861"/>
              <a:gd name="connsiteY5" fmla="*/ 827088 h 830949"/>
              <a:gd name="connsiteX6" fmla="*/ 22536 w 2368861"/>
              <a:gd name="connsiteY6" fmla="*/ 731838 h 830949"/>
              <a:gd name="connsiteX7" fmla="*/ 311 w 2368861"/>
              <a:gd name="connsiteY7" fmla="*/ 501650 h 830949"/>
              <a:gd name="connsiteX8" fmla="*/ 14599 w 2368861"/>
              <a:gd name="connsiteY8" fmla="*/ 322263 h 830949"/>
              <a:gd name="connsiteX9" fmla="*/ 181286 w 2368861"/>
              <a:gd name="connsiteY9" fmla="*/ 309563 h 830949"/>
              <a:gd name="connsiteX10" fmla="*/ 568636 w 2368861"/>
              <a:gd name="connsiteY10" fmla="*/ 173038 h 830949"/>
              <a:gd name="connsiteX11" fmla="*/ 852799 w 2368861"/>
              <a:gd name="connsiteY11" fmla="*/ 61913 h 830949"/>
              <a:gd name="connsiteX12" fmla="*/ 1079811 w 2368861"/>
              <a:gd name="connsiteY12" fmla="*/ 11113 h 830949"/>
              <a:gd name="connsiteX13" fmla="*/ 1159186 w 2368861"/>
              <a:gd name="connsiteY13" fmla="*/ 0 h 830949"/>
              <a:gd name="connsiteX14" fmla="*/ 1402074 w 2368861"/>
              <a:gd name="connsiteY14" fmla="*/ 68263 h 830949"/>
              <a:gd name="connsiteX15" fmla="*/ 1779899 w 2368861"/>
              <a:gd name="connsiteY15" fmla="*/ 146050 h 830949"/>
              <a:gd name="connsiteX16" fmla="*/ 2143436 w 2368861"/>
              <a:gd name="connsiteY16" fmla="*/ 193675 h 830949"/>
              <a:gd name="connsiteX17" fmla="*/ 2368861 w 2368861"/>
              <a:gd name="connsiteY17" fmla="*/ 214313 h 8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68861" h="830949">
                <a:moveTo>
                  <a:pt x="1281424" y="639763"/>
                </a:moveTo>
                <a:cubicBezTo>
                  <a:pt x="1222686" y="656167"/>
                  <a:pt x="1166331" y="679715"/>
                  <a:pt x="1105211" y="688975"/>
                </a:cubicBezTo>
                <a:cubicBezTo>
                  <a:pt x="957574" y="716226"/>
                  <a:pt x="809936" y="729192"/>
                  <a:pt x="662299" y="749300"/>
                </a:cubicBezTo>
                <a:lnTo>
                  <a:pt x="373374" y="796925"/>
                </a:lnTo>
                <a:lnTo>
                  <a:pt x="155886" y="830263"/>
                </a:lnTo>
                <a:cubicBezTo>
                  <a:pt x="128369" y="829205"/>
                  <a:pt x="100853" y="834100"/>
                  <a:pt x="73336" y="827088"/>
                </a:cubicBezTo>
                <a:cubicBezTo>
                  <a:pt x="50450" y="798910"/>
                  <a:pt x="35897" y="771923"/>
                  <a:pt x="22536" y="731838"/>
                </a:cubicBezTo>
                <a:cubicBezTo>
                  <a:pt x="7984" y="655109"/>
                  <a:pt x="-1806" y="584332"/>
                  <a:pt x="311" y="501650"/>
                </a:cubicBezTo>
                <a:cubicBezTo>
                  <a:pt x="-2070" y="443045"/>
                  <a:pt x="9836" y="382059"/>
                  <a:pt x="14599" y="322263"/>
                </a:cubicBezTo>
                <a:cubicBezTo>
                  <a:pt x="70161" y="318030"/>
                  <a:pt x="118580" y="319749"/>
                  <a:pt x="181286" y="309563"/>
                </a:cubicBezTo>
                <a:cubicBezTo>
                  <a:pt x="310403" y="275962"/>
                  <a:pt x="439519" y="218546"/>
                  <a:pt x="568636" y="173038"/>
                </a:cubicBezTo>
                <a:cubicBezTo>
                  <a:pt x="663357" y="135996"/>
                  <a:pt x="750934" y="84668"/>
                  <a:pt x="852799" y="61913"/>
                </a:cubicBezTo>
                <a:cubicBezTo>
                  <a:pt x="928470" y="39027"/>
                  <a:pt x="1004140" y="28046"/>
                  <a:pt x="1079811" y="11113"/>
                </a:cubicBezTo>
                <a:cubicBezTo>
                  <a:pt x="1106269" y="7409"/>
                  <a:pt x="1132728" y="133"/>
                  <a:pt x="1159186" y="0"/>
                </a:cubicBezTo>
                <a:cubicBezTo>
                  <a:pt x="1248483" y="19182"/>
                  <a:pt x="1319921" y="53843"/>
                  <a:pt x="1402074" y="68263"/>
                </a:cubicBezTo>
                <a:cubicBezTo>
                  <a:pt x="1528016" y="101336"/>
                  <a:pt x="1653957" y="120121"/>
                  <a:pt x="1779899" y="146050"/>
                </a:cubicBezTo>
                <a:lnTo>
                  <a:pt x="2143436" y="193675"/>
                </a:lnTo>
                <a:lnTo>
                  <a:pt x="2368861" y="214313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73599307-5C4C-9F9C-CB5F-15740A2D3837}"/>
              </a:ext>
            </a:extLst>
          </p:cNvPr>
          <p:cNvSpPr/>
          <p:nvPr/>
        </p:nvSpPr>
        <p:spPr>
          <a:xfrm>
            <a:off x="3436590" y="2967033"/>
            <a:ext cx="2356922" cy="400050"/>
          </a:xfrm>
          <a:custGeom>
            <a:avLst/>
            <a:gdLst>
              <a:gd name="connsiteX0" fmla="*/ 26988 w 2351088"/>
              <a:gd name="connsiteY0" fmla="*/ 400050 h 400050"/>
              <a:gd name="connsiteX1" fmla="*/ 1588 w 2351088"/>
              <a:gd name="connsiteY1" fmla="*/ 325437 h 400050"/>
              <a:gd name="connsiteX2" fmla="*/ 0 w 2351088"/>
              <a:gd name="connsiteY2" fmla="*/ 241300 h 400050"/>
              <a:gd name="connsiteX3" fmla="*/ 303213 w 2351088"/>
              <a:gd name="connsiteY3" fmla="*/ 160337 h 400050"/>
              <a:gd name="connsiteX4" fmla="*/ 549275 w 2351088"/>
              <a:gd name="connsiteY4" fmla="*/ 88900 h 400050"/>
              <a:gd name="connsiteX5" fmla="*/ 835025 w 2351088"/>
              <a:gd name="connsiteY5" fmla="*/ 23812 h 400050"/>
              <a:gd name="connsiteX6" fmla="*/ 982663 w 2351088"/>
              <a:gd name="connsiteY6" fmla="*/ 0 h 400050"/>
              <a:gd name="connsiteX7" fmla="*/ 1379538 w 2351088"/>
              <a:gd name="connsiteY7" fmla="*/ 31750 h 400050"/>
              <a:gd name="connsiteX8" fmla="*/ 1747838 w 2351088"/>
              <a:gd name="connsiteY8" fmla="*/ 46037 h 400050"/>
              <a:gd name="connsiteX9" fmla="*/ 1927225 w 2351088"/>
              <a:gd name="connsiteY9" fmla="*/ 73025 h 400050"/>
              <a:gd name="connsiteX10" fmla="*/ 2241550 w 2351088"/>
              <a:gd name="connsiteY10" fmla="*/ 98425 h 400050"/>
              <a:gd name="connsiteX11" fmla="*/ 2351088 w 2351088"/>
              <a:gd name="connsiteY11" fmla="*/ 111125 h 400050"/>
              <a:gd name="connsiteX0" fmla="*/ 26988 w 2351088"/>
              <a:gd name="connsiteY0" fmla="*/ 400050 h 400050"/>
              <a:gd name="connsiteX1" fmla="*/ 1588 w 2351088"/>
              <a:gd name="connsiteY1" fmla="*/ 325437 h 400050"/>
              <a:gd name="connsiteX2" fmla="*/ 0 w 2351088"/>
              <a:gd name="connsiteY2" fmla="*/ 241300 h 400050"/>
              <a:gd name="connsiteX3" fmla="*/ 303213 w 2351088"/>
              <a:gd name="connsiteY3" fmla="*/ 160337 h 400050"/>
              <a:gd name="connsiteX4" fmla="*/ 549275 w 2351088"/>
              <a:gd name="connsiteY4" fmla="*/ 88900 h 400050"/>
              <a:gd name="connsiteX5" fmla="*/ 835025 w 2351088"/>
              <a:gd name="connsiteY5" fmla="*/ 23812 h 400050"/>
              <a:gd name="connsiteX6" fmla="*/ 982663 w 2351088"/>
              <a:gd name="connsiteY6" fmla="*/ 0 h 400050"/>
              <a:gd name="connsiteX7" fmla="*/ 1379538 w 2351088"/>
              <a:gd name="connsiteY7" fmla="*/ 31750 h 400050"/>
              <a:gd name="connsiteX8" fmla="*/ 1747838 w 2351088"/>
              <a:gd name="connsiteY8" fmla="*/ 46037 h 400050"/>
              <a:gd name="connsiteX9" fmla="*/ 1927225 w 2351088"/>
              <a:gd name="connsiteY9" fmla="*/ 73025 h 400050"/>
              <a:gd name="connsiteX10" fmla="*/ 2241550 w 2351088"/>
              <a:gd name="connsiteY10" fmla="*/ 98425 h 400050"/>
              <a:gd name="connsiteX11" fmla="*/ 2351088 w 2351088"/>
              <a:gd name="connsiteY11" fmla="*/ 111125 h 400050"/>
              <a:gd name="connsiteX0" fmla="*/ 26988 w 2351088"/>
              <a:gd name="connsiteY0" fmla="*/ 400050 h 400050"/>
              <a:gd name="connsiteX1" fmla="*/ 1588 w 2351088"/>
              <a:gd name="connsiteY1" fmla="*/ 325437 h 400050"/>
              <a:gd name="connsiteX2" fmla="*/ 0 w 2351088"/>
              <a:gd name="connsiteY2" fmla="*/ 241300 h 400050"/>
              <a:gd name="connsiteX3" fmla="*/ 303213 w 2351088"/>
              <a:gd name="connsiteY3" fmla="*/ 160337 h 400050"/>
              <a:gd name="connsiteX4" fmla="*/ 549275 w 2351088"/>
              <a:gd name="connsiteY4" fmla="*/ 88900 h 400050"/>
              <a:gd name="connsiteX5" fmla="*/ 835025 w 2351088"/>
              <a:gd name="connsiteY5" fmla="*/ 23812 h 400050"/>
              <a:gd name="connsiteX6" fmla="*/ 982663 w 2351088"/>
              <a:gd name="connsiteY6" fmla="*/ 0 h 400050"/>
              <a:gd name="connsiteX7" fmla="*/ 1379538 w 2351088"/>
              <a:gd name="connsiteY7" fmla="*/ 31750 h 400050"/>
              <a:gd name="connsiteX8" fmla="*/ 1747838 w 2351088"/>
              <a:gd name="connsiteY8" fmla="*/ 46037 h 400050"/>
              <a:gd name="connsiteX9" fmla="*/ 1927225 w 2351088"/>
              <a:gd name="connsiteY9" fmla="*/ 73025 h 400050"/>
              <a:gd name="connsiteX10" fmla="*/ 2241550 w 2351088"/>
              <a:gd name="connsiteY10" fmla="*/ 98425 h 400050"/>
              <a:gd name="connsiteX11" fmla="*/ 2351088 w 2351088"/>
              <a:gd name="connsiteY11" fmla="*/ 111125 h 400050"/>
              <a:gd name="connsiteX0" fmla="*/ 26988 w 2351088"/>
              <a:gd name="connsiteY0" fmla="*/ 400050 h 400050"/>
              <a:gd name="connsiteX1" fmla="*/ 1588 w 2351088"/>
              <a:gd name="connsiteY1" fmla="*/ 325437 h 400050"/>
              <a:gd name="connsiteX2" fmla="*/ 0 w 2351088"/>
              <a:gd name="connsiteY2" fmla="*/ 241300 h 400050"/>
              <a:gd name="connsiteX3" fmla="*/ 303213 w 2351088"/>
              <a:gd name="connsiteY3" fmla="*/ 160337 h 400050"/>
              <a:gd name="connsiteX4" fmla="*/ 549275 w 2351088"/>
              <a:gd name="connsiteY4" fmla="*/ 88900 h 400050"/>
              <a:gd name="connsiteX5" fmla="*/ 835025 w 2351088"/>
              <a:gd name="connsiteY5" fmla="*/ 23812 h 400050"/>
              <a:gd name="connsiteX6" fmla="*/ 982663 w 2351088"/>
              <a:gd name="connsiteY6" fmla="*/ 0 h 400050"/>
              <a:gd name="connsiteX7" fmla="*/ 1379538 w 2351088"/>
              <a:gd name="connsiteY7" fmla="*/ 31750 h 400050"/>
              <a:gd name="connsiteX8" fmla="*/ 1749029 w 2351088"/>
              <a:gd name="connsiteY8" fmla="*/ 54372 h 400050"/>
              <a:gd name="connsiteX9" fmla="*/ 1927225 w 2351088"/>
              <a:gd name="connsiteY9" fmla="*/ 73025 h 400050"/>
              <a:gd name="connsiteX10" fmla="*/ 2241550 w 2351088"/>
              <a:gd name="connsiteY10" fmla="*/ 98425 h 400050"/>
              <a:gd name="connsiteX11" fmla="*/ 2351088 w 2351088"/>
              <a:gd name="connsiteY11" fmla="*/ 111125 h 400050"/>
              <a:gd name="connsiteX0" fmla="*/ 28612 w 2352712"/>
              <a:gd name="connsiteY0" fmla="*/ 400050 h 400050"/>
              <a:gd name="connsiteX1" fmla="*/ 3212 w 2352712"/>
              <a:gd name="connsiteY1" fmla="*/ 325437 h 400050"/>
              <a:gd name="connsiteX2" fmla="*/ 1624 w 2352712"/>
              <a:gd name="connsiteY2" fmla="*/ 241300 h 400050"/>
              <a:gd name="connsiteX3" fmla="*/ 304837 w 2352712"/>
              <a:gd name="connsiteY3" fmla="*/ 160337 h 400050"/>
              <a:gd name="connsiteX4" fmla="*/ 550899 w 2352712"/>
              <a:gd name="connsiteY4" fmla="*/ 88900 h 400050"/>
              <a:gd name="connsiteX5" fmla="*/ 836649 w 2352712"/>
              <a:gd name="connsiteY5" fmla="*/ 23812 h 400050"/>
              <a:gd name="connsiteX6" fmla="*/ 984287 w 2352712"/>
              <a:gd name="connsiteY6" fmla="*/ 0 h 400050"/>
              <a:gd name="connsiteX7" fmla="*/ 1381162 w 2352712"/>
              <a:gd name="connsiteY7" fmla="*/ 31750 h 400050"/>
              <a:gd name="connsiteX8" fmla="*/ 1750653 w 2352712"/>
              <a:gd name="connsiteY8" fmla="*/ 54372 h 400050"/>
              <a:gd name="connsiteX9" fmla="*/ 1928849 w 2352712"/>
              <a:gd name="connsiteY9" fmla="*/ 73025 h 400050"/>
              <a:gd name="connsiteX10" fmla="*/ 2243174 w 2352712"/>
              <a:gd name="connsiteY10" fmla="*/ 98425 h 400050"/>
              <a:gd name="connsiteX11" fmla="*/ 2352712 w 2352712"/>
              <a:gd name="connsiteY11" fmla="*/ 111125 h 400050"/>
              <a:gd name="connsiteX0" fmla="*/ 28612 w 2352712"/>
              <a:gd name="connsiteY0" fmla="*/ 400050 h 400050"/>
              <a:gd name="connsiteX1" fmla="*/ 3212 w 2352712"/>
              <a:gd name="connsiteY1" fmla="*/ 325437 h 400050"/>
              <a:gd name="connsiteX2" fmla="*/ 1624 w 2352712"/>
              <a:gd name="connsiteY2" fmla="*/ 241300 h 400050"/>
              <a:gd name="connsiteX3" fmla="*/ 304837 w 2352712"/>
              <a:gd name="connsiteY3" fmla="*/ 160337 h 400050"/>
              <a:gd name="connsiteX4" fmla="*/ 550899 w 2352712"/>
              <a:gd name="connsiteY4" fmla="*/ 88900 h 400050"/>
              <a:gd name="connsiteX5" fmla="*/ 836649 w 2352712"/>
              <a:gd name="connsiteY5" fmla="*/ 23812 h 400050"/>
              <a:gd name="connsiteX6" fmla="*/ 984287 w 2352712"/>
              <a:gd name="connsiteY6" fmla="*/ 0 h 400050"/>
              <a:gd name="connsiteX7" fmla="*/ 1381162 w 2352712"/>
              <a:gd name="connsiteY7" fmla="*/ 31750 h 400050"/>
              <a:gd name="connsiteX8" fmla="*/ 1750653 w 2352712"/>
              <a:gd name="connsiteY8" fmla="*/ 54372 h 400050"/>
              <a:gd name="connsiteX9" fmla="*/ 1928849 w 2352712"/>
              <a:gd name="connsiteY9" fmla="*/ 73025 h 400050"/>
              <a:gd name="connsiteX10" fmla="*/ 2243174 w 2352712"/>
              <a:gd name="connsiteY10" fmla="*/ 98425 h 400050"/>
              <a:gd name="connsiteX11" fmla="*/ 2352712 w 2352712"/>
              <a:gd name="connsiteY11" fmla="*/ 111125 h 400050"/>
              <a:gd name="connsiteX0" fmla="*/ 32822 w 2356922"/>
              <a:gd name="connsiteY0" fmla="*/ 400050 h 400050"/>
              <a:gd name="connsiteX1" fmla="*/ 7422 w 2356922"/>
              <a:gd name="connsiteY1" fmla="*/ 325437 h 400050"/>
              <a:gd name="connsiteX2" fmla="*/ 5834 w 2356922"/>
              <a:gd name="connsiteY2" fmla="*/ 241300 h 400050"/>
              <a:gd name="connsiteX3" fmla="*/ 309047 w 2356922"/>
              <a:gd name="connsiteY3" fmla="*/ 160337 h 400050"/>
              <a:gd name="connsiteX4" fmla="*/ 555109 w 2356922"/>
              <a:gd name="connsiteY4" fmla="*/ 88900 h 400050"/>
              <a:gd name="connsiteX5" fmla="*/ 840859 w 2356922"/>
              <a:gd name="connsiteY5" fmla="*/ 23812 h 400050"/>
              <a:gd name="connsiteX6" fmla="*/ 988497 w 2356922"/>
              <a:gd name="connsiteY6" fmla="*/ 0 h 400050"/>
              <a:gd name="connsiteX7" fmla="*/ 1385372 w 2356922"/>
              <a:gd name="connsiteY7" fmla="*/ 31750 h 400050"/>
              <a:gd name="connsiteX8" fmla="*/ 1754863 w 2356922"/>
              <a:gd name="connsiteY8" fmla="*/ 54372 h 400050"/>
              <a:gd name="connsiteX9" fmla="*/ 1933059 w 2356922"/>
              <a:gd name="connsiteY9" fmla="*/ 73025 h 400050"/>
              <a:gd name="connsiteX10" fmla="*/ 2247384 w 2356922"/>
              <a:gd name="connsiteY10" fmla="*/ 98425 h 400050"/>
              <a:gd name="connsiteX11" fmla="*/ 2356922 w 2356922"/>
              <a:gd name="connsiteY11" fmla="*/ 111125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6922" h="400050">
                <a:moveTo>
                  <a:pt x="32822" y="400050"/>
                </a:moveTo>
                <a:cubicBezTo>
                  <a:pt x="24355" y="375179"/>
                  <a:pt x="11127" y="355071"/>
                  <a:pt x="7422" y="325437"/>
                </a:cubicBezTo>
                <a:cubicBezTo>
                  <a:pt x="-8585" y="290247"/>
                  <a:pt x="6363" y="269346"/>
                  <a:pt x="5834" y="241300"/>
                </a:cubicBezTo>
                <a:lnTo>
                  <a:pt x="309047" y="160337"/>
                </a:lnTo>
                <a:lnTo>
                  <a:pt x="555109" y="88900"/>
                </a:lnTo>
                <a:lnTo>
                  <a:pt x="840859" y="23812"/>
                </a:lnTo>
                <a:cubicBezTo>
                  <a:pt x="890072" y="15875"/>
                  <a:pt x="935712" y="793"/>
                  <a:pt x="988497" y="0"/>
                </a:cubicBezTo>
                <a:cubicBezTo>
                  <a:pt x="1125551" y="1058"/>
                  <a:pt x="1253080" y="21167"/>
                  <a:pt x="1385372" y="31750"/>
                </a:cubicBezTo>
                <a:lnTo>
                  <a:pt x="1754863" y="54372"/>
                </a:lnTo>
                <a:lnTo>
                  <a:pt x="1933059" y="73025"/>
                </a:lnTo>
                <a:lnTo>
                  <a:pt x="2247384" y="98425"/>
                </a:lnTo>
                <a:lnTo>
                  <a:pt x="2356922" y="111125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ADB5ADD-81A1-A64B-F363-802975016539}"/>
              </a:ext>
            </a:extLst>
          </p:cNvPr>
          <p:cNvSpPr/>
          <p:nvPr/>
        </p:nvSpPr>
        <p:spPr>
          <a:xfrm>
            <a:off x="2514530" y="3769911"/>
            <a:ext cx="857250" cy="53828"/>
          </a:xfrm>
          <a:custGeom>
            <a:avLst/>
            <a:gdLst>
              <a:gd name="connsiteX0" fmla="*/ 0 w 857250"/>
              <a:gd name="connsiteY0" fmla="*/ 0 h 50006"/>
              <a:gd name="connsiteX1" fmla="*/ 50007 w 857250"/>
              <a:gd name="connsiteY1" fmla="*/ 41672 h 50006"/>
              <a:gd name="connsiteX2" fmla="*/ 111919 w 857250"/>
              <a:gd name="connsiteY2" fmla="*/ 50006 h 50006"/>
              <a:gd name="connsiteX3" fmla="*/ 146447 w 857250"/>
              <a:gd name="connsiteY3" fmla="*/ 23812 h 50006"/>
              <a:gd name="connsiteX4" fmla="*/ 500063 w 857250"/>
              <a:gd name="connsiteY4" fmla="*/ 30956 h 50006"/>
              <a:gd name="connsiteX5" fmla="*/ 769144 w 857250"/>
              <a:gd name="connsiteY5" fmla="*/ 26193 h 50006"/>
              <a:gd name="connsiteX6" fmla="*/ 857250 w 857250"/>
              <a:gd name="connsiteY6" fmla="*/ 30956 h 50006"/>
              <a:gd name="connsiteX0" fmla="*/ 0 w 857250"/>
              <a:gd name="connsiteY0" fmla="*/ 0 h 50006"/>
              <a:gd name="connsiteX1" fmla="*/ 50007 w 857250"/>
              <a:gd name="connsiteY1" fmla="*/ 41672 h 50006"/>
              <a:gd name="connsiteX2" fmla="*/ 111919 w 857250"/>
              <a:gd name="connsiteY2" fmla="*/ 50006 h 50006"/>
              <a:gd name="connsiteX3" fmla="*/ 146447 w 857250"/>
              <a:gd name="connsiteY3" fmla="*/ 23812 h 50006"/>
              <a:gd name="connsiteX4" fmla="*/ 500063 w 857250"/>
              <a:gd name="connsiteY4" fmla="*/ 30956 h 50006"/>
              <a:gd name="connsiteX5" fmla="*/ 769144 w 857250"/>
              <a:gd name="connsiteY5" fmla="*/ 26193 h 50006"/>
              <a:gd name="connsiteX6" fmla="*/ 857250 w 857250"/>
              <a:gd name="connsiteY6" fmla="*/ 30956 h 50006"/>
              <a:gd name="connsiteX0" fmla="*/ 0 w 857250"/>
              <a:gd name="connsiteY0" fmla="*/ 0 h 50006"/>
              <a:gd name="connsiteX1" fmla="*/ 50007 w 857250"/>
              <a:gd name="connsiteY1" fmla="*/ 41672 h 50006"/>
              <a:gd name="connsiteX2" fmla="*/ 111919 w 857250"/>
              <a:gd name="connsiteY2" fmla="*/ 50006 h 50006"/>
              <a:gd name="connsiteX3" fmla="*/ 146447 w 857250"/>
              <a:gd name="connsiteY3" fmla="*/ 23812 h 50006"/>
              <a:gd name="connsiteX4" fmla="*/ 500063 w 857250"/>
              <a:gd name="connsiteY4" fmla="*/ 30956 h 50006"/>
              <a:gd name="connsiteX5" fmla="*/ 769144 w 857250"/>
              <a:gd name="connsiteY5" fmla="*/ 26193 h 50006"/>
              <a:gd name="connsiteX6" fmla="*/ 857250 w 857250"/>
              <a:gd name="connsiteY6" fmla="*/ 30956 h 50006"/>
              <a:gd name="connsiteX0" fmla="*/ 0 w 857250"/>
              <a:gd name="connsiteY0" fmla="*/ 0 h 50962"/>
              <a:gd name="connsiteX1" fmla="*/ 50007 w 857250"/>
              <a:gd name="connsiteY1" fmla="*/ 41672 h 50962"/>
              <a:gd name="connsiteX2" fmla="*/ 111919 w 857250"/>
              <a:gd name="connsiteY2" fmla="*/ 50006 h 50962"/>
              <a:gd name="connsiteX3" fmla="*/ 146447 w 857250"/>
              <a:gd name="connsiteY3" fmla="*/ 23812 h 50962"/>
              <a:gd name="connsiteX4" fmla="*/ 500063 w 857250"/>
              <a:gd name="connsiteY4" fmla="*/ 30956 h 50962"/>
              <a:gd name="connsiteX5" fmla="*/ 769144 w 857250"/>
              <a:gd name="connsiteY5" fmla="*/ 26193 h 50962"/>
              <a:gd name="connsiteX6" fmla="*/ 857250 w 857250"/>
              <a:gd name="connsiteY6" fmla="*/ 30956 h 50962"/>
              <a:gd name="connsiteX0" fmla="*/ 0 w 857250"/>
              <a:gd name="connsiteY0" fmla="*/ 0 h 53828"/>
              <a:gd name="connsiteX1" fmla="*/ 50007 w 857250"/>
              <a:gd name="connsiteY1" fmla="*/ 41672 h 53828"/>
              <a:gd name="connsiteX2" fmla="*/ 121444 w 857250"/>
              <a:gd name="connsiteY2" fmla="*/ 53578 h 53828"/>
              <a:gd name="connsiteX3" fmla="*/ 146447 w 857250"/>
              <a:gd name="connsiteY3" fmla="*/ 23812 h 53828"/>
              <a:gd name="connsiteX4" fmla="*/ 500063 w 857250"/>
              <a:gd name="connsiteY4" fmla="*/ 30956 h 53828"/>
              <a:gd name="connsiteX5" fmla="*/ 769144 w 857250"/>
              <a:gd name="connsiteY5" fmla="*/ 26193 h 53828"/>
              <a:gd name="connsiteX6" fmla="*/ 857250 w 857250"/>
              <a:gd name="connsiteY6" fmla="*/ 30956 h 53828"/>
              <a:gd name="connsiteX0" fmla="*/ 0 w 857250"/>
              <a:gd name="connsiteY0" fmla="*/ 0 h 53828"/>
              <a:gd name="connsiteX1" fmla="*/ 50007 w 857250"/>
              <a:gd name="connsiteY1" fmla="*/ 41672 h 53828"/>
              <a:gd name="connsiteX2" fmla="*/ 121444 w 857250"/>
              <a:gd name="connsiteY2" fmla="*/ 53578 h 53828"/>
              <a:gd name="connsiteX3" fmla="*/ 146447 w 857250"/>
              <a:gd name="connsiteY3" fmla="*/ 23812 h 53828"/>
              <a:gd name="connsiteX4" fmla="*/ 500063 w 857250"/>
              <a:gd name="connsiteY4" fmla="*/ 30956 h 53828"/>
              <a:gd name="connsiteX5" fmla="*/ 769144 w 857250"/>
              <a:gd name="connsiteY5" fmla="*/ 26193 h 53828"/>
              <a:gd name="connsiteX6" fmla="*/ 857250 w 857250"/>
              <a:gd name="connsiteY6" fmla="*/ 30956 h 5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250" h="53828">
                <a:moveTo>
                  <a:pt x="0" y="0"/>
                </a:moveTo>
                <a:cubicBezTo>
                  <a:pt x="16669" y="13891"/>
                  <a:pt x="27385" y="32543"/>
                  <a:pt x="50007" y="41672"/>
                </a:cubicBezTo>
                <a:cubicBezTo>
                  <a:pt x="69453" y="53975"/>
                  <a:pt x="100807" y="54371"/>
                  <a:pt x="121444" y="53578"/>
                </a:cubicBezTo>
                <a:lnTo>
                  <a:pt x="146447" y="23812"/>
                </a:lnTo>
                <a:cubicBezTo>
                  <a:pt x="263128" y="30956"/>
                  <a:pt x="382191" y="28575"/>
                  <a:pt x="500063" y="30956"/>
                </a:cubicBezTo>
                <a:lnTo>
                  <a:pt x="769144" y="26193"/>
                </a:lnTo>
                <a:lnTo>
                  <a:pt x="857250" y="30956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C0F1C817-8F17-6AC8-A942-33BB0ED2E3E5}"/>
              </a:ext>
            </a:extLst>
          </p:cNvPr>
          <p:cNvSpPr/>
          <p:nvPr/>
        </p:nvSpPr>
        <p:spPr>
          <a:xfrm>
            <a:off x="1904930" y="3161502"/>
            <a:ext cx="1532335" cy="238644"/>
          </a:xfrm>
          <a:custGeom>
            <a:avLst/>
            <a:gdLst>
              <a:gd name="connsiteX0" fmla="*/ 1532335 w 1532335"/>
              <a:gd name="connsiteY0" fmla="*/ 80963 h 238125"/>
              <a:gd name="connsiteX1" fmla="*/ 832247 w 1532335"/>
              <a:gd name="connsiteY1" fmla="*/ 228600 h 238125"/>
              <a:gd name="connsiteX2" fmla="*/ 685800 w 1532335"/>
              <a:gd name="connsiteY2" fmla="*/ 238125 h 238125"/>
              <a:gd name="connsiteX3" fmla="*/ 517922 w 1532335"/>
              <a:gd name="connsiteY3" fmla="*/ 210741 h 238125"/>
              <a:gd name="connsiteX4" fmla="*/ 326232 w 1532335"/>
              <a:gd name="connsiteY4" fmla="*/ 135732 h 238125"/>
              <a:gd name="connsiteX5" fmla="*/ 205978 w 1532335"/>
              <a:gd name="connsiteY5" fmla="*/ 60722 h 238125"/>
              <a:gd name="connsiteX6" fmla="*/ 125016 w 1532335"/>
              <a:gd name="connsiteY6" fmla="*/ 14288 h 238125"/>
              <a:gd name="connsiteX7" fmla="*/ 83344 w 1532335"/>
              <a:gd name="connsiteY7" fmla="*/ 0 h 238125"/>
              <a:gd name="connsiteX8" fmla="*/ 53578 w 1532335"/>
              <a:gd name="connsiteY8" fmla="*/ 7144 h 238125"/>
              <a:gd name="connsiteX9" fmla="*/ 25003 w 1532335"/>
              <a:gd name="connsiteY9" fmla="*/ 23813 h 238125"/>
              <a:gd name="connsiteX10" fmla="*/ 0 w 1532335"/>
              <a:gd name="connsiteY10" fmla="*/ 54769 h 238125"/>
              <a:gd name="connsiteX11" fmla="*/ 29766 w 1532335"/>
              <a:gd name="connsiteY11" fmla="*/ 104775 h 238125"/>
              <a:gd name="connsiteX0" fmla="*/ 1532335 w 1532335"/>
              <a:gd name="connsiteY0" fmla="*/ 80963 h 238125"/>
              <a:gd name="connsiteX1" fmla="*/ 832247 w 1532335"/>
              <a:gd name="connsiteY1" fmla="*/ 228600 h 238125"/>
              <a:gd name="connsiteX2" fmla="*/ 685800 w 1532335"/>
              <a:gd name="connsiteY2" fmla="*/ 238125 h 238125"/>
              <a:gd name="connsiteX3" fmla="*/ 517922 w 1532335"/>
              <a:gd name="connsiteY3" fmla="*/ 210741 h 238125"/>
              <a:gd name="connsiteX4" fmla="*/ 326232 w 1532335"/>
              <a:gd name="connsiteY4" fmla="*/ 135732 h 238125"/>
              <a:gd name="connsiteX5" fmla="*/ 205978 w 1532335"/>
              <a:gd name="connsiteY5" fmla="*/ 60722 h 238125"/>
              <a:gd name="connsiteX6" fmla="*/ 125016 w 1532335"/>
              <a:gd name="connsiteY6" fmla="*/ 14288 h 238125"/>
              <a:gd name="connsiteX7" fmla="*/ 83344 w 1532335"/>
              <a:gd name="connsiteY7" fmla="*/ 0 h 238125"/>
              <a:gd name="connsiteX8" fmla="*/ 53578 w 1532335"/>
              <a:gd name="connsiteY8" fmla="*/ 7144 h 238125"/>
              <a:gd name="connsiteX9" fmla="*/ 25003 w 1532335"/>
              <a:gd name="connsiteY9" fmla="*/ 23813 h 238125"/>
              <a:gd name="connsiteX10" fmla="*/ 0 w 1532335"/>
              <a:gd name="connsiteY10" fmla="*/ 54769 h 238125"/>
              <a:gd name="connsiteX11" fmla="*/ 29766 w 1532335"/>
              <a:gd name="connsiteY11" fmla="*/ 104775 h 238125"/>
              <a:gd name="connsiteX0" fmla="*/ 1532335 w 1532335"/>
              <a:gd name="connsiteY0" fmla="*/ 80963 h 238644"/>
              <a:gd name="connsiteX1" fmla="*/ 832247 w 1532335"/>
              <a:gd name="connsiteY1" fmla="*/ 228600 h 238644"/>
              <a:gd name="connsiteX2" fmla="*/ 685800 w 1532335"/>
              <a:gd name="connsiteY2" fmla="*/ 238125 h 238644"/>
              <a:gd name="connsiteX3" fmla="*/ 517922 w 1532335"/>
              <a:gd name="connsiteY3" fmla="*/ 210741 h 238644"/>
              <a:gd name="connsiteX4" fmla="*/ 326232 w 1532335"/>
              <a:gd name="connsiteY4" fmla="*/ 135732 h 238644"/>
              <a:gd name="connsiteX5" fmla="*/ 205978 w 1532335"/>
              <a:gd name="connsiteY5" fmla="*/ 60722 h 238644"/>
              <a:gd name="connsiteX6" fmla="*/ 125016 w 1532335"/>
              <a:gd name="connsiteY6" fmla="*/ 14288 h 238644"/>
              <a:gd name="connsiteX7" fmla="*/ 83344 w 1532335"/>
              <a:gd name="connsiteY7" fmla="*/ 0 h 238644"/>
              <a:gd name="connsiteX8" fmla="*/ 53578 w 1532335"/>
              <a:gd name="connsiteY8" fmla="*/ 7144 h 238644"/>
              <a:gd name="connsiteX9" fmla="*/ 25003 w 1532335"/>
              <a:gd name="connsiteY9" fmla="*/ 23813 h 238644"/>
              <a:gd name="connsiteX10" fmla="*/ 0 w 1532335"/>
              <a:gd name="connsiteY10" fmla="*/ 54769 h 238644"/>
              <a:gd name="connsiteX11" fmla="*/ 29766 w 1532335"/>
              <a:gd name="connsiteY11" fmla="*/ 104775 h 238644"/>
              <a:gd name="connsiteX0" fmla="*/ 1532335 w 1532335"/>
              <a:gd name="connsiteY0" fmla="*/ 80963 h 238644"/>
              <a:gd name="connsiteX1" fmla="*/ 832247 w 1532335"/>
              <a:gd name="connsiteY1" fmla="*/ 228600 h 238644"/>
              <a:gd name="connsiteX2" fmla="*/ 685800 w 1532335"/>
              <a:gd name="connsiteY2" fmla="*/ 238125 h 238644"/>
              <a:gd name="connsiteX3" fmla="*/ 517922 w 1532335"/>
              <a:gd name="connsiteY3" fmla="*/ 210741 h 238644"/>
              <a:gd name="connsiteX4" fmla="*/ 326232 w 1532335"/>
              <a:gd name="connsiteY4" fmla="*/ 135732 h 238644"/>
              <a:gd name="connsiteX5" fmla="*/ 205978 w 1532335"/>
              <a:gd name="connsiteY5" fmla="*/ 60722 h 238644"/>
              <a:gd name="connsiteX6" fmla="*/ 125016 w 1532335"/>
              <a:gd name="connsiteY6" fmla="*/ 14288 h 238644"/>
              <a:gd name="connsiteX7" fmla="*/ 83344 w 1532335"/>
              <a:gd name="connsiteY7" fmla="*/ 0 h 238644"/>
              <a:gd name="connsiteX8" fmla="*/ 53578 w 1532335"/>
              <a:gd name="connsiteY8" fmla="*/ 7144 h 238644"/>
              <a:gd name="connsiteX9" fmla="*/ 25003 w 1532335"/>
              <a:gd name="connsiteY9" fmla="*/ 23813 h 238644"/>
              <a:gd name="connsiteX10" fmla="*/ 0 w 1532335"/>
              <a:gd name="connsiteY10" fmla="*/ 54769 h 238644"/>
              <a:gd name="connsiteX11" fmla="*/ 29766 w 1532335"/>
              <a:gd name="connsiteY11" fmla="*/ 104775 h 238644"/>
              <a:gd name="connsiteX0" fmla="*/ 1532335 w 1532335"/>
              <a:gd name="connsiteY0" fmla="*/ 80963 h 238644"/>
              <a:gd name="connsiteX1" fmla="*/ 832247 w 1532335"/>
              <a:gd name="connsiteY1" fmla="*/ 228600 h 238644"/>
              <a:gd name="connsiteX2" fmla="*/ 685800 w 1532335"/>
              <a:gd name="connsiteY2" fmla="*/ 238125 h 238644"/>
              <a:gd name="connsiteX3" fmla="*/ 517922 w 1532335"/>
              <a:gd name="connsiteY3" fmla="*/ 210741 h 238644"/>
              <a:gd name="connsiteX4" fmla="*/ 326232 w 1532335"/>
              <a:gd name="connsiteY4" fmla="*/ 135732 h 238644"/>
              <a:gd name="connsiteX5" fmla="*/ 205978 w 1532335"/>
              <a:gd name="connsiteY5" fmla="*/ 60722 h 238644"/>
              <a:gd name="connsiteX6" fmla="*/ 125016 w 1532335"/>
              <a:gd name="connsiteY6" fmla="*/ 14288 h 238644"/>
              <a:gd name="connsiteX7" fmla="*/ 83344 w 1532335"/>
              <a:gd name="connsiteY7" fmla="*/ 0 h 238644"/>
              <a:gd name="connsiteX8" fmla="*/ 53578 w 1532335"/>
              <a:gd name="connsiteY8" fmla="*/ 7144 h 238644"/>
              <a:gd name="connsiteX9" fmla="*/ 25003 w 1532335"/>
              <a:gd name="connsiteY9" fmla="*/ 23813 h 238644"/>
              <a:gd name="connsiteX10" fmla="*/ 0 w 1532335"/>
              <a:gd name="connsiteY10" fmla="*/ 54769 h 238644"/>
              <a:gd name="connsiteX11" fmla="*/ 29766 w 1532335"/>
              <a:gd name="connsiteY11" fmla="*/ 104775 h 238644"/>
              <a:gd name="connsiteX0" fmla="*/ 1532335 w 1532335"/>
              <a:gd name="connsiteY0" fmla="*/ 80963 h 238644"/>
              <a:gd name="connsiteX1" fmla="*/ 832247 w 1532335"/>
              <a:gd name="connsiteY1" fmla="*/ 228600 h 238644"/>
              <a:gd name="connsiteX2" fmla="*/ 685800 w 1532335"/>
              <a:gd name="connsiteY2" fmla="*/ 238125 h 238644"/>
              <a:gd name="connsiteX3" fmla="*/ 517922 w 1532335"/>
              <a:gd name="connsiteY3" fmla="*/ 210741 h 238644"/>
              <a:gd name="connsiteX4" fmla="*/ 326232 w 1532335"/>
              <a:gd name="connsiteY4" fmla="*/ 135732 h 238644"/>
              <a:gd name="connsiteX5" fmla="*/ 205978 w 1532335"/>
              <a:gd name="connsiteY5" fmla="*/ 60722 h 238644"/>
              <a:gd name="connsiteX6" fmla="*/ 125016 w 1532335"/>
              <a:gd name="connsiteY6" fmla="*/ 14288 h 238644"/>
              <a:gd name="connsiteX7" fmla="*/ 83344 w 1532335"/>
              <a:gd name="connsiteY7" fmla="*/ 0 h 238644"/>
              <a:gd name="connsiteX8" fmla="*/ 53578 w 1532335"/>
              <a:gd name="connsiteY8" fmla="*/ 7144 h 238644"/>
              <a:gd name="connsiteX9" fmla="*/ 25003 w 1532335"/>
              <a:gd name="connsiteY9" fmla="*/ 23813 h 238644"/>
              <a:gd name="connsiteX10" fmla="*/ 0 w 1532335"/>
              <a:gd name="connsiteY10" fmla="*/ 54769 h 238644"/>
              <a:gd name="connsiteX11" fmla="*/ 38100 w 1532335"/>
              <a:gd name="connsiteY11" fmla="*/ 104775 h 23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2335" h="238644">
                <a:moveTo>
                  <a:pt x="1532335" y="80963"/>
                </a:moveTo>
                <a:lnTo>
                  <a:pt x="832247" y="228600"/>
                </a:lnTo>
                <a:cubicBezTo>
                  <a:pt x="783431" y="231775"/>
                  <a:pt x="734616" y="240903"/>
                  <a:pt x="685800" y="238125"/>
                </a:cubicBezTo>
                <a:cubicBezTo>
                  <a:pt x="629841" y="233760"/>
                  <a:pt x="573881" y="219869"/>
                  <a:pt x="517922" y="210741"/>
                </a:cubicBezTo>
                <a:cubicBezTo>
                  <a:pt x="454025" y="185738"/>
                  <a:pt x="386557" y="166688"/>
                  <a:pt x="326232" y="135732"/>
                </a:cubicBezTo>
                <a:cubicBezTo>
                  <a:pt x="279004" y="119063"/>
                  <a:pt x="246063" y="85725"/>
                  <a:pt x="205978" y="60722"/>
                </a:cubicBezTo>
                <a:lnTo>
                  <a:pt x="125016" y="14288"/>
                </a:lnTo>
                <a:lnTo>
                  <a:pt x="83344" y="0"/>
                </a:lnTo>
                <a:lnTo>
                  <a:pt x="53578" y="7144"/>
                </a:lnTo>
                <a:lnTo>
                  <a:pt x="25003" y="23813"/>
                </a:lnTo>
                <a:lnTo>
                  <a:pt x="0" y="54769"/>
                </a:lnTo>
                <a:lnTo>
                  <a:pt x="38100" y="104775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C970862-DEA8-173F-5E8F-8313FB71071C}"/>
              </a:ext>
            </a:extLst>
          </p:cNvPr>
          <p:cNvSpPr/>
          <p:nvPr/>
        </p:nvSpPr>
        <p:spPr>
          <a:xfrm>
            <a:off x="1760559" y="3234129"/>
            <a:ext cx="1585027" cy="633413"/>
          </a:xfrm>
          <a:custGeom>
            <a:avLst/>
            <a:gdLst>
              <a:gd name="connsiteX0" fmla="*/ 1584722 w 1584722"/>
              <a:gd name="connsiteY0" fmla="*/ 194072 h 633413"/>
              <a:gd name="connsiteX1" fmla="*/ 1304925 w 1584722"/>
              <a:gd name="connsiteY1" fmla="*/ 254794 h 633413"/>
              <a:gd name="connsiteX2" fmla="*/ 967978 w 1584722"/>
              <a:gd name="connsiteY2" fmla="*/ 292894 h 633413"/>
              <a:gd name="connsiteX3" fmla="*/ 772715 w 1584722"/>
              <a:gd name="connsiteY3" fmla="*/ 305991 h 633413"/>
              <a:gd name="connsiteX4" fmla="*/ 696515 w 1584722"/>
              <a:gd name="connsiteY4" fmla="*/ 309563 h 633413"/>
              <a:gd name="connsiteX5" fmla="*/ 594122 w 1584722"/>
              <a:gd name="connsiteY5" fmla="*/ 286941 h 633413"/>
              <a:gd name="connsiteX6" fmla="*/ 383381 w 1584722"/>
              <a:gd name="connsiteY6" fmla="*/ 159544 h 633413"/>
              <a:gd name="connsiteX7" fmla="*/ 221456 w 1584722"/>
              <a:gd name="connsiteY7" fmla="*/ 57150 h 633413"/>
              <a:gd name="connsiteX8" fmla="*/ 157162 w 1584722"/>
              <a:gd name="connsiteY8" fmla="*/ 14288 h 633413"/>
              <a:gd name="connsiteX9" fmla="*/ 98822 w 1584722"/>
              <a:gd name="connsiteY9" fmla="*/ 0 h 633413"/>
              <a:gd name="connsiteX10" fmla="*/ 32147 w 1584722"/>
              <a:gd name="connsiteY10" fmla="*/ 25004 h 633413"/>
              <a:gd name="connsiteX11" fmla="*/ 0 w 1584722"/>
              <a:gd name="connsiteY11" fmla="*/ 73819 h 633413"/>
              <a:gd name="connsiteX12" fmla="*/ 4762 w 1584722"/>
              <a:gd name="connsiteY12" fmla="*/ 150019 h 633413"/>
              <a:gd name="connsiteX13" fmla="*/ 27384 w 1584722"/>
              <a:gd name="connsiteY13" fmla="*/ 229791 h 633413"/>
              <a:gd name="connsiteX14" fmla="*/ 69056 w 1584722"/>
              <a:gd name="connsiteY14" fmla="*/ 285750 h 633413"/>
              <a:gd name="connsiteX15" fmla="*/ 257175 w 1584722"/>
              <a:gd name="connsiteY15" fmla="*/ 389335 h 633413"/>
              <a:gd name="connsiteX16" fmla="*/ 389334 w 1584722"/>
              <a:gd name="connsiteY16" fmla="*/ 492919 h 633413"/>
              <a:gd name="connsiteX17" fmla="*/ 528637 w 1584722"/>
              <a:gd name="connsiteY17" fmla="*/ 594122 h 633413"/>
              <a:gd name="connsiteX18" fmla="*/ 635793 w 1584722"/>
              <a:gd name="connsiteY18" fmla="*/ 633413 h 633413"/>
              <a:gd name="connsiteX19" fmla="*/ 719137 w 1584722"/>
              <a:gd name="connsiteY19" fmla="*/ 609600 h 633413"/>
              <a:gd name="connsiteX20" fmla="*/ 794147 w 1584722"/>
              <a:gd name="connsiteY20" fmla="*/ 571500 h 633413"/>
              <a:gd name="connsiteX0" fmla="*/ 1584722 w 1584722"/>
              <a:gd name="connsiteY0" fmla="*/ 194072 h 633413"/>
              <a:gd name="connsiteX1" fmla="*/ 1304925 w 1584722"/>
              <a:gd name="connsiteY1" fmla="*/ 254794 h 633413"/>
              <a:gd name="connsiteX2" fmla="*/ 967978 w 1584722"/>
              <a:gd name="connsiteY2" fmla="*/ 292894 h 633413"/>
              <a:gd name="connsiteX3" fmla="*/ 772715 w 1584722"/>
              <a:gd name="connsiteY3" fmla="*/ 305991 h 633413"/>
              <a:gd name="connsiteX4" fmla="*/ 696515 w 1584722"/>
              <a:gd name="connsiteY4" fmla="*/ 309563 h 633413"/>
              <a:gd name="connsiteX5" fmla="*/ 594122 w 1584722"/>
              <a:gd name="connsiteY5" fmla="*/ 286941 h 633413"/>
              <a:gd name="connsiteX6" fmla="*/ 383381 w 1584722"/>
              <a:gd name="connsiteY6" fmla="*/ 159544 h 633413"/>
              <a:gd name="connsiteX7" fmla="*/ 221456 w 1584722"/>
              <a:gd name="connsiteY7" fmla="*/ 57150 h 633413"/>
              <a:gd name="connsiteX8" fmla="*/ 157162 w 1584722"/>
              <a:gd name="connsiteY8" fmla="*/ 14288 h 633413"/>
              <a:gd name="connsiteX9" fmla="*/ 98822 w 1584722"/>
              <a:gd name="connsiteY9" fmla="*/ 0 h 633413"/>
              <a:gd name="connsiteX10" fmla="*/ 32147 w 1584722"/>
              <a:gd name="connsiteY10" fmla="*/ 25004 h 633413"/>
              <a:gd name="connsiteX11" fmla="*/ 0 w 1584722"/>
              <a:gd name="connsiteY11" fmla="*/ 73819 h 633413"/>
              <a:gd name="connsiteX12" fmla="*/ 4762 w 1584722"/>
              <a:gd name="connsiteY12" fmla="*/ 150019 h 633413"/>
              <a:gd name="connsiteX13" fmla="*/ 27384 w 1584722"/>
              <a:gd name="connsiteY13" fmla="*/ 229791 h 633413"/>
              <a:gd name="connsiteX14" fmla="*/ 69056 w 1584722"/>
              <a:gd name="connsiteY14" fmla="*/ 285750 h 633413"/>
              <a:gd name="connsiteX15" fmla="*/ 257175 w 1584722"/>
              <a:gd name="connsiteY15" fmla="*/ 389335 h 633413"/>
              <a:gd name="connsiteX16" fmla="*/ 389334 w 1584722"/>
              <a:gd name="connsiteY16" fmla="*/ 492919 h 633413"/>
              <a:gd name="connsiteX17" fmla="*/ 528637 w 1584722"/>
              <a:gd name="connsiteY17" fmla="*/ 594122 h 633413"/>
              <a:gd name="connsiteX18" fmla="*/ 635793 w 1584722"/>
              <a:gd name="connsiteY18" fmla="*/ 633413 h 633413"/>
              <a:gd name="connsiteX19" fmla="*/ 719137 w 1584722"/>
              <a:gd name="connsiteY19" fmla="*/ 609600 h 633413"/>
              <a:gd name="connsiteX20" fmla="*/ 794147 w 1584722"/>
              <a:gd name="connsiteY20" fmla="*/ 571500 h 633413"/>
              <a:gd name="connsiteX0" fmla="*/ 1584722 w 1584722"/>
              <a:gd name="connsiteY0" fmla="*/ 194072 h 633413"/>
              <a:gd name="connsiteX1" fmla="*/ 1304925 w 1584722"/>
              <a:gd name="connsiteY1" fmla="*/ 254794 h 633413"/>
              <a:gd name="connsiteX2" fmla="*/ 967978 w 1584722"/>
              <a:gd name="connsiteY2" fmla="*/ 292894 h 633413"/>
              <a:gd name="connsiteX3" fmla="*/ 772715 w 1584722"/>
              <a:gd name="connsiteY3" fmla="*/ 305991 h 633413"/>
              <a:gd name="connsiteX4" fmla="*/ 696515 w 1584722"/>
              <a:gd name="connsiteY4" fmla="*/ 309563 h 633413"/>
              <a:gd name="connsiteX5" fmla="*/ 594122 w 1584722"/>
              <a:gd name="connsiteY5" fmla="*/ 286941 h 633413"/>
              <a:gd name="connsiteX6" fmla="*/ 383381 w 1584722"/>
              <a:gd name="connsiteY6" fmla="*/ 159544 h 633413"/>
              <a:gd name="connsiteX7" fmla="*/ 221456 w 1584722"/>
              <a:gd name="connsiteY7" fmla="*/ 57150 h 633413"/>
              <a:gd name="connsiteX8" fmla="*/ 157162 w 1584722"/>
              <a:gd name="connsiteY8" fmla="*/ 14288 h 633413"/>
              <a:gd name="connsiteX9" fmla="*/ 98822 w 1584722"/>
              <a:gd name="connsiteY9" fmla="*/ 0 h 633413"/>
              <a:gd name="connsiteX10" fmla="*/ 32147 w 1584722"/>
              <a:gd name="connsiteY10" fmla="*/ 25004 h 633413"/>
              <a:gd name="connsiteX11" fmla="*/ 0 w 1584722"/>
              <a:gd name="connsiteY11" fmla="*/ 73819 h 633413"/>
              <a:gd name="connsiteX12" fmla="*/ 4762 w 1584722"/>
              <a:gd name="connsiteY12" fmla="*/ 150019 h 633413"/>
              <a:gd name="connsiteX13" fmla="*/ 27384 w 1584722"/>
              <a:gd name="connsiteY13" fmla="*/ 229791 h 633413"/>
              <a:gd name="connsiteX14" fmla="*/ 69056 w 1584722"/>
              <a:gd name="connsiteY14" fmla="*/ 285750 h 633413"/>
              <a:gd name="connsiteX15" fmla="*/ 257175 w 1584722"/>
              <a:gd name="connsiteY15" fmla="*/ 389335 h 633413"/>
              <a:gd name="connsiteX16" fmla="*/ 389334 w 1584722"/>
              <a:gd name="connsiteY16" fmla="*/ 492919 h 633413"/>
              <a:gd name="connsiteX17" fmla="*/ 528637 w 1584722"/>
              <a:gd name="connsiteY17" fmla="*/ 594122 h 633413"/>
              <a:gd name="connsiteX18" fmla="*/ 635793 w 1584722"/>
              <a:gd name="connsiteY18" fmla="*/ 633413 h 633413"/>
              <a:gd name="connsiteX19" fmla="*/ 719137 w 1584722"/>
              <a:gd name="connsiteY19" fmla="*/ 609600 h 633413"/>
              <a:gd name="connsiteX20" fmla="*/ 794147 w 1584722"/>
              <a:gd name="connsiteY20" fmla="*/ 571500 h 633413"/>
              <a:gd name="connsiteX0" fmla="*/ 1584722 w 1584722"/>
              <a:gd name="connsiteY0" fmla="*/ 194072 h 633413"/>
              <a:gd name="connsiteX1" fmla="*/ 1304925 w 1584722"/>
              <a:gd name="connsiteY1" fmla="*/ 254794 h 633413"/>
              <a:gd name="connsiteX2" fmla="*/ 967978 w 1584722"/>
              <a:gd name="connsiteY2" fmla="*/ 292894 h 633413"/>
              <a:gd name="connsiteX3" fmla="*/ 772715 w 1584722"/>
              <a:gd name="connsiteY3" fmla="*/ 305991 h 633413"/>
              <a:gd name="connsiteX4" fmla="*/ 696515 w 1584722"/>
              <a:gd name="connsiteY4" fmla="*/ 309563 h 633413"/>
              <a:gd name="connsiteX5" fmla="*/ 594122 w 1584722"/>
              <a:gd name="connsiteY5" fmla="*/ 286941 h 633413"/>
              <a:gd name="connsiteX6" fmla="*/ 383381 w 1584722"/>
              <a:gd name="connsiteY6" fmla="*/ 159544 h 633413"/>
              <a:gd name="connsiteX7" fmla="*/ 221456 w 1584722"/>
              <a:gd name="connsiteY7" fmla="*/ 57150 h 633413"/>
              <a:gd name="connsiteX8" fmla="*/ 157162 w 1584722"/>
              <a:gd name="connsiteY8" fmla="*/ 14288 h 633413"/>
              <a:gd name="connsiteX9" fmla="*/ 98822 w 1584722"/>
              <a:gd name="connsiteY9" fmla="*/ 0 h 633413"/>
              <a:gd name="connsiteX10" fmla="*/ 32147 w 1584722"/>
              <a:gd name="connsiteY10" fmla="*/ 25004 h 633413"/>
              <a:gd name="connsiteX11" fmla="*/ 0 w 1584722"/>
              <a:gd name="connsiteY11" fmla="*/ 73819 h 633413"/>
              <a:gd name="connsiteX12" fmla="*/ 4762 w 1584722"/>
              <a:gd name="connsiteY12" fmla="*/ 150019 h 633413"/>
              <a:gd name="connsiteX13" fmla="*/ 27384 w 1584722"/>
              <a:gd name="connsiteY13" fmla="*/ 229791 h 633413"/>
              <a:gd name="connsiteX14" fmla="*/ 69056 w 1584722"/>
              <a:gd name="connsiteY14" fmla="*/ 285750 h 633413"/>
              <a:gd name="connsiteX15" fmla="*/ 257175 w 1584722"/>
              <a:gd name="connsiteY15" fmla="*/ 389335 h 633413"/>
              <a:gd name="connsiteX16" fmla="*/ 389334 w 1584722"/>
              <a:gd name="connsiteY16" fmla="*/ 492919 h 633413"/>
              <a:gd name="connsiteX17" fmla="*/ 528637 w 1584722"/>
              <a:gd name="connsiteY17" fmla="*/ 594122 h 633413"/>
              <a:gd name="connsiteX18" fmla="*/ 635793 w 1584722"/>
              <a:gd name="connsiteY18" fmla="*/ 633413 h 633413"/>
              <a:gd name="connsiteX19" fmla="*/ 719137 w 1584722"/>
              <a:gd name="connsiteY19" fmla="*/ 609600 h 633413"/>
              <a:gd name="connsiteX20" fmla="*/ 794147 w 1584722"/>
              <a:gd name="connsiteY20" fmla="*/ 571500 h 633413"/>
              <a:gd name="connsiteX0" fmla="*/ 1584722 w 1584722"/>
              <a:gd name="connsiteY0" fmla="*/ 194072 h 633413"/>
              <a:gd name="connsiteX1" fmla="*/ 1304925 w 1584722"/>
              <a:gd name="connsiteY1" fmla="*/ 254794 h 633413"/>
              <a:gd name="connsiteX2" fmla="*/ 967978 w 1584722"/>
              <a:gd name="connsiteY2" fmla="*/ 292894 h 633413"/>
              <a:gd name="connsiteX3" fmla="*/ 772715 w 1584722"/>
              <a:gd name="connsiteY3" fmla="*/ 305991 h 633413"/>
              <a:gd name="connsiteX4" fmla="*/ 696515 w 1584722"/>
              <a:gd name="connsiteY4" fmla="*/ 309563 h 633413"/>
              <a:gd name="connsiteX5" fmla="*/ 594122 w 1584722"/>
              <a:gd name="connsiteY5" fmla="*/ 286941 h 633413"/>
              <a:gd name="connsiteX6" fmla="*/ 383381 w 1584722"/>
              <a:gd name="connsiteY6" fmla="*/ 159544 h 633413"/>
              <a:gd name="connsiteX7" fmla="*/ 221456 w 1584722"/>
              <a:gd name="connsiteY7" fmla="*/ 57150 h 633413"/>
              <a:gd name="connsiteX8" fmla="*/ 157162 w 1584722"/>
              <a:gd name="connsiteY8" fmla="*/ 14288 h 633413"/>
              <a:gd name="connsiteX9" fmla="*/ 98822 w 1584722"/>
              <a:gd name="connsiteY9" fmla="*/ 0 h 633413"/>
              <a:gd name="connsiteX10" fmla="*/ 32147 w 1584722"/>
              <a:gd name="connsiteY10" fmla="*/ 25004 h 633413"/>
              <a:gd name="connsiteX11" fmla="*/ 0 w 1584722"/>
              <a:gd name="connsiteY11" fmla="*/ 73819 h 633413"/>
              <a:gd name="connsiteX12" fmla="*/ 4762 w 1584722"/>
              <a:gd name="connsiteY12" fmla="*/ 150019 h 633413"/>
              <a:gd name="connsiteX13" fmla="*/ 27384 w 1584722"/>
              <a:gd name="connsiteY13" fmla="*/ 229791 h 633413"/>
              <a:gd name="connsiteX14" fmla="*/ 69056 w 1584722"/>
              <a:gd name="connsiteY14" fmla="*/ 285750 h 633413"/>
              <a:gd name="connsiteX15" fmla="*/ 257175 w 1584722"/>
              <a:gd name="connsiteY15" fmla="*/ 389335 h 633413"/>
              <a:gd name="connsiteX16" fmla="*/ 389334 w 1584722"/>
              <a:gd name="connsiteY16" fmla="*/ 492919 h 633413"/>
              <a:gd name="connsiteX17" fmla="*/ 528637 w 1584722"/>
              <a:gd name="connsiteY17" fmla="*/ 594122 h 633413"/>
              <a:gd name="connsiteX18" fmla="*/ 635793 w 1584722"/>
              <a:gd name="connsiteY18" fmla="*/ 633413 h 633413"/>
              <a:gd name="connsiteX19" fmla="*/ 719137 w 1584722"/>
              <a:gd name="connsiteY19" fmla="*/ 609600 h 633413"/>
              <a:gd name="connsiteX20" fmla="*/ 794147 w 1584722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  <a:gd name="connsiteX0" fmla="*/ 1585027 w 1585027"/>
              <a:gd name="connsiteY0" fmla="*/ 194072 h 633413"/>
              <a:gd name="connsiteX1" fmla="*/ 1305230 w 1585027"/>
              <a:gd name="connsiteY1" fmla="*/ 254794 h 633413"/>
              <a:gd name="connsiteX2" fmla="*/ 968283 w 1585027"/>
              <a:gd name="connsiteY2" fmla="*/ 292894 h 633413"/>
              <a:gd name="connsiteX3" fmla="*/ 773020 w 1585027"/>
              <a:gd name="connsiteY3" fmla="*/ 305991 h 633413"/>
              <a:gd name="connsiteX4" fmla="*/ 696820 w 1585027"/>
              <a:gd name="connsiteY4" fmla="*/ 309563 h 633413"/>
              <a:gd name="connsiteX5" fmla="*/ 594427 w 1585027"/>
              <a:gd name="connsiteY5" fmla="*/ 286941 h 633413"/>
              <a:gd name="connsiteX6" fmla="*/ 383686 w 1585027"/>
              <a:gd name="connsiteY6" fmla="*/ 159544 h 633413"/>
              <a:gd name="connsiteX7" fmla="*/ 221761 w 1585027"/>
              <a:gd name="connsiteY7" fmla="*/ 57150 h 633413"/>
              <a:gd name="connsiteX8" fmla="*/ 157467 w 1585027"/>
              <a:gd name="connsiteY8" fmla="*/ 14288 h 633413"/>
              <a:gd name="connsiteX9" fmla="*/ 99127 w 1585027"/>
              <a:gd name="connsiteY9" fmla="*/ 0 h 633413"/>
              <a:gd name="connsiteX10" fmla="*/ 32452 w 1585027"/>
              <a:gd name="connsiteY10" fmla="*/ 25004 h 633413"/>
              <a:gd name="connsiteX11" fmla="*/ 305 w 1585027"/>
              <a:gd name="connsiteY11" fmla="*/ 73819 h 633413"/>
              <a:gd name="connsiteX12" fmla="*/ 5067 w 1585027"/>
              <a:gd name="connsiteY12" fmla="*/ 150019 h 633413"/>
              <a:gd name="connsiteX13" fmla="*/ 27689 w 1585027"/>
              <a:gd name="connsiteY13" fmla="*/ 229791 h 633413"/>
              <a:gd name="connsiteX14" fmla="*/ 69361 w 1585027"/>
              <a:gd name="connsiteY14" fmla="*/ 285750 h 633413"/>
              <a:gd name="connsiteX15" fmla="*/ 257480 w 1585027"/>
              <a:gd name="connsiteY15" fmla="*/ 389335 h 633413"/>
              <a:gd name="connsiteX16" fmla="*/ 389639 w 1585027"/>
              <a:gd name="connsiteY16" fmla="*/ 492919 h 633413"/>
              <a:gd name="connsiteX17" fmla="*/ 528942 w 1585027"/>
              <a:gd name="connsiteY17" fmla="*/ 594122 h 633413"/>
              <a:gd name="connsiteX18" fmla="*/ 636098 w 1585027"/>
              <a:gd name="connsiteY18" fmla="*/ 633413 h 633413"/>
              <a:gd name="connsiteX19" fmla="*/ 719442 w 1585027"/>
              <a:gd name="connsiteY19" fmla="*/ 609600 h 633413"/>
              <a:gd name="connsiteX20" fmla="*/ 794452 w 1585027"/>
              <a:gd name="connsiteY20" fmla="*/ 571500 h 63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5027" h="633413">
                <a:moveTo>
                  <a:pt x="1585027" y="194072"/>
                </a:moveTo>
                <a:cubicBezTo>
                  <a:pt x="1491761" y="214313"/>
                  <a:pt x="1398496" y="236934"/>
                  <a:pt x="1305230" y="254794"/>
                </a:cubicBezTo>
                <a:cubicBezTo>
                  <a:pt x="1188152" y="272256"/>
                  <a:pt x="1080599" y="280194"/>
                  <a:pt x="968283" y="292894"/>
                </a:cubicBezTo>
                <a:lnTo>
                  <a:pt x="773020" y="305991"/>
                </a:lnTo>
                <a:lnTo>
                  <a:pt x="696820" y="309563"/>
                </a:lnTo>
                <a:cubicBezTo>
                  <a:pt x="662689" y="302022"/>
                  <a:pt x="628558" y="302817"/>
                  <a:pt x="594427" y="286941"/>
                </a:cubicBezTo>
                <a:cubicBezTo>
                  <a:pt x="518227" y="248047"/>
                  <a:pt x="453933" y="202010"/>
                  <a:pt x="383686" y="159544"/>
                </a:cubicBezTo>
                <a:lnTo>
                  <a:pt x="221761" y="57150"/>
                </a:lnTo>
                <a:lnTo>
                  <a:pt x="157467" y="14288"/>
                </a:lnTo>
                <a:lnTo>
                  <a:pt x="99127" y="0"/>
                </a:lnTo>
                <a:cubicBezTo>
                  <a:pt x="76902" y="2381"/>
                  <a:pt x="58249" y="9525"/>
                  <a:pt x="32452" y="25004"/>
                </a:cubicBezTo>
                <a:cubicBezTo>
                  <a:pt x="15782" y="40085"/>
                  <a:pt x="11021" y="57547"/>
                  <a:pt x="305" y="73819"/>
                </a:cubicBezTo>
                <a:cubicBezTo>
                  <a:pt x="1892" y="99219"/>
                  <a:pt x="-3664" y="127000"/>
                  <a:pt x="5067" y="150019"/>
                </a:cubicBezTo>
                <a:cubicBezTo>
                  <a:pt x="7846" y="182563"/>
                  <a:pt x="20148" y="203200"/>
                  <a:pt x="27689" y="229791"/>
                </a:cubicBezTo>
                <a:cubicBezTo>
                  <a:pt x="41580" y="248444"/>
                  <a:pt x="49517" y="270669"/>
                  <a:pt x="69361" y="285750"/>
                </a:cubicBezTo>
                <a:cubicBezTo>
                  <a:pt x="132067" y="332184"/>
                  <a:pt x="194774" y="346473"/>
                  <a:pt x="257480" y="389335"/>
                </a:cubicBezTo>
                <a:cubicBezTo>
                  <a:pt x="309867" y="422672"/>
                  <a:pt x="345586" y="458391"/>
                  <a:pt x="389639" y="492919"/>
                </a:cubicBezTo>
                <a:lnTo>
                  <a:pt x="528942" y="594122"/>
                </a:lnTo>
                <a:cubicBezTo>
                  <a:pt x="564661" y="607219"/>
                  <a:pt x="595616" y="625079"/>
                  <a:pt x="636098" y="633413"/>
                </a:cubicBezTo>
                <a:cubicBezTo>
                  <a:pt x="667451" y="631428"/>
                  <a:pt x="691661" y="617538"/>
                  <a:pt x="719442" y="609600"/>
                </a:cubicBezTo>
                <a:lnTo>
                  <a:pt x="794452" y="57150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BCBEA14-6A3B-6A83-5FCA-B35AD1E71F9A}"/>
              </a:ext>
            </a:extLst>
          </p:cNvPr>
          <p:cNvSpPr/>
          <p:nvPr/>
        </p:nvSpPr>
        <p:spPr>
          <a:xfrm>
            <a:off x="978624" y="2232020"/>
            <a:ext cx="9956800" cy="2337505"/>
          </a:xfrm>
          <a:custGeom>
            <a:avLst/>
            <a:gdLst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3050 w 9956800"/>
              <a:gd name="connsiteY9" fmla="*/ 2216150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6800"/>
              <a:gd name="connsiteX1" fmla="*/ 139700 w 9956800"/>
              <a:gd name="connsiteY1" fmla="*/ 2336800 h 2336800"/>
              <a:gd name="connsiteX2" fmla="*/ 749300 w 9956800"/>
              <a:gd name="connsiteY2" fmla="*/ 2292350 h 2336800"/>
              <a:gd name="connsiteX3" fmla="*/ 2686050 w 9956800"/>
              <a:gd name="connsiteY3" fmla="*/ 1924050 h 2336800"/>
              <a:gd name="connsiteX4" fmla="*/ 3213100 w 9956800"/>
              <a:gd name="connsiteY4" fmla="*/ 1733550 h 2336800"/>
              <a:gd name="connsiteX5" fmla="*/ 3384550 w 9956800"/>
              <a:gd name="connsiteY5" fmla="*/ 1689100 h 2336800"/>
              <a:gd name="connsiteX6" fmla="*/ 3492500 w 9956800"/>
              <a:gd name="connsiteY6" fmla="*/ 1695450 h 2336800"/>
              <a:gd name="connsiteX7" fmla="*/ 4044950 w 9956800"/>
              <a:gd name="connsiteY7" fmla="*/ 1860550 h 2336800"/>
              <a:gd name="connsiteX8" fmla="*/ 5048250 w 9956800"/>
              <a:gd name="connsiteY8" fmla="*/ 2190750 h 2336800"/>
              <a:gd name="connsiteX9" fmla="*/ 5351859 w 9956800"/>
              <a:gd name="connsiteY9" fmla="*/ 2226865 h 2336800"/>
              <a:gd name="connsiteX10" fmla="*/ 5683250 w 9956800"/>
              <a:gd name="connsiteY10" fmla="*/ 2241550 h 2336800"/>
              <a:gd name="connsiteX11" fmla="*/ 6096000 w 9956800"/>
              <a:gd name="connsiteY11" fmla="*/ 2171700 h 2336800"/>
              <a:gd name="connsiteX12" fmla="*/ 6959600 w 9956800"/>
              <a:gd name="connsiteY12" fmla="*/ 1822450 h 2336800"/>
              <a:gd name="connsiteX13" fmla="*/ 9201150 w 9956800"/>
              <a:gd name="connsiteY13" fmla="*/ 482600 h 2336800"/>
              <a:gd name="connsiteX14" fmla="*/ 9956800 w 9956800"/>
              <a:gd name="connsiteY14" fmla="*/ 0 h 2336800"/>
              <a:gd name="connsiteX0" fmla="*/ 0 w 9956800"/>
              <a:gd name="connsiteY0" fmla="*/ 2279650 h 2337505"/>
              <a:gd name="connsiteX1" fmla="*/ 139700 w 9956800"/>
              <a:gd name="connsiteY1" fmla="*/ 2336800 h 2337505"/>
              <a:gd name="connsiteX2" fmla="*/ 749300 w 9956800"/>
              <a:gd name="connsiteY2" fmla="*/ 2292350 h 2337505"/>
              <a:gd name="connsiteX3" fmla="*/ 2686050 w 9956800"/>
              <a:gd name="connsiteY3" fmla="*/ 1924050 h 2337505"/>
              <a:gd name="connsiteX4" fmla="*/ 3213100 w 9956800"/>
              <a:gd name="connsiteY4" fmla="*/ 1733550 h 2337505"/>
              <a:gd name="connsiteX5" fmla="*/ 3384550 w 9956800"/>
              <a:gd name="connsiteY5" fmla="*/ 1689100 h 2337505"/>
              <a:gd name="connsiteX6" fmla="*/ 3492500 w 9956800"/>
              <a:gd name="connsiteY6" fmla="*/ 1695450 h 2337505"/>
              <a:gd name="connsiteX7" fmla="*/ 4044950 w 9956800"/>
              <a:gd name="connsiteY7" fmla="*/ 1860550 h 2337505"/>
              <a:gd name="connsiteX8" fmla="*/ 5048250 w 9956800"/>
              <a:gd name="connsiteY8" fmla="*/ 2190750 h 2337505"/>
              <a:gd name="connsiteX9" fmla="*/ 5351859 w 9956800"/>
              <a:gd name="connsiteY9" fmla="*/ 2226865 h 2337505"/>
              <a:gd name="connsiteX10" fmla="*/ 5683250 w 9956800"/>
              <a:gd name="connsiteY10" fmla="*/ 2241550 h 2337505"/>
              <a:gd name="connsiteX11" fmla="*/ 6096000 w 9956800"/>
              <a:gd name="connsiteY11" fmla="*/ 2171700 h 2337505"/>
              <a:gd name="connsiteX12" fmla="*/ 6959600 w 9956800"/>
              <a:gd name="connsiteY12" fmla="*/ 1822450 h 2337505"/>
              <a:gd name="connsiteX13" fmla="*/ 9201150 w 9956800"/>
              <a:gd name="connsiteY13" fmla="*/ 482600 h 2337505"/>
              <a:gd name="connsiteX14" fmla="*/ 9956800 w 9956800"/>
              <a:gd name="connsiteY14" fmla="*/ 0 h 233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56800" h="2337505">
                <a:moveTo>
                  <a:pt x="0" y="2279650"/>
                </a:moveTo>
                <a:cubicBezTo>
                  <a:pt x="46567" y="2298700"/>
                  <a:pt x="88370" y="2327275"/>
                  <a:pt x="139700" y="2336800"/>
                </a:cubicBezTo>
                <a:cubicBezTo>
                  <a:pt x="342900" y="2341033"/>
                  <a:pt x="546100" y="2326217"/>
                  <a:pt x="749300" y="2292350"/>
                </a:cubicBezTo>
                <a:cubicBezTo>
                  <a:pt x="1394883" y="2183871"/>
                  <a:pt x="2040467" y="2059914"/>
                  <a:pt x="2686050" y="1924050"/>
                </a:cubicBezTo>
                <a:cubicBezTo>
                  <a:pt x="2861733" y="1871266"/>
                  <a:pt x="3036226" y="1793479"/>
                  <a:pt x="3213100" y="1733550"/>
                </a:cubicBezTo>
                <a:cubicBezTo>
                  <a:pt x="3270250" y="1717542"/>
                  <a:pt x="3325019" y="1699154"/>
                  <a:pt x="3384550" y="1689100"/>
                </a:cubicBezTo>
                <a:cubicBezTo>
                  <a:pt x="3421723" y="1684073"/>
                  <a:pt x="3456517" y="1693333"/>
                  <a:pt x="3492500" y="1695450"/>
                </a:cubicBezTo>
                <a:cubicBezTo>
                  <a:pt x="3676650" y="1745721"/>
                  <a:pt x="3860800" y="1805517"/>
                  <a:pt x="4044950" y="1860550"/>
                </a:cubicBezTo>
                <a:cubicBezTo>
                  <a:pt x="4379383" y="1970617"/>
                  <a:pt x="4704292" y="2086636"/>
                  <a:pt x="5048250" y="2190750"/>
                </a:cubicBezTo>
                <a:cubicBezTo>
                  <a:pt x="5147072" y="2211123"/>
                  <a:pt x="5250656" y="2214827"/>
                  <a:pt x="5351859" y="2226865"/>
                </a:cubicBezTo>
                <a:cubicBezTo>
                  <a:pt x="5461926" y="2235332"/>
                  <a:pt x="5571993" y="2242608"/>
                  <a:pt x="5683250" y="2241550"/>
                </a:cubicBezTo>
                <a:cubicBezTo>
                  <a:pt x="5826786" y="2234936"/>
                  <a:pt x="5958417" y="2206889"/>
                  <a:pt x="6096000" y="2171700"/>
                </a:cubicBezTo>
                <a:cubicBezTo>
                  <a:pt x="6387439" y="2063617"/>
                  <a:pt x="6671733" y="1954345"/>
                  <a:pt x="6959600" y="1822450"/>
                </a:cubicBezTo>
                <a:cubicBezTo>
                  <a:pt x="7716308" y="1394883"/>
                  <a:pt x="8453967" y="929217"/>
                  <a:pt x="9201150" y="482600"/>
                </a:cubicBezTo>
                <a:lnTo>
                  <a:pt x="9956800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B55744D1-5A6F-C197-898B-17C2999F2595}"/>
              </a:ext>
            </a:extLst>
          </p:cNvPr>
          <p:cNvSpPr/>
          <p:nvPr/>
        </p:nvSpPr>
        <p:spPr>
          <a:xfrm>
            <a:off x="978502" y="2606670"/>
            <a:ext cx="10318872" cy="2628900"/>
          </a:xfrm>
          <a:custGeom>
            <a:avLst/>
            <a:gdLst>
              <a:gd name="connsiteX0" fmla="*/ 3390900 w 10318750"/>
              <a:gd name="connsiteY0" fmla="*/ 1898650 h 2628900"/>
              <a:gd name="connsiteX1" fmla="*/ 44450 w 10318750"/>
              <a:gd name="connsiteY1" fmla="*/ 2482850 h 2628900"/>
              <a:gd name="connsiteX2" fmla="*/ 0 w 10318750"/>
              <a:gd name="connsiteY2" fmla="*/ 2520950 h 2628900"/>
              <a:gd name="connsiteX3" fmla="*/ 19050 w 10318750"/>
              <a:gd name="connsiteY3" fmla="*/ 2590800 h 2628900"/>
              <a:gd name="connsiteX4" fmla="*/ 63500 w 10318750"/>
              <a:gd name="connsiteY4" fmla="*/ 2628900 h 2628900"/>
              <a:gd name="connsiteX5" fmla="*/ 3365500 w 10318750"/>
              <a:gd name="connsiteY5" fmla="*/ 2082800 h 2628900"/>
              <a:gd name="connsiteX6" fmla="*/ 5289550 w 10318750"/>
              <a:gd name="connsiteY6" fmla="*/ 2571750 h 2628900"/>
              <a:gd name="connsiteX7" fmla="*/ 5626100 w 10318750"/>
              <a:gd name="connsiteY7" fmla="*/ 2584450 h 2628900"/>
              <a:gd name="connsiteX8" fmla="*/ 6045200 w 10318750"/>
              <a:gd name="connsiteY8" fmla="*/ 2552700 h 2628900"/>
              <a:gd name="connsiteX9" fmla="*/ 6521450 w 10318750"/>
              <a:gd name="connsiteY9" fmla="*/ 2400300 h 2628900"/>
              <a:gd name="connsiteX10" fmla="*/ 10318750 w 10318750"/>
              <a:gd name="connsiteY10" fmla="*/ 133350 h 2628900"/>
              <a:gd name="connsiteX11" fmla="*/ 10312400 w 10318750"/>
              <a:gd name="connsiteY11" fmla="*/ 12700 h 2628900"/>
              <a:gd name="connsiteX12" fmla="*/ 10248900 w 10318750"/>
              <a:gd name="connsiteY12" fmla="*/ 0 h 2628900"/>
              <a:gd name="connsiteX13" fmla="*/ 6546850 w 10318750"/>
              <a:gd name="connsiteY13" fmla="*/ 2184400 h 2628900"/>
              <a:gd name="connsiteX14" fmla="*/ 6210300 w 10318750"/>
              <a:gd name="connsiteY14" fmla="*/ 2311400 h 2628900"/>
              <a:gd name="connsiteX15" fmla="*/ 5892800 w 10318750"/>
              <a:gd name="connsiteY15" fmla="*/ 2387600 h 2628900"/>
              <a:gd name="connsiteX16" fmla="*/ 5549900 w 10318750"/>
              <a:gd name="connsiteY16" fmla="*/ 2400300 h 2628900"/>
              <a:gd name="connsiteX17" fmla="*/ 5308600 w 10318750"/>
              <a:gd name="connsiteY17" fmla="*/ 2374900 h 2628900"/>
              <a:gd name="connsiteX18" fmla="*/ 3390900 w 10318750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  <a:gd name="connsiteX0" fmla="*/ 3391022 w 10318872"/>
              <a:gd name="connsiteY0" fmla="*/ 1898650 h 2628900"/>
              <a:gd name="connsiteX1" fmla="*/ 44572 w 10318872"/>
              <a:gd name="connsiteY1" fmla="*/ 2482850 h 2628900"/>
              <a:gd name="connsiteX2" fmla="*/ 122 w 10318872"/>
              <a:gd name="connsiteY2" fmla="*/ 2520950 h 2628900"/>
              <a:gd name="connsiteX3" fmla="*/ 19172 w 10318872"/>
              <a:gd name="connsiteY3" fmla="*/ 2590800 h 2628900"/>
              <a:gd name="connsiteX4" fmla="*/ 63622 w 10318872"/>
              <a:gd name="connsiteY4" fmla="*/ 2628900 h 2628900"/>
              <a:gd name="connsiteX5" fmla="*/ 3365622 w 10318872"/>
              <a:gd name="connsiteY5" fmla="*/ 2082800 h 2628900"/>
              <a:gd name="connsiteX6" fmla="*/ 5289672 w 10318872"/>
              <a:gd name="connsiteY6" fmla="*/ 2571750 h 2628900"/>
              <a:gd name="connsiteX7" fmla="*/ 5626222 w 10318872"/>
              <a:gd name="connsiteY7" fmla="*/ 2584450 h 2628900"/>
              <a:gd name="connsiteX8" fmla="*/ 6045322 w 10318872"/>
              <a:gd name="connsiteY8" fmla="*/ 2552700 h 2628900"/>
              <a:gd name="connsiteX9" fmla="*/ 6521572 w 10318872"/>
              <a:gd name="connsiteY9" fmla="*/ 2400300 h 2628900"/>
              <a:gd name="connsiteX10" fmla="*/ 10318872 w 10318872"/>
              <a:gd name="connsiteY10" fmla="*/ 133350 h 2628900"/>
              <a:gd name="connsiteX11" fmla="*/ 10312522 w 10318872"/>
              <a:gd name="connsiteY11" fmla="*/ 12700 h 2628900"/>
              <a:gd name="connsiteX12" fmla="*/ 10249022 w 10318872"/>
              <a:gd name="connsiteY12" fmla="*/ 0 h 2628900"/>
              <a:gd name="connsiteX13" fmla="*/ 6546972 w 10318872"/>
              <a:gd name="connsiteY13" fmla="*/ 2184400 h 2628900"/>
              <a:gd name="connsiteX14" fmla="*/ 6210422 w 10318872"/>
              <a:gd name="connsiteY14" fmla="*/ 2311400 h 2628900"/>
              <a:gd name="connsiteX15" fmla="*/ 5892922 w 10318872"/>
              <a:gd name="connsiteY15" fmla="*/ 2387600 h 2628900"/>
              <a:gd name="connsiteX16" fmla="*/ 5550022 w 10318872"/>
              <a:gd name="connsiteY16" fmla="*/ 2400300 h 2628900"/>
              <a:gd name="connsiteX17" fmla="*/ 5308722 w 10318872"/>
              <a:gd name="connsiteY17" fmla="*/ 2374900 h 2628900"/>
              <a:gd name="connsiteX18" fmla="*/ 3391022 w 10318872"/>
              <a:gd name="connsiteY18" fmla="*/ 189865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318872" h="2628900">
                <a:moveTo>
                  <a:pt x="3391022" y="1898650"/>
                </a:moveTo>
                <a:lnTo>
                  <a:pt x="44572" y="2482850"/>
                </a:lnTo>
                <a:cubicBezTo>
                  <a:pt x="29755" y="2495550"/>
                  <a:pt x="13352" y="2501900"/>
                  <a:pt x="122" y="2520950"/>
                </a:cubicBezTo>
                <a:cubicBezTo>
                  <a:pt x="-1465" y="2548995"/>
                  <a:pt x="12822" y="2567517"/>
                  <a:pt x="19172" y="2590800"/>
                </a:cubicBezTo>
                <a:cubicBezTo>
                  <a:pt x="33989" y="2603500"/>
                  <a:pt x="47218" y="2620962"/>
                  <a:pt x="63622" y="2628900"/>
                </a:cubicBezTo>
                <a:cubicBezTo>
                  <a:pt x="1170639" y="2465917"/>
                  <a:pt x="2264955" y="2264833"/>
                  <a:pt x="3365622" y="2082800"/>
                </a:cubicBezTo>
                <a:cubicBezTo>
                  <a:pt x="4006972" y="2245783"/>
                  <a:pt x="4643560" y="2430198"/>
                  <a:pt x="5289672" y="2571750"/>
                </a:cubicBezTo>
                <a:cubicBezTo>
                  <a:pt x="5412571" y="2589080"/>
                  <a:pt x="5514039" y="2590933"/>
                  <a:pt x="5626222" y="2584450"/>
                </a:cubicBezTo>
                <a:cubicBezTo>
                  <a:pt x="5765922" y="2583392"/>
                  <a:pt x="5904432" y="2578761"/>
                  <a:pt x="6045322" y="2552700"/>
                </a:cubicBezTo>
                <a:cubicBezTo>
                  <a:pt x="6206453" y="2507854"/>
                  <a:pt x="6364013" y="2464197"/>
                  <a:pt x="6521572" y="2400300"/>
                </a:cubicBezTo>
                <a:lnTo>
                  <a:pt x="10318872" y="133350"/>
                </a:lnTo>
                <a:lnTo>
                  <a:pt x="10312522" y="12700"/>
                </a:lnTo>
                <a:lnTo>
                  <a:pt x="10249022" y="0"/>
                </a:lnTo>
                <a:lnTo>
                  <a:pt x="6546972" y="2184400"/>
                </a:lnTo>
                <a:cubicBezTo>
                  <a:pt x="6430026" y="2242211"/>
                  <a:pt x="6322605" y="2269067"/>
                  <a:pt x="6210422" y="2311400"/>
                </a:cubicBezTo>
                <a:cubicBezTo>
                  <a:pt x="6104589" y="2343943"/>
                  <a:pt x="6004708" y="2375297"/>
                  <a:pt x="5892922" y="2387600"/>
                </a:cubicBezTo>
                <a:cubicBezTo>
                  <a:pt x="5777431" y="2409692"/>
                  <a:pt x="5665513" y="2407973"/>
                  <a:pt x="5550022" y="2400300"/>
                </a:cubicBezTo>
                <a:cubicBezTo>
                  <a:pt x="5463636" y="2398977"/>
                  <a:pt x="5383202" y="2392892"/>
                  <a:pt x="5308722" y="2374900"/>
                </a:cubicBezTo>
                <a:cubicBezTo>
                  <a:pt x="4665917" y="2222103"/>
                  <a:pt x="4030255" y="2057400"/>
                  <a:pt x="3391022" y="1898650"/>
                </a:cubicBezTo>
                <a:close/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9F74893-F7E9-C786-43E2-08662178CCA6}"/>
              </a:ext>
            </a:extLst>
          </p:cNvPr>
          <p:cNvSpPr/>
          <p:nvPr/>
        </p:nvSpPr>
        <p:spPr>
          <a:xfrm>
            <a:off x="11132274" y="2511420"/>
            <a:ext cx="152400" cy="101600"/>
          </a:xfrm>
          <a:custGeom>
            <a:avLst/>
            <a:gdLst>
              <a:gd name="connsiteX0" fmla="*/ 152400 w 152400"/>
              <a:gd name="connsiteY0" fmla="*/ 101600 h 101600"/>
              <a:gd name="connsiteX1" fmla="*/ 139700 w 152400"/>
              <a:gd name="connsiteY1" fmla="*/ 44450 h 101600"/>
              <a:gd name="connsiteX2" fmla="*/ 0 w 152400"/>
              <a:gd name="connsiteY2" fmla="*/ 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01600">
                <a:moveTo>
                  <a:pt x="152400" y="101600"/>
                </a:moveTo>
                <a:lnTo>
                  <a:pt x="139700" y="4445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D540E446-96FB-2895-A439-273A8F5C138D}"/>
              </a:ext>
            </a:extLst>
          </p:cNvPr>
          <p:cNvSpPr/>
          <p:nvPr/>
        </p:nvSpPr>
        <p:spPr>
          <a:xfrm>
            <a:off x="965528" y="4909339"/>
            <a:ext cx="108346" cy="209550"/>
          </a:xfrm>
          <a:custGeom>
            <a:avLst/>
            <a:gdLst>
              <a:gd name="connsiteX0" fmla="*/ 7144 w 104775"/>
              <a:gd name="connsiteY0" fmla="*/ 209550 h 209550"/>
              <a:gd name="connsiteX1" fmla="*/ 0 w 104775"/>
              <a:gd name="connsiteY1" fmla="*/ 145256 h 209550"/>
              <a:gd name="connsiteX2" fmla="*/ 104775 w 104775"/>
              <a:gd name="connsiteY2" fmla="*/ 0 h 209550"/>
              <a:gd name="connsiteX0" fmla="*/ 7144 w 104775"/>
              <a:gd name="connsiteY0" fmla="*/ 209550 h 209550"/>
              <a:gd name="connsiteX1" fmla="*/ 0 w 104775"/>
              <a:gd name="connsiteY1" fmla="*/ 145256 h 209550"/>
              <a:gd name="connsiteX2" fmla="*/ 104775 w 104775"/>
              <a:gd name="connsiteY2" fmla="*/ 0 h 209550"/>
              <a:gd name="connsiteX0" fmla="*/ 10715 w 108346"/>
              <a:gd name="connsiteY0" fmla="*/ 209550 h 209550"/>
              <a:gd name="connsiteX1" fmla="*/ 3571 w 108346"/>
              <a:gd name="connsiteY1" fmla="*/ 145256 h 209550"/>
              <a:gd name="connsiteX2" fmla="*/ 108346 w 108346"/>
              <a:gd name="connsiteY2" fmla="*/ 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346" h="209550">
                <a:moveTo>
                  <a:pt x="10715" y="209550"/>
                </a:moveTo>
                <a:cubicBezTo>
                  <a:pt x="8334" y="188119"/>
                  <a:pt x="-6748" y="169862"/>
                  <a:pt x="3571" y="145256"/>
                </a:cubicBezTo>
                <a:cubicBezTo>
                  <a:pt x="25796" y="92074"/>
                  <a:pt x="73421" y="48419"/>
                  <a:pt x="108346" y="0"/>
                </a:cubicBez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9D98EF75-4633-5015-25E3-0999DE664391}"/>
              </a:ext>
            </a:extLst>
          </p:cNvPr>
          <p:cNvSpPr/>
          <p:nvPr/>
        </p:nvSpPr>
        <p:spPr>
          <a:xfrm rot="21306176">
            <a:off x="6661961" y="5012196"/>
            <a:ext cx="310332" cy="1701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F37BF028-AA86-0EE5-1EF1-371E02C2AA60}"/>
              </a:ext>
            </a:extLst>
          </p:cNvPr>
          <p:cNvSpPr/>
          <p:nvPr/>
        </p:nvSpPr>
        <p:spPr>
          <a:xfrm rot="20796809">
            <a:off x="6969190" y="4956417"/>
            <a:ext cx="310332" cy="16121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14F0DED0-E788-3B63-10F4-A238CFCF7DB6}"/>
              </a:ext>
            </a:extLst>
          </p:cNvPr>
          <p:cNvSpPr/>
          <p:nvPr/>
        </p:nvSpPr>
        <p:spPr>
          <a:xfrm rot="20377434">
            <a:off x="7264490" y="4862123"/>
            <a:ext cx="310332" cy="16121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F79740B5-F981-2DEE-546C-931D746C5E04}"/>
              </a:ext>
            </a:extLst>
          </p:cNvPr>
          <p:cNvSpPr/>
          <p:nvPr/>
        </p:nvSpPr>
        <p:spPr>
          <a:xfrm rot="19668770">
            <a:off x="7545573" y="4716582"/>
            <a:ext cx="310332" cy="16121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四角形: 角を丸くする 72">
            <a:extLst>
              <a:ext uri="{FF2B5EF4-FFF2-40B4-BE49-F238E27FC236}">
                <a16:creationId xmlns:a16="http://schemas.microsoft.com/office/drawing/2014/main" id="{AA202F1B-8A48-70C8-4C49-1123A5211F9B}"/>
              </a:ext>
            </a:extLst>
          </p:cNvPr>
          <p:cNvSpPr/>
          <p:nvPr/>
        </p:nvSpPr>
        <p:spPr>
          <a:xfrm rot="19668770">
            <a:off x="7805124" y="4552098"/>
            <a:ext cx="310332" cy="16121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00ADECC6-08C5-BB90-2E60-9223BEC4E8B4}"/>
              </a:ext>
            </a:extLst>
          </p:cNvPr>
          <p:cNvSpPr/>
          <p:nvPr/>
        </p:nvSpPr>
        <p:spPr>
          <a:xfrm>
            <a:off x="6349880" y="5019316"/>
            <a:ext cx="310332" cy="1701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EC1238A3-EE30-D496-3BCC-5DEAD995DE98}"/>
              </a:ext>
            </a:extLst>
          </p:cNvPr>
          <p:cNvSpPr/>
          <p:nvPr/>
        </p:nvSpPr>
        <p:spPr>
          <a:xfrm rot="765573">
            <a:off x="6032666" y="4981765"/>
            <a:ext cx="310332" cy="1701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69BDB6F3-B0D4-DBC7-C7BC-705F82E2EFE9}"/>
              </a:ext>
            </a:extLst>
          </p:cNvPr>
          <p:cNvSpPr/>
          <p:nvPr/>
        </p:nvSpPr>
        <p:spPr>
          <a:xfrm rot="765573">
            <a:off x="5724056" y="4905565"/>
            <a:ext cx="310332" cy="1701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026B7D9E-34C5-1A6D-D63F-78CD5B493692}"/>
              </a:ext>
            </a:extLst>
          </p:cNvPr>
          <p:cNvSpPr/>
          <p:nvPr/>
        </p:nvSpPr>
        <p:spPr>
          <a:xfrm rot="765573">
            <a:off x="4369537" y="4564329"/>
            <a:ext cx="310332" cy="1565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E69371A3-320F-ADBE-1341-0B09B787B0F1}"/>
              </a:ext>
            </a:extLst>
          </p:cNvPr>
          <p:cNvSpPr/>
          <p:nvPr/>
        </p:nvSpPr>
        <p:spPr>
          <a:xfrm rot="817865">
            <a:off x="4681001" y="4643283"/>
            <a:ext cx="310332" cy="1565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7E6D709B-B32F-AD34-0693-BBA4D8F0ADF9}"/>
              </a:ext>
            </a:extLst>
          </p:cNvPr>
          <p:cNvSpPr/>
          <p:nvPr/>
        </p:nvSpPr>
        <p:spPr>
          <a:xfrm rot="20960833">
            <a:off x="4037647" y="4546980"/>
            <a:ext cx="310332" cy="1565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753B80A7-94D2-7E06-DCA7-E7BAB87182F7}"/>
              </a:ext>
            </a:extLst>
          </p:cNvPr>
          <p:cNvSpPr/>
          <p:nvPr/>
        </p:nvSpPr>
        <p:spPr>
          <a:xfrm rot="20960833">
            <a:off x="3721859" y="4603928"/>
            <a:ext cx="310332" cy="1565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4D6DEFC2-3B4B-6CF4-42FE-462F56940B2C}"/>
              </a:ext>
            </a:extLst>
          </p:cNvPr>
          <p:cNvSpPr/>
          <p:nvPr/>
        </p:nvSpPr>
        <p:spPr>
          <a:xfrm rot="20960833">
            <a:off x="3409954" y="4659631"/>
            <a:ext cx="310332" cy="1565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D8288CDF-DA31-857B-CBB6-227F0CD0EAAB}"/>
              </a:ext>
            </a:extLst>
          </p:cNvPr>
          <p:cNvSpPr/>
          <p:nvPr/>
        </p:nvSpPr>
        <p:spPr>
          <a:xfrm>
            <a:off x="1772066" y="3348256"/>
            <a:ext cx="75318" cy="83517"/>
          </a:xfrm>
          <a:custGeom>
            <a:avLst/>
            <a:gdLst>
              <a:gd name="connsiteX0" fmla="*/ 11025 w 75318"/>
              <a:gd name="connsiteY0" fmla="*/ 83517 h 83517"/>
              <a:gd name="connsiteX1" fmla="*/ 309 w 75318"/>
              <a:gd name="connsiteY1" fmla="*/ 13270 h 83517"/>
              <a:gd name="connsiteX2" fmla="*/ 21740 w 75318"/>
              <a:gd name="connsiteY2" fmla="*/ 173 h 83517"/>
              <a:gd name="connsiteX3" fmla="*/ 34837 w 75318"/>
              <a:gd name="connsiteY3" fmla="*/ 7317 h 83517"/>
              <a:gd name="connsiteX4" fmla="*/ 56268 w 75318"/>
              <a:gd name="connsiteY4" fmla="*/ 28748 h 83517"/>
              <a:gd name="connsiteX5" fmla="*/ 69365 w 75318"/>
              <a:gd name="connsiteY5" fmla="*/ 58514 h 83517"/>
              <a:gd name="connsiteX6" fmla="*/ 75318 w 75318"/>
              <a:gd name="connsiteY6" fmla="*/ 72802 h 8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318" h="83517">
                <a:moveTo>
                  <a:pt x="11025" y="83517"/>
                </a:moveTo>
                <a:cubicBezTo>
                  <a:pt x="4774" y="55339"/>
                  <a:pt x="-1477" y="27161"/>
                  <a:pt x="309" y="13270"/>
                </a:cubicBezTo>
                <a:cubicBezTo>
                  <a:pt x="2095" y="-621"/>
                  <a:pt x="15985" y="1165"/>
                  <a:pt x="21740" y="173"/>
                </a:cubicBezTo>
                <a:cubicBezTo>
                  <a:pt x="27495" y="-819"/>
                  <a:pt x="29082" y="2554"/>
                  <a:pt x="34837" y="7317"/>
                </a:cubicBezTo>
                <a:cubicBezTo>
                  <a:pt x="40592" y="12079"/>
                  <a:pt x="50513" y="20215"/>
                  <a:pt x="56268" y="28748"/>
                </a:cubicBezTo>
                <a:cubicBezTo>
                  <a:pt x="62023" y="37281"/>
                  <a:pt x="66190" y="51172"/>
                  <a:pt x="69365" y="58514"/>
                </a:cubicBezTo>
                <a:cubicBezTo>
                  <a:pt x="72540" y="65856"/>
                  <a:pt x="73929" y="69329"/>
                  <a:pt x="75318" y="72802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97D1F3A0-F0CB-DD3C-BDF4-4382AF3596E4}"/>
              </a:ext>
            </a:extLst>
          </p:cNvPr>
          <p:cNvSpPr/>
          <p:nvPr/>
        </p:nvSpPr>
        <p:spPr>
          <a:xfrm>
            <a:off x="1758088" y="3297417"/>
            <a:ext cx="117871" cy="65300"/>
          </a:xfrm>
          <a:custGeom>
            <a:avLst/>
            <a:gdLst>
              <a:gd name="connsiteX0" fmla="*/ 0 w 117871"/>
              <a:gd name="connsiteY0" fmla="*/ 48631 h 65300"/>
              <a:gd name="connsiteX1" fmla="*/ 41671 w 117871"/>
              <a:gd name="connsiteY1" fmla="*/ 1006 h 65300"/>
              <a:gd name="connsiteX2" fmla="*/ 92868 w 117871"/>
              <a:gd name="connsiteY2" fmla="*/ 20056 h 65300"/>
              <a:gd name="connsiteX3" fmla="*/ 117871 w 117871"/>
              <a:gd name="connsiteY3" fmla="*/ 65300 h 6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1" h="65300">
                <a:moveTo>
                  <a:pt x="0" y="48631"/>
                </a:moveTo>
                <a:cubicBezTo>
                  <a:pt x="13096" y="27199"/>
                  <a:pt x="26193" y="5768"/>
                  <a:pt x="41671" y="1006"/>
                </a:cubicBezTo>
                <a:cubicBezTo>
                  <a:pt x="57149" y="-3756"/>
                  <a:pt x="80168" y="9340"/>
                  <a:pt x="92868" y="20056"/>
                </a:cubicBezTo>
                <a:cubicBezTo>
                  <a:pt x="105568" y="30772"/>
                  <a:pt x="111719" y="48036"/>
                  <a:pt x="117871" y="65300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4911DF11-7B4D-8E91-167F-A1A0EDA72B18}"/>
              </a:ext>
            </a:extLst>
          </p:cNvPr>
          <p:cNvSpPr/>
          <p:nvPr/>
        </p:nvSpPr>
        <p:spPr>
          <a:xfrm>
            <a:off x="1785472" y="3244479"/>
            <a:ext cx="126206" cy="70616"/>
          </a:xfrm>
          <a:custGeom>
            <a:avLst/>
            <a:gdLst>
              <a:gd name="connsiteX0" fmla="*/ 0 w 126206"/>
              <a:gd name="connsiteY0" fmla="*/ 47994 h 70616"/>
              <a:gd name="connsiteX1" fmla="*/ 52387 w 126206"/>
              <a:gd name="connsiteY1" fmla="*/ 369 h 70616"/>
              <a:gd name="connsiteX2" fmla="*/ 126206 w 126206"/>
              <a:gd name="connsiteY2" fmla="*/ 70616 h 7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06" h="70616">
                <a:moveTo>
                  <a:pt x="0" y="47994"/>
                </a:moveTo>
                <a:cubicBezTo>
                  <a:pt x="15676" y="22296"/>
                  <a:pt x="31353" y="-3401"/>
                  <a:pt x="52387" y="369"/>
                </a:cubicBezTo>
                <a:cubicBezTo>
                  <a:pt x="73421" y="4139"/>
                  <a:pt x="99813" y="37377"/>
                  <a:pt x="126206" y="70616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9CFEA09-F715-BD6A-5E75-7B033957573D}"/>
              </a:ext>
            </a:extLst>
          </p:cNvPr>
          <p:cNvSpPr txBox="1"/>
          <p:nvPr/>
        </p:nvSpPr>
        <p:spPr>
          <a:xfrm>
            <a:off x="3180606" y="1553398"/>
            <a:ext cx="3570208" cy="461665"/>
          </a:xfrm>
          <a:prstGeom prst="rect">
            <a:avLst/>
          </a:prstGeom>
          <a:noFill/>
          <a:ln w="28575"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ポイント①：頸部前屈位</a:t>
            </a:r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690C7172-8DE9-D348-E786-9CCAC817928C}"/>
              </a:ext>
            </a:extLst>
          </p:cNvPr>
          <p:cNvSpPr/>
          <p:nvPr/>
        </p:nvSpPr>
        <p:spPr>
          <a:xfrm>
            <a:off x="8107678" y="3340367"/>
            <a:ext cx="3117669" cy="1828800"/>
          </a:xfrm>
          <a:custGeom>
            <a:avLst/>
            <a:gdLst>
              <a:gd name="connsiteX0" fmla="*/ 3004457 w 3117669"/>
              <a:gd name="connsiteY0" fmla="*/ 0 h 1828800"/>
              <a:gd name="connsiteX1" fmla="*/ 0 w 3117669"/>
              <a:gd name="connsiteY1" fmla="*/ 1828800 h 1828800"/>
              <a:gd name="connsiteX2" fmla="*/ 3117669 w 3117669"/>
              <a:gd name="connsiteY2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7669" h="1828800">
                <a:moveTo>
                  <a:pt x="3004457" y="0"/>
                </a:moveTo>
                <a:lnTo>
                  <a:pt x="0" y="1828800"/>
                </a:lnTo>
                <a:lnTo>
                  <a:pt x="3117669" y="1828800"/>
                </a:lnTo>
              </a:path>
            </a:pathLst>
          </a:custGeom>
          <a:noFill/>
          <a:ln w="762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8CDE5D3-2B30-1A37-D6C9-04E9F453ACD7}"/>
              </a:ext>
            </a:extLst>
          </p:cNvPr>
          <p:cNvSpPr txBox="1"/>
          <p:nvPr/>
        </p:nvSpPr>
        <p:spPr>
          <a:xfrm>
            <a:off x="9131711" y="4617009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リクライニング位</a:t>
            </a:r>
            <a:r>
              <a:rPr kumimoji="1" lang="en-US" altLang="ja-JP" dirty="0"/>
              <a:t>30</a:t>
            </a:r>
            <a:r>
              <a:rPr kumimoji="1" lang="ja-JP" altLang="en-US" dirty="0"/>
              <a:t>度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33D81535-22A5-20C0-773A-B3F56E120E7B}"/>
              </a:ext>
            </a:extLst>
          </p:cNvPr>
          <p:cNvSpPr txBox="1"/>
          <p:nvPr/>
        </p:nvSpPr>
        <p:spPr>
          <a:xfrm>
            <a:off x="7586193" y="6096799"/>
            <a:ext cx="3877985" cy="461665"/>
          </a:xfrm>
          <a:prstGeom prst="rect">
            <a:avLst/>
          </a:prstGeom>
          <a:noFill/>
          <a:ln w="28575"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ポイント②：体幹角度調整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4A8DFE2-8D46-D9A8-63BF-23F91866D8DD}"/>
              </a:ext>
            </a:extLst>
          </p:cNvPr>
          <p:cNvSpPr txBox="1"/>
          <p:nvPr/>
        </p:nvSpPr>
        <p:spPr>
          <a:xfrm>
            <a:off x="371356" y="278301"/>
            <a:ext cx="5724644" cy="923330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食事介助時の姿勢</a:t>
            </a:r>
          </a:p>
        </p:txBody>
      </p: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B8CA975B-0C86-11BF-73B0-6EE9337E15D8}"/>
              </a:ext>
            </a:extLst>
          </p:cNvPr>
          <p:cNvCxnSpPr>
            <a:stCxn id="68" idx="3"/>
          </p:cNvCxnSpPr>
          <p:nvPr/>
        </p:nvCxnSpPr>
        <p:spPr>
          <a:xfrm>
            <a:off x="6750814" y="1784231"/>
            <a:ext cx="1287197" cy="264036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DA0D01DC-5DC0-570A-3D3E-8791CA4FE162}"/>
              </a:ext>
            </a:extLst>
          </p:cNvPr>
          <p:cNvCxnSpPr>
            <a:cxnSpLocks/>
          </p:cNvCxnSpPr>
          <p:nvPr/>
        </p:nvCxnSpPr>
        <p:spPr>
          <a:xfrm flipV="1">
            <a:off x="9214840" y="5375948"/>
            <a:ext cx="0" cy="720851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68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AE9A3DBE-8D2A-0179-5E71-3815B790DDE8}"/>
              </a:ext>
            </a:extLst>
          </p:cNvPr>
          <p:cNvSpPr/>
          <p:nvPr/>
        </p:nvSpPr>
        <p:spPr>
          <a:xfrm>
            <a:off x="5982789" y="1140823"/>
            <a:ext cx="6104708" cy="5625737"/>
          </a:xfrm>
          <a:prstGeom prst="roundRect">
            <a:avLst>
              <a:gd name="adj" fmla="val 4593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8466A4C-81D3-ADA3-BD2E-FF05F6E8A6C8}"/>
              </a:ext>
            </a:extLst>
          </p:cNvPr>
          <p:cNvSpPr txBox="1"/>
          <p:nvPr/>
        </p:nvSpPr>
        <p:spPr>
          <a:xfrm>
            <a:off x="130793" y="151989"/>
            <a:ext cx="5211683" cy="523220"/>
          </a:xfrm>
          <a:prstGeom prst="rect">
            <a:avLst/>
          </a:prstGeom>
          <a:noFill/>
          <a:ln w="28575"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ポイント①：頸部前屈位の効果</a:t>
            </a:r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E81CD09D-4F1D-483F-9DDF-EE092CD9C76F}"/>
              </a:ext>
            </a:extLst>
          </p:cNvPr>
          <p:cNvGrpSpPr/>
          <p:nvPr/>
        </p:nvGrpSpPr>
        <p:grpSpPr>
          <a:xfrm>
            <a:off x="982004" y="2540765"/>
            <a:ext cx="4350797" cy="3200562"/>
            <a:chOff x="500411" y="1632683"/>
            <a:chExt cx="5318271" cy="3912261"/>
          </a:xfrm>
        </p:grpSpPr>
        <p:grpSp>
          <p:nvGrpSpPr>
            <p:cNvPr id="86" name="グループ化 85">
              <a:extLst>
                <a:ext uri="{FF2B5EF4-FFF2-40B4-BE49-F238E27FC236}">
                  <a16:creationId xmlns:a16="http://schemas.microsoft.com/office/drawing/2014/main" id="{63CFAB40-2EAD-F7FA-8891-65F3AAFD1A80}"/>
                </a:ext>
              </a:extLst>
            </p:cNvPr>
            <p:cNvGrpSpPr/>
            <p:nvPr/>
          </p:nvGrpSpPr>
          <p:grpSpPr>
            <a:xfrm>
              <a:off x="500411" y="1632683"/>
              <a:ext cx="5318271" cy="3912261"/>
              <a:chOff x="182415" y="1725613"/>
              <a:chExt cx="6206479" cy="4565650"/>
            </a:xfrm>
          </p:grpSpPr>
          <p:sp>
            <p:nvSpPr>
              <p:cNvPr id="89" name="フリーフォーム: 図形 88">
                <a:extLst>
                  <a:ext uri="{FF2B5EF4-FFF2-40B4-BE49-F238E27FC236}">
                    <a16:creationId xmlns:a16="http://schemas.microsoft.com/office/drawing/2014/main" id="{BE36D61B-B7C7-6BB9-88E3-21C865733992}"/>
                  </a:ext>
                </a:extLst>
              </p:cNvPr>
              <p:cNvSpPr/>
              <p:nvPr/>
            </p:nvSpPr>
            <p:spPr>
              <a:xfrm>
                <a:off x="2759075" y="1919288"/>
                <a:ext cx="1098550" cy="2146300"/>
              </a:xfrm>
              <a:custGeom>
                <a:avLst/>
                <a:gdLst>
                  <a:gd name="connsiteX0" fmla="*/ 30163 w 1098550"/>
                  <a:gd name="connsiteY0" fmla="*/ 0 h 2146300"/>
                  <a:gd name="connsiteX1" fmla="*/ 90488 w 1098550"/>
                  <a:gd name="connsiteY1" fmla="*/ 33338 h 2146300"/>
                  <a:gd name="connsiteX2" fmla="*/ 179388 w 1098550"/>
                  <a:gd name="connsiteY2" fmla="*/ 23813 h 2146300"/>
                  <a:gd name="connsiteX3" fmla="*/ 511175 w 1098550"/>
                  <a:gd name="connsiteY3" fmla="*/ 150813 h 2146300"/>
                  <a:gd name="connsiteX4" fmla="*/ 808038 w 1098550"/>
                  <a:gd name="connsiteY4" fmla="*/ 290513 h 2146300"/>
                  <a:gd name="connsiteX5" fmla="*/ 946150 w 1098550"/>
                  <a:gd name="connsiteY5" fmla="*/ 360363 h 2146300"/>
                  <a:gd name="connsiteX6" fmla="*/ 1055688 w 1098550"/>
                  <a:gd name="connsiteY6" fmla="*/ 552450 h 2146300"/>
                  <a:gd name="connsiteX7" fmla="*/ 1098550 w 1098550"/>
                  <a:gd name="connsiteY7" fmla="*/ 957263 h 2146300"/>
                  <a:gd name="connsiteX8" fmla="*/ 1084263 w 1098550"/>
                  <a:gd name="connsiteY8" fmla="*/ 1252538 h 2146300"/>
                  <a:gd name="connsiteX9" fmla="*/ 1065213 w 1098550"/>
                  <a:gd name="connsiteY9" fmla="*/ 1471613 h 2146300"/>
                  <a:gd name="connsiteX10" fmla="*/ 1014413 w 1098550"/>
                  <a:gd name="connsiteY10" fmla="*/ 1585913 h 2146300"/>
                  <a:gd name="connsiteX11" fmla="*/ 766763 w 1098550"/>
                  <a:gd name="connsiteY11" fmla="*/ 1724025 h 2146300"/>
                  <a:gd name="connsiteX12" fmla="*/ 577850 w 1098550"/>
                  <a:gd name="connsiteY12" fmla="*/ 1855788 h 2146300"/>
                  <a:gd name="connsiteX13" fmla="*/ 438150 w 1098550"/>
                  <a:gd name="connsiteY13" fmla="*/ 2024063 h 2146300"/>
                  <a:gd name="connsiteX14" fmla="*/ 358775 w 1098550"/>
                  <a:gd name="connsiteY14" fmla="*/ 2100263 h 2146300"/>
                  <a:gd name="connsiteX15" fmla="*/ 201613 w 1098550"/>
                  <a:gd name="connsiteY15" fmla="*/ 2146300 h 2146300"/>
                  <a:gd name="connsiteX16" fmla="*/ 130175 w 1098550"/>
                  <a:gd name="connsiteY16" fmla="*/ 2005013 h 2146300"/>
                  <a:gd name="connsiteX17" fmla="*/ 212725 w 1098550"/>
                  <a:gd name="connsiteY17" fmla="*/ 2001838 h 2146300"/>
                  <a:gd name="connsiteX18" fmla="*/ 309563 w 1098550"/>
                  <a:gd name="connsiteY18" fmla="*/ 1862138 h 2146300"/>
                  <a:gd name="connsiteX19" fmla="*/ 403225 w 1098550"/>
                  <a:gd name="connsiteY19" fmla="*/ 1660525 h 2146300"/>
                  <a:gd name="connsiteX20" fmla="*/ 466725 w 1098550"/>
                  <a:gd name="connsiteY20" fmla="*/ 1360488 h 2146300"/>
                  <a:gd name="connsiteX21" fmla="*/ 457200 w 1098550"/>
                  <a:gd name="connsiteY21" fmla="*/ 1092200 h 2146300"/>
                  <a:gd name="connsiteX22" fmla="*/ 403225 w 1098550"/>
                  <a:gd name="connsiteY22" fmla="*/ 866775 h 2146300"/>
                  <a:gd name="connsiteX23" fmla="*/ 279400 w 1098550"/>
                  <a:gd name="connsiteY23" fmla="*/ 628650 h 2146300"/>
                  <a:gd name="connsiteX24" fmla="*/ 0 w 1098550"/>
                  <a:gd name="connsiteY24" fmla="*/ 184150 h 2146300"/>
                  <a:gd name="connsiteX25" fmla="*/ 46038 w 1098550"/>
                  <a:gd name="connsiteY25" fmla="*/ 142875 h 2146300"/>
                  <a:gd name="connsiteX26" fmla="*/ 30163 w 1098550"/>
                  <a:gd name="connsiteY26" fmla="*/ 0 h 2146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098550" h="2146300">
                    <a:moveTo>
                      <a:pt x="30163" y="0"/>
                    </a:moveTo>
                    <a:lnTo>
                      <a:pt x="90488" y="33338"/>
                    </a:lnTo>
                    <a:lnTo>
                      <a:pt x="179388" y="23813"/>
                    </a:lnTo>
                    <a:lnTo>
                      <a:pt x="511175" y="150813"/>
                    </a:lnTo>
                    <a:lnTo>
                      <a:pt x="808038" y="290513"/>
                    </a:lnTo>
                    <a:lnTo>
                      <a:pt x="946150" y="360363"/>
                    </a:lnTo>
                    <a:lnTo>
                      <a:pt x="1055688" y="552450"/>
                    </a:lnTo>
                    <a:lnTo>
                      <a:pt x="1098550" y="957263"/>
                    </a:lnTo>
                    <a:lnTo>
                      <a:pt x="1084263" y="1252538"/>
                    </a:lnTo>
                    <a:lnTo>
                      <a:pt x="1065213" y="1471613"/>
                    </a:lnTo>
                    <a:lnTo>
                      <a:pt x="1014413" y="1585913"/>
                    </a:lnTo>
                    <a:lnTo>
                      <a:pt x="766763" y="1724025"/>
                    </a:lnTo>
                    <a:lnTo>
                      <a:pt x="577850" y="1855788"/>
                    </a:lnTo>
                    <a:lnTo>
                      <a:pt x="438150" y="2024063"/>
                    </a:lnTo>
                    <a:lnTo>
                      <a:pt x="358775" y="2100263"/>
                    </a:lnTo>
                    <a:lnTo>
                      <a:pt x="201613" y="2146300"/>
                    </a:lnTo>
                    <a:lnTo>
                      <a:pt x="130175" y="2005013"/>
                    </a:lnTo>
                    <a:lnTo>
                      <a:pt x="212725" y="2001838"/>
                    </a:lnTo>
                    <a:lnTo>
                      <a:pt x="309563" y="1862138"/>
                    </a:lnTo>
                    <a:lnTo>
                      <a:pt x="403225" y="1660525"/>
                    </a:lnTo>
                    <a:lnTo>
                      <a:pt x="466725" y="1360488"/>
                    </a:lnTo>
                    <a:lnTo>
                      <a:pt x="457200" y="1092200"/>
                    </a:lnTo>
                    <a:lnTo>
                      <a:pt x="403225" y="866775"/>
                    </a:lnTo>
                    <a:lnTo>
                      <a:pt x="279400" y="628650"/>
                    </a:lnTo>
                    <a:lnTo>
                      <a:pt x="0" y="184150"/>
                    </a:lnTo>
                    <a:lnTo>
                      <a:pt x="46038" y="142875"/>
                    </a:lnTo>
                    <a:lnTo>
                      <a:pt x="30163" y="0"/>
                    </a:lnTo>
                    <a:close/>
                  </a:path>
                </a:pathLst>
              </a:custGeom>
              <a:solidFill>
                <a:srgbClr val="F8DAD9"/>
              </a:solidFill>
              <a:ln>
                <a:solidFill>
                  <a:srgbClr val="F8DA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フリーフォーム: 図形 89">
                <a:extLst>
                  <a:ext uri="{FF2B5EF4-FFF2-40B4-BE49-F238E27FC236}">
                    <a16:creationId xmlns:a16="http://schemas.microsoft.com/office/drawing/2014/main" id="{FC701F1D-979A-2166-12EA-D45DCCE617B0}"/>
                  </a:ext>
                </a:extLst>
              </p:cNvPr>
              <p:cNvSpPr/>
              <p:nvPr/>
            </p:nvSpPr>
            <p:spPr>
              <a:xfrm>
                <a:off x="2185988" y="2373313"/>
                <a:ext cx="909637" cy="1571625"/>
              </a:xfrm>
              <a:custGeom>
                <a:avLst/>
                <a:gdLst>
                  <a:gd name="connsiteX0" fmla="*/ 146050 w 909637"/>
                  <a:gd name="connsiteY0" fmla="*/ 0 h 1571625"/>
                  <a:gd name="connsiteX1" fmla="*/ 207962 w 909637"/>
                  <a:gd name="connsiteY1" fmla="*/ 44450 h 1571625"/>
                  <a:gd name="connsiteX2" fmla="*/ 433387 w 909637"/>
                  <a:gd name="connsiteY2" fmla="*/ 55563 h 1571625"/>
                  <a:gd name="connsiteX3" fmla="*/ 279400 w 909637"/>
                  <a:gd name="connsiteY3" fmla="*/ 146050 h 1571625"/>
                  <a:gd name="connsiteX4" fmla="*/ 430212 w 909637"/>
                  <a:gd name="connsiteY4" fmla="*/ 193675 h 1571625"/>
                  <a:gd name="connsiteX5" fmla="*/ 552450 w 909637"/>
                  <a:gd name="connsiteY5" fmla="*/ 241300 h 1571625"/>
                  <a:gd name="connsiteX6" fmla="*/ 619125 w 909637"/>
                  <a:gd name="connsiteY6" fmla="*/ 285750 h 1571625"/>
                  <a:gd name="connsiteX7" fmla="*/ 811212 w 909637"/>
                  <a:gd name="connsiteY7" fmla="*/ 515938 h 1571625"/>
                  <a:gd name="connsiteX8" fmla="*/ 889000 w 909637"/>
                  <a:gd name="connsiteY8" fmla="*/ 695325 h 1571625"/>
                  <a:gd name="connsiteX9" fmla="*/ 909637 w 909637"/>
                  <a:gd name="connsiteY9" fmla="*/ 889000 h 1571625"/>
                  <a:gd name="connsiteX10" fmla="*/ 876300 w 909637"/>
                  <a:gd name="connsiteY10" fmla="*/ 1111250 h 1571625"/>
                  <a:gd name="connsiteX11" fmla="*/ 766762 w 909637"/>
                  <a:gd name="connsiteY11" fmla="*/ 1339850 h 1571625"/>
                  <a:gd name="connsiteX12" fmla="*/ 677862 w 909637"/>
                  <a:gd name="connsiteY12" fmla="*/ 1457325 h 1571625"/>
                  <a:gd name="connsiteX13" fmla="*/ 679450 w 909637"/>
                  <a:gd name="connsiteY13" fmla="*/ 1571625 h 1571625"/>
                  <a:gd name="connsiteX14" fmla="*/ 558800 w 909637"/>
                  <a:gd name="connsiteY14" fmla="*/ 1401763 h 1571625"/>
                  <a:gd name="connsiteX15" fmla="*/ 674687 w 909637"/>
                  <a:gd name="connsiteY15" fmla="*/ 1239838 h 1571625"/>
                  <a:gd name="connsiteX16" fmla="*/ 755650 w 909637"/>
                  <a:gd name="connsiteY16" fmla="*/ 1025525 h 1571625"/>
                  <a:gd name="connsiteX17" fmla="*/ 771525 w 909637"/>
                  <a:gd name="connsiteY17" fmla="*/ 750888 h 1571625"/>
                  <a:gd name="connsiteX18" fmla="*/ 693737 w 909637"/>
                  <a:gd name="connsiteY18" fmla="*/ 534988 h 1571625"/>
                  <a:gd name="connsiteX19" fmla="*/ 600075 w 909637"/>
                  <a:gd name="connsiteY19" fmla="*/ 422275 h 1571625"/>
                  <a:gd name="connsiteX20" fmla="*/ 431800 w 909637"/>
                  <a:gd name="connsiteY20" fmla="*/ 301625 h 1571625"/>
                  <a:gd name="connsiteX21" fmla="*/ 333375 w 909637"/>
                  <a:gd name="connsiteY21" fmla="*/ 271463 h 1571625"/>
                  <a:gd name="connsiteX22" fmla="*/ 173037 w 909637"/>
                  <a:gd name="connsiteY22" fmla="*/ 317500 h 1571625"/>
                  <a:gd name="connsiteX23" fmla="*/ 104775 w 909637"/>
                  <a:gd name="connsiteY23" fmla="*/ 433388 h 1571625"/>
                  <a:gd name="connsiteX24" fmla="*/ 96837 w 909637"/>
                  <a:gd name="connsiteY24" fmla="*/ 287338 h 1571625"/>
                  <a:gd name="connsiteX25" fmla="*/ 250825 w 909637"/>
                  <a:gd name="connsiteY25" fmla="*/ 203200 h 1571625"/>
                  <a:gd name="connsiteX26" fmla="*/ 153987 w 909637"/>
                  <a:gd name="connsiteY26" fmla="*/ 163513 h 1571625"/>
                  <a:gd name="connsiteX27" fmla="*/ 55562 w 909637"/>
                  <a:gd name="connsiteY27" fmla="*/ 174625 h 1571625"/>
                  <a:gd name="connsiteX28" fmla="*/ 0 w 909637"/>
                  <a:gd name="connsiteY28" fmla="*/ 158750 h 1571625"/>
                  <a:gd name="connsiteX29" fmla="*/ 112712 w 909637"/>
                  <a:gd name="connsiteY29" fmla="*/ 109538 h 1571625"/>
                  <a:gd name="connsiteX30" fmla="*/ 141287 w 909637"/>
                  <a:gd name="connsiteY30" fmla="*/ 77788 h 1571625"/>
                  <a:gd name="connsiteX31" fmla="*/ 146050 w 909637"/>
                  <a:gd name="connsiteY31" fmla="*/ 0 h 1571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909637" h="1571625">
                    <a:moveTo>
                      <a:pt x="146050" y="0"/>
                    </a:moveTo>
                    <a:lnTo>
                      <a:pt x="207962" y="44450"/>
                    </a:lnTo>
                    <a:lnTo>
                      <a:pt x="433387" y="55563"/>
                    </a:lnTo>
                    <a:lnTo>
                      <a:pt x="279400" y="146050"/>
                    </a:lnTo>
                    <a:lnTo>
                      <a:pt x="430212" y="193675"/>
                    </a:lnTo>
                    <a:lnTo>
                      <a:pt x="552450" y="241300"/>
                    </a:lnTo>
                    <a:lnTo>
                      <a:pt x="619125" y="285750"/>
                    </a:lnTo>
                    <a:lnTo>
                      <a:pt x="811212" y="515938"/>
                    </a:lnTo>
                    <a:lnTo>
                      <a:pt x="889000" y="695325"/>
                    </a:lnTo>
                    <a:lnTo>
                      <a:pt x="909637" y="889000"/>
                    </a:lnTo>
                    <a:lnTo>
                      <a:pt x="876300" y="1111250"/>
                    </a:lnTo>
                    <a:lnTo>
                      <a:pt x="766762" y="1339850"/>
                    </a:lnTo>
                    <a:lnTo>
                      <a:pt x="677862" y="1457325"/>
                    </a:lnTo>
                    <a:cubicBezTo>
                      <a:pt x="678391" y="1495425"/>
                      <a:pt x="678921" y="1533525"/>
                      <a:pt x="679450" y="1571625"/>
                    </a:cubicBezTo>
                    <a:lnTo>
                      <a:pt x="558800" y="1401763"/>
                    </a:lnTo>
                    <a:lnTo>
                      <a:pt x="674687" y="1239838"/>
                    </a:lnTo>
                    <a:lnTo>
                      <a:pt x="755650" y="1025525"/>
                    </a:lnTo>
                    <a:lnTo>
                      <a:pt x="771525" y="750888"/>
                    </a:lnTo>
                    <a:lnTo>
                      <a:pt x="693737" y="534988"/>
                    </a:lnTo>
                    <a:lnTo>
                      <a:pt x="600075" y="422275"/>
                    </a:lnTo>
                    <a:lnTo>
                      <a:pt x="431800" y="301625"/>
                    </a:lnTo>
                    <a:lnTo>
                      <a:pt x="333375" y="271463"/>
                    </a:lnTo>
                    <a:lnTo>
                      <a:pt x="173037" y="317500"/>
                    </a:lnTo>
                    <a:lnTo>
                      <a:pt x="104775" y="433388"/>
                    </a:lnTo>
                    <a:lnTo>
                      <a:pt x="96837" y="287338"/>
                    </a:lnTo>
                    <a:lnTo>
                      <a:pt x="250825" y="203200"/>
                    </a:lnTo>
                    <a:lnTo>
                      <a:pt x="153987" y="163513"/>
                    </a:lnTo>
                    <a:lnTo>
                      <a:pt x="55562" y="174625"/>
                    </a:lnTo>
                    <a:lnTo>
                      <a:pt x="0" y="158750"/>
                    </a:lnTo>
                    <a:lnTo>
                      <a:pt x="112712" y="109538"/>
                    </a:lnTo>
                    <a:lnTo>
                      <a:pt x="141287" y="77788"/>
                    </a:lnTo>
                    <a:lnTo>
                      <a:pt x="146050" y="0"/>
                    </a:lnTo>
                    <a:close/>
                  </a:path>
                </a:pathLst>
              </a:custGeom>
              <a:solidFill>
                <a:srgbClr val="F8DAD9"/>
              </a:solidFill>
              <a:ln>
                <a:solidFill>
                  <a:srgbClr val="F8DA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フリーフォーム: 図形 90">
                <a:extLst>
                  <a:ext uri="{FF2B5EF4-FFF2-40B4-BE49-F238E27FC236}">
                    <a16:creationId xmlns:a16="http://schemas.microsoft.com/office/drawing/2014/main" id="{F4EF40BA-290C-9447-F83B-096727AEF6ED}"/>
                  </a:ext>
                </a:extLst>
              </p:cNvPr>
              <p:cNvSpPr/>
              <p:nvPr/>
            </p:nvSpPr>
            <p:spPr>
              <a:xfrm>
                <a:off x="188913" y="3765551"/>
                <a:ext cx="2805112" cy="1719262"/>
              </a:xfrm>
              <a:custGeom>
                <a:avLst/>
                <a:gdLst>
                  <a:gd name="connsiteX0" fmla="*/ 0 w 2805112"/>
                  <a:gd name="connsiteY0" fmla="*/ 1158875 h 1719262"/>
                  <a:gd name="connsiteX1" fmla="*/ 509587 w 2805112"/>
                  <a:gd name="connsiteY1" fmla="*/ 846137 h 1719262"/>
                  <a:gd name="connsiteX2" fmla="*/ 917575 w 2805112"/>
                  <a:gd name="connsiteY2" fmla="*/ 536575 h 1719262"/>
                  <a:gd name="connsiteX3" fmla="*/ 1136650 w 2805112"/>
                  <a:gd name="connsiteY3" fmla="*/ 411162 h 1719262"/>
                  <a:gd name="connsiteX4" fmla="*/ 1328737 w 2805112"/>
                  <a:gd name="connsiteY4" fmla="*/ 358775 h 1719262"/>
                  <a:gd name="connsiteX5" fmla="*/ 1538287 w 2805112"/>
                  <a:gd name="connsiteY5" fmla="*/ 385762 h 1719262"/>
                  <a:gd name="connsiteX6" fmla="*/ 1838325 w 2805112"/>
                  <a:gd name="connsiteY6" fmla="*/ 377825 h 1719262"/>
                  <a:gd name="connsiteX7" fmla="*/ 2117725 w 2805112"/>
                  <a:gd name="connsiteY7" fmla="*/ 314325 h 1719262"/>
                  <a:gd name="connsiteX8" fmla="*/ 2138362 w 2805112"/>
                  <a:gd name="connsiteY8" fmla="*/ 274637 h 1719262"/>
                  <a:gd name="connsiteX9" fmla="*/ 2057400 w 2805112"/>
                  <a:gd name="connsiteY9" fmla="*/ 246062 h 1719262"/>
                  <a:gd name="connsiteX10" fmla="*/ 1919287 w 2805112"/>
                  <a:gd name="connsiteY10" fmla="*/ 249237 h 1719262"/>
                  <a:gd name="connsiteX11" fmla="*/ 1851025 w 2805112"/>
                  <a:gd name="connsiteY11" fmla="*/ 242887 h 1719262"/>
                  <a:gd name="connsiteX12" fmla="*/ 1792287 w 2805112"/>
                  <a:gd name="connsiteY12" fmla="*/ 195262 h 1719262"/>
                  <a:gd name="connsiteX13" fmla="*/ 1789112 w 2805112"/>
                  <a:gd name="connsiteY13" fmla="*/ 147637 h 1719262"/>
                  <a:gd name="connsiteX14" fmla="*/ 1831975 w 2805112"/>
                  <a:gd name="connsiteY14" fmla="*/ 147637 h 1719262"/>
                  <a:gd name="connsiteX15" fmla="*/ 1939925 w 2805112"/>
                  <a:gd name="connsiteY15" fmla="*/ 203200 h 1719262"/>
                  <a:gd name="connsiteX16" fmla="*/ 2101850 w 2805112"/>
                  <a:gd name="connsiteY16" fmla="*/ 211137 h 1719262"/>
                  <a:gd name="connsiteX17" fmla="*/ 2247900 w 2805112"/>
                  <a:gd name="connsiteY17" fmla="*/ 196850 h 1719262"/>
                  <a:gd name="connsiteX18" fmla="*/ 2392362 w 2805112"/>
                  <a:gd name="connsiteY18" fmla="*/ 122237 h 1719262"/>
                  <a:gd name="connsiteX19" fmla="*/ 2571750 w 2805112"/>
                  <a:gd name="connsiteY19" fmla="*/ 0 h 1719262"/>
                  <a:gd name="connsiteX20" fmla="*/ 2805112 w 2805112"/>
                  <a:gd name="connsiteY20" fmla="*/ 300037 h 1719262"/>
                  <a:gd name="connsiteX21" fmla="*/ 2435225 w 2805112"/>
                  <a:gd name="connsiteY21" fmla="*/ 352425 h 1719262"/>
                  <a:gd name="connsiteX22" fmla="*/ 2236787 w 2805112"/>
                  <a:gd name="connsiteY22" fmla="*/ 414337 h 1719262"/>
                  <a:gd name="connsiteX23" fmla="*/ 2000250 w 2805112"/>
                  <a:gd name="connsiteY23" fmla="*/ 546100 h 1719262"/>
                  <a:gd name="connsiteX24" fmla="*/ 1562100 w 2805112"/>
                  <a:gd name="connsiteY24" fmla="*/ 841375 h 1719262"/>
                  <a:gd name="connsiteX25" fmla="*/ 1352550 w 2805112"/>
                  <a:gd name="connsiteY25" fmla="*/ 1003300 h 1719262"/>
                  <a:gd name="connsiteX26" fmla="*/ 1092200 w 2805112"/>
                  <a:gd name="connsiteY26" fmla="*/ 1201737 h 1719262"/>
                  <a:gd name="connsiteX27" fmla="*/ 808037 w 2805112"/>
                  <a:gd name="connsiteY27" fmla="*/ 1390650 h 1719262"/>
                  <a:gd name="connsiteX28" fmla="*/ 268287 w 2805112"/>
                  <a:gd name="connsiteY28" fmla="*/ 1719262 h 1719262"/>
                  <a:gd name="connsiteX29" fmla="*/ 239712 w 2805112"/>
                  <a:gd name="connsiteY29" fmla="*/ 1649412 h 1719262"/>
                  <a:gd name="connsiteX30" fmla="*/ 755650 w 2805112"/>
                  <a:gd name="connsiteY30" fmla="*/ 1352550 h 1719262"/>
                  <a:gd name="connsiteX31" fmla="*/ 981075 w 2805112"/>
                  <a:gd name="connsiteY31" fmla="*/ 1214437 h 1719262"/>
                  <a:gd name="connsiteX32" fmla="*/ 1258887 w 2805112"/>
                  <a:gd name="connsiteY32" fmla="*/ 1025525 h 1719262"/>
                  <a:gd name="connsiteX33" fmla="*/ 1474787 w 2805112"/>
                  <a:gd name="connsiteY33" fmla="*/ 852487 h 1719262"/>
                  <a:gd name="connsiteX34" fmla="*/ 1519237 w 2805112"/>
                  <a:gd name="connsiteY34" fmla="*/ 788987 h 1719262"/>
                  <a:gd name="connsiteX35" fmla="*/ 1506537 w 2805112"/>
                  <a:gd name="connsiteY35" fmla="*/ 760412 h 1719262"/>
                  <a:gd name="connsiteX36" fmla="*/ 1425575 w 2805112"/>
                  <a:gd name="connsiteY36" fmla="*/ 750887 h 1719262"/>
                  <a:gd name="connsiteX37" fmla="*/ 1258887 w 2805112"/>
                  <a:gd name="connsiteY37" fmla="*/ 876300 h 1719262"/>
                  <a:gd name="connsiteX38" fmla="*/ 930275 w 2805112"/>
                  <a:gd name="connsiteY38" fmla="*/ 1101725 h 1719262"/>
                  <a:gd name="connsiteX39" fmla="*/ 690562 w 2805112"/>
                  <a:gd name="connsiteY39" fmla="*/ 1268412 h 1719262"/>
                  <a:gd name="connsiteX40" fmla="*/ 342900 w 2805112"/>
                  <a:gd name="connsiteY40" fmla="*/ 1450975 h 1719262"/>
                  <a:gd name="connsiteX41" fmla="*/ 166687 w 2805112"/>
                  <a:gd name="connsiteY41" fmla="*/ 1536700 h 1719262"/>
                  <a:gd name="connsiteX42" fmla="*/ 150812 w 2805112"/>
                  <a:gd name="connsiteY42" fmla="*/ 1516062 h 1719262"/>
                  <a:gd name="connsiteX43" fmla="*/ 0 w 2805112"/>
                  <a:gd name="connsiteY43" fmla="*/ 1158875 h 1719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805112" h="1719262">
                    <a:moveTo>
                      <a:pt x="0" y="1158875"/>
                    </a:moveTo>
                    <a:lnTo>
                      <a:pt x="509587" y="846137"/>
                    </a:lnTo>
                    <a:lnTo>
                      <a:pt x="917575" y="536575"/>
                    </a:lnTo>
                    <a:lnTo>
                      <a:pt x="1136650" y="411162"/>
                    </a:lnTo>
                    <a:lnTo>
                      <a:pt x="1328737" y="358775"/>
                    </a:lnTo>
                    <a:lnTo>
                      <a:pt x="1538287" y="385762"/>
                    </a:lnTo>
                    <a:lnTo>
                      <a:pt x="1838325" y="377825"/>
                    </a:lnTo>
                    <a:lnTo>
                      <a:pt x="2117725" y="314325"/>
                    </a:lnTo>
                    <a:lnTo>
                      <a:pt x="2138362" y="274637"/>
                    </a:lnTo>
                    <a:lnTo>
                      <a:pt x="2057400" y="246062"/>
                    </a:lnTo>
                    <a:lnTo>
                      <a:pt x="1919287" y="249237"/>
                    </a:lnTo>
                    <a:lnTo>
                      <a:pt x="1851025" y="242887"/>
                    </a:lnTo>
                    <a:lnTo>
                      <a:pt x="1792287" y="195262"/>
                    </a:lnTo>
                    <a:lnTo>
                      <a:pt x="1789112" y="147637"/>
                    </a:lnTo>
                    <a:lnTo>
                      <a:pt x="1831975" y="147637"/>
                    </a:lnTo>
                    <a:lnTo>
                      <a:pt x="1939925" y="203200"/>
                    </a:lnTo>
                    <a:lnTo>
                      <a:pt x="2101850" y="211137"/>
                    </a:lnTo>
                    <a:lnTo>
                      <a:pt x="2247900" y="196850"/>
                    </a:lnTo>
                    <a:lnTo>
                      <a:pt x="2392362" y="122237"/>
                    </a:lnTo>
                    <a:lnTo>
                      <a:pt x="2571750" y="0"/>
                    </a:lnTo>
                    <a:lnTo>
                      <a:pt x="2805112" y="300037"/>
                    </a:lnTo>
                    <a:lnTo>
                      <a:pt x="2435225" y="352425"/>
                    </a:lnTo>
                    <a:lnTo>
                      <a:pt x="2236787" y="414337"/>
                    </a:lnTo>
                    <a:lnTo>
                      <a:pt x="2000250" y="546100"/>
                    </a:lnTo>
                    <a:lnTo>
                      <a:pt x="1562100" y="841375"/>
                    </a:lnTo>
                    <a:lnTo>
                      <a:pt x="1352550" y="1003300"/>
                    </a:lnTo>
                    <a:lnTo>
                      <a:pt x="1092200" y="1201737"/>
                    </a:lnTo>
                    <a:lnTo>
                      <a:pt x="808037" y="1390650"/>
                    </a:lnTo>
                    <a:lnTo>
                      <a:pt x="268287" y="1719262"/>
                    </a:lnTo>
                    <a:lnTo>
                      <a:pt x="239712" y="1649412"/>
                    </a:lnTo>
                    <a:lnTo>
                      <a:pt x="755650" y="1352550"/>
                    </a:lnTo>
                    <a:lnTo>
                      <a:pt x="981075" y="1214437"/>
                    </a:lnTo>
                    <a:lnTo>
                      <a:pt x="1258887" y="1025525"/>
                    </a:lnTo>
                    <a:lnTo>
                      <a:pt x="1474787" y="852487"/>
                    </a:lnTo>
                    <a:lnTo>
                      <a:pt x="1519237" y="788987"/>
                    </a:lnTo>
                    <a:lnTo>
                      <a:pt x="1506537" y="760412"/>
                    </a:lnTo>
                    <a:lnTo>
                      <a:pt x="1425575" y="750887"/>
                    </a:lnTo>
                    <a:lnTo>
                      <a:pt x="1258887" y="876300"/>
                    </a:lnTo>
                    <a:lnTo>
                      <a:pt x="930275" y="1101725"/>
                    </a:lnTo>
                    <a:lnTo>
                      <a:pt x="690562" y="1268412"/>
                    </a:lnTo>
                    <a:lnTo>
                      <a:pt x="342900" y="1450975"/>
                    </a:lnTo>
                    <a:lnTo>
                      <a:pt x="166687" y="1536700"/>
                    </a:lnTo>
                    <a:lnTo>
                      <a:pt x="150812" y="1516062"/>
                    </a:lnTo>
                    <a:lnTo>
                      <a:pt x="0" y="1158875"/>
                    </a:lnTo>
                    <a:close/>
                  </a:path>
                </a:pathLst>
              </a:custGeom>
              <a:solidFill>
                <a:srgbClr val="F8DAD9"/>
              </a:solidFill>
              <a:ln>
                <a:solidFill>
                  <a:srgbClr val="F8DA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フリーフォーム: 図形 91">
                <a:extLst>
                  <a:ext uri="{FF2B5EF4-FFF2-40B4-BE49-F238E27FC236}">
                    <a16:creationId xmlns:a16="http://schemas.microsoft.com/office/drawing/2014/main" id="{A5EFC54C-69F8-6197-B690-B6B929B7C8D7}"/>
                  </a:ext>
                </a:extLst>
              </p:cNvPr>
              <p:cNvSpPr/>
              <p:nvPr/>
            </p:nvSpPr>
            <p:spPr>
              <a:xfrm>
                <a:off x="2759075" y="1725613"/>
                <a:ext cx="3476625" cy="1406525"/>
              </a:xfrm>
              <a:custGeom>
                <a:avLst/>
                <a:gdLst>
                  <a:gd name="connsiteX0" fmla="*/ 1095375 w 3476625"/>
                  <a:gd name="connsiteY0" fmla="*/ 1404938 h 1406525"/>
                  <a:gd name="connsiteX1" fmla="*/ 1112838 w 3476625"/>
                  <a:gd name="connsiteY1" fmla="*/ 1182688 h 1406525"/>
                  <a:gd name="connsiteX2" fmla="*/ 1077913 w 3476625"/>
                  <a:gd name="connsiteY2" fmla="*/ 885825 h 1406525"/>
                  <a:gd name="connsiteX3" fmla="*/ 1046163 w 3476625"/>
                  <a:gd name="connsiteY3" fmla="*/ 725488 h 1406525"/>
                  <a:gd name="connsiteX4" fmla="*/ 960438 w 3476625"/>
                  <a:gd name="connsiteY4" fmla="*/ 571500 h 1406525"/>
                  <a:gd name="connsiteX5" fmla="*/ 882650 w 3476625"/>
                  <a:gd name="connsiteY5" fmla="*/ 509588 h 1406525"/>
                  <a:gd name="connsiteX6" fmla="*/ 604838 w 3476625"/>
                  <a:gd name="connsiteY6" fmla="*/ 377825 h 1406525"/>
                  <a:gd name="connsiteX7" fmla="*/ 341313 w 3476625"/>
                  <a:gd name="connsiteY7" fmla="*/ 260350 h 1406525"/>
                  <a:gd name="connsiteX8" fmla="*/ 180975 w 3476625"/>
                  <a:gd name="connsiteY8" fmla="*/ 203200 h 1406525"/>
                  <a:gd name="connsiteX9" fmla="*/ 115888 w 3476625"/>
                  <a:gd name="connsiteY9" fmla="*/ 215900 h 1406525"/>
                  <a:gd name="connsiteX10" fmla="*/ 69850 w 3476625"/>
                  <a:gd name="connsiteY10" fmla="*/ 209550 h 1406525"/>
                  <a:gd name="connsiteX11" fmla="*/ 11113 w 3476625"/>
                  <a:gd name="connsiteY11" fmla="*/ 152400 h 1406525"/>
                  <a:gd name="connsiteX12" fmla="*/ 0 w 3476625"/>
                  <a:gd name="connsiteY12" fmla="*/ 71438 h 1406525"/>
                  <a:gd name="connsiteX13" fmla="*/ 73025 w 3476625"/>
                  <a:gd name="connsiteY13" fmla="*/ 1588 h 1406525"/>
                  <a:gd name="connsiteX14" fmla="*/ 158750 w 3476625"/>
                  <a:gd name="connsiteY14" fmla="*/ 0 h 1406525"/>
                  <a:gd name="connsiteX15" fmla="*/ 442913 w 3476625"/>
                  <a:gd name="connsiteY15" fmla="*/ 96838 h 1406525"/>
                  <a:gd name="connsiteX16" fmla="*/ 792163 w 3476625"/>
                  <a:gd name="connsiteY16" fmla="*/ 211138 h 1406525"/>
                  <a:gd name="connsiteX17" fmla="*/ 992188 w 3476625"/>
                  <a:gd name="connsiteY17" fmla="*/ 282575 h 1406525"/>
                  <a:gd name="connsiteX18" fmla="*/ 1184275 w 3476625"/>
                  <a:gd name="connsiteY18" fmla="*/ 315913 h 1406525"/>
                  <a:gd name="connsiteX19" fmla="*/ 1331913 w 3476625"/>
                  <a:gd name="connsiteY19" fmla="*/ 284163 h 1406525"/>
                  <a:gd name="connsiteX20" fmla="*/ 1420813 w 3476625"/>
                  <a:gd name="connsiteY20" fmla="*/ 241300 h 1406525"/>
                  <a:gd name="connsiteX21" fmla="*/ 1500188 w 3476625"/>
                  <a:gd name="connsiteY21" fmla="*/ 177800 h 1406525"/>
                  <a:gd name="connsiteX22" fmla="*/ 1798638 w 3476625"/>
                  <a:gd name="connsiteY22" fmla="*/ 87313 h 1406525"/>
                  <a:gd name="connsiteX23" fmla="*/ 2112963 w 3476625"/>
                  <a:gd name="connsiteY23" fmla="*/ 57150 h 1406525"/>
                  <a:gd name="connsiteX24" fmla="*/ 2384425 w 3476625"/>
                  <a:gd name="connsiteY24" fmla="*/ 101600 h 1406525"/>
                  <a:gd name="connsiteX25" fmla="*/ 2635250 w 3476625"/>
                  <a:gd name="connsiteY25" fmla="*/ 195263 h 1406525"/>
                  <a:gd name="connsiteX26" fmla="*/ 2932113 w 3476625"/>
                  <a:gd name="connsiteY26" fmla="*/ 427038 h 1406525"/>
                  <a:gd name="connsiteX27" fmla="*/ 3186113 w 3476625"/>
                  <a:gd name="connsiteY27" fmla="*/ 736600 h 1406525"/>
                  <a:gd name="connsiteX28" fmla="*/ 3316288 w 3476625"/>
                  <a:gd name="connsiteY28" fmla="*/ 954088 h 1406525"/>
                  <a:gd name="connsiteX29" fmla="*/ 3402013 w 3476625"/>
                  <a:gd name="connsiteY29" fmla="*/ 1157288 h 1406525"/>
                  <a:gd name="connsiteX30" fmla="*/ 3476625 w 3476625"/>
                  <a:gd name="connsiteY30" fmla="*/ 1406525 h 1406525"/>
                  <a:gd name="connsiteX31" fmla="*/ 1095375 w 3476625"/>
                  <a:gd name="connsiteY31" fmla="*/ 1404938 h 140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76625" h="1406525">
                    <a:moveTo>
                      <a:pt x="1095375" y="1404938"/>
                    </a:moveTo>
                    <a:lnTo>
                      <a:pt x="1112838" y="1182688"/>
                    </a:lnTo>
                    <a:lnTo>
                      <a:pt x="1077913" y="885825"/>
                    </a:lnTo>
                    <a:lnTo>
                      <a:pt x="1046163" y="725488"/>
                    </a:lnTo>
                    <a:lnTo>
                      <a:pt x="960438" y="571500"/>
                    </a:lnTo>
                    <a:lnTo>
                      <a:pt x="882650" y="509588"/>
                    </a:lnTo>
                    <a:lnTo>
                      <a:pt x="604838" y="377825"/>
                    </a:lnTo>
                    <a:lnTo>
                      <a:pt x="341313" y="260350"/>
                    </a:lnTo>
                    <a:lnTo>
                      <a:pt x="180975" y="203200"/>
                    </a:lnTo>
                    <a:lnTo>
                      <a:pt x="115888" y="215900"/>
                    </a:lnTo>
                    <a:lnTo>
                      <a:pt x="69850" y="209550"/>
                    </a:lnTo>
                    <a:lnTo>
                      <a:pt x="11113" y="152400"/>
                    </a:lnTo>
                    <a:lnTo>
                      <a:pt x="0" y="71438"/>
                    </a:lnTo>
                    <a:lnTo>
                      <a:pt x="73025" y="1588"/>
                    </a:lnTo>
                    <a:lnTo>
                      <a:pt x="158750" y="0"/>
                    </a:lnTo>
                    <a:lnTo>
                      <a:pt x="442913" y="96838"/>
                    </a:lnTo>
                    <a:lnTo>
                      <a:pt x="792163" y="211138"/>
                    </a:lnTo>
                    <a:lnTo>
                      <a:pt x="992188" y="282575"/>
                    </a:lnTo>
                    <a:lnTo>
                      <a:pt x="1184275" y="315913"/>
                    </a:lnTo>
                    <a:lnTo>
                      <a:pt x="1331913" y="284163"/>
                    </a:lnTo>
                    <a:lnTo>
                      <a:pt x="1420813" y="241300"/>
                    </a:lnTo>
                    <a:lnTo>
                      <a:pt x="1500188" y="177800"/>
                    </a:lnTo>
                    <a:lnTo>
                      <a:pt x="1798638" y="87313"/>
                    </a:lnTo>
                    <a:lnTo>
                      <a:pt x="2112963" y="57150"/>
                    </a:lnTo>
                    <a:lnTo>
                      <a:pt x="2384425" y="101600"/>
                    </a:lnTo>
                    <a:lnTo>
                      <a:pt x="2635250" y="195263"/>
                    </a:lnTo>
                    <a:lnTo>
                      <a:pt x="2932113" y="427038"/>
                    </a:lnTo>
                    <a:lnTo>
                      <a:pt x="3186113" y="736600"/>
                    </a:lnTo>
                    <a:lnTo>
                      <a:pt x="3316288" y="954088"/>
                    </a:lnTo>
                    <a:lnTo>
                      <a:pt x="3402013" y="1157288"/>
                    </a:lnTo>
                    <a:lnTo>
                      <a:pt x="3476625" y="1406525"/>
                    </a:lnTo>
                    <a:lnTo>
                      <a:pt x="1095375" y="1404938"/>
                    </a:lnTo>
                    <a:close/>
                  </a:path>
                </a:pathLst>
              </a:custGeom>
              <a:solidFill>
                <a:srgbClr val="FBECE1"/>
              </a:solidFill>
              <a:ln>
                <a:solidFill>
                  <a:srgbClr val="FBEC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フリーフォーム: 図形 92">
                <a:extLst>
                  <a:ext uri="{FF2B5EF4-FFF2-40B4-BE49-F238E27FC236}">
                    <a16:creationId xmlns:a16="http://schemas.microsoft.com/office/drawing/2014/main" id="{4B901C1B-C905-3EA7-B2C6-7BDA1C226083}"/>
                  </a:ext>
                </a:extLst>
              </p:cNvPr>
              <p:cNvSpPr/>
              <p:nvPr/>
            </p:nvSpPr>
            <p:spPr>
              <a:xfrm>
                <a:off x="469106" y="3081338"/>
                <a:ext cx="5919788" cy="3190875"/>
              </a:xfrm>
              <a:custGeom>
                <a:avLst/>
                <a:gdLst>
                  <a:gd name="connsiteX0" fmla="*/ 0 w 5919788"/>
                  <a:gd name="connsiteY0" fmla="*/ 2409825 h 3190875"/>
                  <a:gd name="connsiteX1" fmla="*/ 583407 w 5919788"/>
                  <a:gd name="connsiteY1" fmla="*/ 2057400 h 3190875"/>
                  <a:gd name="connsiteX2" fmla="*/ 871538 w 5919788"/>
                  <a:gd name="connsiteY2" fmla="*/ 1866900 h 3190875"/>
                  <a:gd name="connsiteX3" fmla="*/ 1326357 w 5919788"/>
                  <a:gd name="connsiteY3" fmla="*/ 1507331 h 3190875"/>
                  <a:gd name="connsiteX4" fmla="*/ 1776413 w 5919788"/>
                  <a:gd name="connsiteY4" fmla="*/ 1202531 h 3190875"/>
                  <a:gd name="connsiteX5" fmla="*/ 1983582 w 5919788"/>
                  <a:gd name="connsiteY5" fmla="*/ 1085850 h 3190875"/>
                  <a:gd name="connsiteX6" fmla="*/ 2316957 w 5919788"/>
                  <a:gd name="connsiteY6" fmla="*/ 1023938 h 3190875"/>
                  <a:gd name="connsiteX7" fmla="*/ 2621757 w 5919788"/>
                  <a:gd name="connsiteY7" fmla="*/ 954881 h 3190875"/>
                  <a:gd name="connsiteX8" fmla="*/ 2702719 w 5919788"/>
                  <a:gd name="connsiteY8" fmla="*/ 900113 h 3190875"/>
                  <a:gd name="connsiteX9" fmla="*/ 2895600 w 5919788"/>
                  <a:gd name="connsiteY9" fmla="*/ 692944 h 3190875"/>
                  <a:gd name="connsiteX10" fmla="*/ 2983707 w 5919788"/>
                  <a:gd name="connsiteY10" fmla="*/ 633413 h 3190875"/>
                  <a:gd name="connsiteX11" fmla="*/ 3217069 w 5919788"/>
                  <a:gd name="connsiteY11" fmla="*/ 492919 h 3190875"/>
                  <a:gd name="connsiteX12" fmla="*/ 3331369 w 5919788"/>
                  <a:gd name="connsiteY12" fmla="*/ 414338 h 3190875"/>
                  <a:gd name="connsiteX13" fmla="*/ 3378994 w 5919788"/>
                  <a:gd name="connsiteY13" fmla="*/ 254794 h 3190875"/>
                  <a:gd name="connsiteX14" fmla="*/ 3400425 w 5919788"/>
                  <a:gd name="connsiteY14" fmla="*/ 0 h 3190875"/>
                  <a:gd name="connsiteX15" fmla="*/ 5757863 w 5919788"/>
                  <a:gd name="connsiteY15" fmla="*/ 21431 h 3190875"/>
                  <a:gd name="connsiteX16" fmla="*/ 5879307 w 5919788"/>
                  <a:gd name="connsiteY16" fmla="*/ 566738 h 3190875"/>
                  <a:gd name="connsiteX17" fmla="*/ 5919788 w 5919788"/>
                  <a:gd name="connsiteY17" fmla="*/ 773906 h 3190875"/>
                  <a:gd name="connsiteX18" fmla="*/ 5857875 w 5919788"/>
                  <a:gd name="connsiteY18" fmla="*/ 1207294 h 3190875"/>
                  <a:gd name="connsiteX19" fmla="*/ 5760244 w 5919788"/>
                  <a:gd name="connsiteY19" fmla="*/ 1564481 h 3190875"/>
                  <a:gd name="connsiteX20" fmla="*/ 5462588 w 5919788"/>
                  <a:gd name="connsiteY20" fmla="*/ 2002631 h 3190875"/>
                  <a:gd name="connsiteX21" fmla="*/ 5172075 w 5919788"/>
                  <a:gd name="connsiteY21" fmla="*/ 2286000 h 3190875"/>
                  <a:gd name="connsiteX22" fmla="*/ 5053013 w 5919788"/>
                  <a:gd name="connsiteY22" fmla="*/ 2359819 h 3190875"/>
                  <a:gd name="connsiteX23" fmla="*/ 4698207 w 5919788"/>
                  <a:gd name="connsiteY23" fmla="*/ 2486025 h 3190875"/>
                  <a:gd name="connsiteX24" fmla="*/ 4176713 w 5919788"/>
                  <a:gd name="connsiteY24" fmla="*/ 2612231 h 3190875"/>
                  <a:gd name="connsiteX25" fmla="*/ 3993357 w 5919788"/>
                  <a:gd name="connsiteY25" fmla="*/ 2657475 h 3190875"/>
                  <a:gd name="connsiteX26" fmla="*/ 3679032 w 5919788"/>
                  <a:gd name="connsiteY26" fmla="*/ 2640806 h 3190875"/>
                  <a:gd name="connsiteX27" fmla="*/ 3326607 w 5919788"/>
                  <a:gd name="connsiteY27" fmla="*/ 2571750 h 3190875"/>
                  <a:gd name="connsiteX28" fmla="*/ 2995613 w 5919788"/>
                  <a:gd name="connsiteY28" fmla="*/ 2478881 h 3190875"/>
                  <a:gd name="connsiteX29" fmla="*/ 2664619 w 5919788"/>
                  <a:gd name="connsiteY29" fmla="*/ 2386013 h 3190875"/>
                  <a:gd name="connsiteX30" fmla="*/ 2302669 w 5919788"/>
                  <a:gd name="connsiteY30" fmla="*/ 2316956 h 3190875"/>
                  <a:gd name="connsiteX31" fmla="*/ 1978819 w 5919788"/>
                  <a:gd name="connsiteY31" fmla="*/ 2369344 h 3190875"/>
                  <a:gd name="connsiteX32" fmla="*/ 1559719 w 5919788"/>
                  <a:gd name="connsiteY32" fmla="*/ 2538413 h 3190875"/>
                  <a:gd name="connsiteX33" fmla="*/ 914400 w 5919788"/>
                  <a:gd name="connsiteY33" fmla="*/ 2909888 h 3190875"/>
                  <a:gd name="connsiteX34" fmla="*/ 438150 w 5919788"/>
                  <a:gd name="connsiteY34" fmla="*/ 3190875 h 3190875"/>
                  <a:gd name="connsiteX35" fmla="*/ 0 w 5919788"/>
                  <a:gd name="connsiteY35" fmla="*/ 2409825 h 3190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919788" h="3190875">
                    <a:moveTo>
                      <a:pt x="0" y="2409825"/>
                    </a:moveTo>
                    <a:lnTo>
                      <a:pt x="583407" y="2057400"/>
                    </a:lnTo>
                    <a:lnTo>
                      <a:pt x="871538" y="1866900"/>
                    </a:lnTo>
                    <a:lnTo>
                      <a:pt x="1326357" y="1507331"/>
                    </a:lnTo>
                    <a:lnTo>
                      <a:pt x="1776413" y="1202531"/>
                    </a:lnTo>
                    <a:lnTo>
                      <a:pt x="1983582" y="1085850"/>
                    </a:lnTo>
                    <a:lnTo>
                      <a:pt x="2316957" y="1023938"/>
                    </a:lnTo>
                    <a:lnTo>
                      <a:pt x="2621757" y="954881"/>
                    </a:lnTo>
                    <a:lnTo>
                      <a:pt x="2702719" y="900113"/>
                    </a:lnTo>
                    <a:lnTo>
                      <a:pt x="2895600" y="692944"/>
                    </a:lnTo>
                    <a:lnTo>
                      <a:pt x="2983707" y="633413"/>
                    </a:lnTo>
                    <a:lnTo>
                      <a:pt x="3217069" y="492919"/>
                    </a:lnTo>
                    <a:lnTo>
                      <a:pt x="3331369" y="414338"/>
                    </a:lnTo>
                    <a:lnTo>
                      <a:pt x="3378994" y="254794"/>
                    </a:lnTo>
                    <a:lnTo>
                      <a:pt x="3400425" y="0"/>
                    </a:lnTo>
                    <a:lnTo>
                      <a:pt x="5757863" y="21431"/>
                    </a:lnTo>
                    <a:lnTo>
                      <a:pt x="5879307" y="566738"/>
                    </a:lnTo>
                    <a:lnTo>
                      <a:pt x="5919788" y="773906"/>
                    </a:lnTo>
                    <a:lnTo>
                      <a:pt x="5857875" y="1207294"/>
                    </a:lnTo>
                    <a:lnTo>
                      <a:pt x="5760244" y="1564481"/>
                    </a:lnTo>
                    <a:lnTo>
                      <a:pt x="5462588" y="2002631"/>
                    </a:lnTo>
                    <a:lnTo>
                      <a:pt x="5172075" y="2286000"/>
                    </a:lnTo>
                    <a:lnTo>
                      <a:pt x="5053013" y="2359819"/>
                    </a:lnTo>
                    <a:lnTo>
                      <a:pt x="4698207" y="2486025"/>
                    </a:lnTo>
                    <a:lnTo>
                      <a:pt x="4176713" y="2612231"/>
                    </a:lnTo>
                    <a:lnTo>
                      <a:pt x="3993357" y="2657475"/>
                    </a:lnTo>
                    <a:lnTo>
                      <a:pt x="3679032" y="2640806"/>
                    </a:lnTo>
                    <a:lnTo>
                      <a:pt x="3326607" y="2571750"/>
                    </a:lnTo>
                    <a:lnTo>
                      <a:pt x="2995613" y="2478881"/>
                    </a:lnTo>
                    <a:lnTo>
                      <a:pt x="2664619" y="2386013"/>
                    </a:lnTo>
                    <a:lnTo>
                      <a:pt x="2302669" y="2316956"/>
                    </a:lnTo>
                    <a:lnTo>
                      <a:pt x="1978819" y="2369344"/>
                    </a:lnTo>
                    <a:lnTo>
                      <a:pt x="1559719" y="2538413"/>
                    </a:lnTo>
                    <a:lnTo>
                      <a:pt x="914400" y="2909888"/>
                    </a:lnTo>
                    <a:lnTo>
                      <a:pt x="438150" y="3190875"/>
                    </a:lnTo>
                    <a:lnTo>
                      <a:pt x="0" y="2409825"/>
                    </a:lnTo>
                    <a:close/>
                  </a:path>
                </a:pathLst>
              </a:custGeom>
              <a:solidFill>
                <a:srgbClr val="FBECE1"/>
              </a:solidFill>
              <a:ln>
                <a:solidFill>
                  <a:srgbClr val="FBEC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4" name="フリーフォーム: 図形 93">
                <a:extLst>
                  <a:ext uri="{FF2B5EF4-FFF2-40B4-BE49-F238E27FC236}">
                    <a16:creationId xmlns:a16="http://schemas.microsoft.com/office/drawing/2014/main" id="{3D7DCD69-72A2-4858-7670-595CE19C85C8}"/>
                  </a:ext>
                </a:extLst>
              </p:cNvPr>
              <p:cNvSpPr/>
              <p:nvPr/>
            </p:nvSpPr>
            <p:spPr>
              <a:xfrm>
                <a:off x="344488" y="4521201"/>
                <a:ext cx="1357312" cy="893762"/>
              </a:xfrm>
              <a:custGeom>
                <a:avLst/>
                <a:gdLst>
                  <a:gd name="connsiteX0" fmla="*/ 79375 w 1357312"/>
                  <a:gd name="connsiteY0" fmla="*/ 893762 h 893762"/>
                  <a:gd name="connsiteX1" fmla="*/ 460375 w 1357312"/>
                  <a:gd name="connsiteY1" fmla="*/ 681037 h 893762"/>
                  <a:gd name="connsiteX2" fmla="*/ 774700 w 1357312"/>
                  <a:gd name="connsiteY2" fmla="*/ 481012 h 893762"/>
                  <a:gd name="connsiteX3" fmla="*/ 1084262 w 1357312"/>
                  <a:gd name="connsiteY3" fmla="*/ 266700 h 893762"/>
                  <a:gd name="connsiteX4" fmla="*/ 1257300 w 1357312"/>
                  <a:gd name="connsiteY4" fmla="*/ 136525 h 893762"/>
                  <a:gd name="connsiteX5" fmla="*/ 1357312 w 1357312"/>
                  <a:gd name="connsiteY5" fmla="*/ 42862 h 893762"/>
                  <a:gd name="connsiteX6" fmla="*/ 1335087 w 1357312"/>
                  <a:gd name="connsiteY6" fmla="*/ 0 h 893762"/>
                  <a:gd name="connsiteX7" fmla="*/ 1274762 w 1357312"/>
                  <a:gd name="connsiteY7" fmla="*/ 0 h 893762"/>
                  <a:gd name="connsiteX8" fmla="*/ 1076325 w 1357312"/>
                  <a:gd name="connsiteY8" fmla="*/ 149225 h 893762"/>
                  <a:gd name="connsiteX9" fmla="*/ 873125 w 1357312"/>
                  <a:gd name="connsiteY9" fmla="*/ 300037 h 893762"/>
                  <a:gd name="connsiteX10" fmla="*/ 525462 w 1357312"/>
                  <a:gd name="connsiteY10" fmla="*/ 533400 h 893762"/>
                  <a:gd name="connsiteX11" fmla="*/ 319087 w 1357312"/>
                  <a:gd name="connsiteY11" fmla="*/ 633412 h 893762"/>
                  <a:gd name="connsiteX12" fmla="*/ 0 w 1357312"/>
                  <a:gd name="connsiteY12" fmla="*/ 808037 h 893762"/>
                  <a:gd name="connsiteX13" fmla="*/ 79375 w 1357312"/>
                  <a:gd name="connsiteY13" fmla="*/ 893762 h 893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57312" h="893762">
                    <a:moveTo>
                      <a:pt x="79375" y="893762"/>
                    </a:moveTo>
                    <a:lnTo>
                      <a:pt x="460375" y="681037"/>
                    </a:lnTo>
                    <a:lnTo>
                      <a:pt x="774700" y="481012"/>
                    </a:lnTo>
                    <a:lnTo>
                      <a:pt x="1084262" y="266700"/>
                    </a:lnTo>
                    <a:lnTo>
                      <a:pt x="1257300" y="136525"/>
                    </a:lnTo>
                    <a:lnTo>
                      <a:pt x="1357312" y="42862"/>
                    </a:lnTo>
                    <a:lnTo>
                      <a:pt x="1335087" y="0"/>
                    </a:lnTo>
                    <a:lnTo>
                      <a:pt x="1274762" y="0"/>
                    </a:lnTo>
                    <a:lnTo>
                      <a:pt x="1076325" y="149225"/>
                    </a:lnTo>
                    <a:lnTo>
                      <a:pt x="873125" y="300037"/>
                    </a:lnTo>
                    <a:lnTo>
                      <a:pt x="525462" y="533400"/>
                    </a:lnTo>
                    <a:lnTo>
                      <a:pt x="319087" y="633412"/>
                    </a:lnTo>
                    <a:lnTo>
                      <a:pt x="0" y="808037"/>
                    </a:lnTo>
                    <a:lnTo>
                      <a:pt x="79375" y="893762"/>
                    </a:lnTo>
                    <a:close/>
                  </a:path>
                </a:pathLst>
              </a:custGeom>
              <a:solidFill>
                <a:srgbClr val="FBECE1"/>
              </a:solidFill>
              <a:ln>
                <a:solidFill>
                  <a:srgbClr val="FBEC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フリーフォーム: 図形 94">
                <a:extLst>
                  <a:ext uri="{FF2B5EF4-FFF2-40B4-BE49-F238E27FC236}">
                    <a16:creationId xmlns:a16="http://schemas.microsoft.com/office/drawing/2014/main" id="{559C8282-D194-751E-E93F-F97F1AD57484}"/>
                  </a:ext>
                </a:extLst>
              </p:cNvPr>
              <p:cNvSpPr/>
              <p:nvPr/>
            </p:nvSpPr>
            <p:spPr>
              <a:xfrm>
                <a:off x="192881" y="2302669"/>
                <a:ext cx="2757488" cy="2619375"/>
              </a:xfrm>
              <a:custGeom>
                <a:avLst/>
                <a:gdLst>
                  <a:gd name="connsiteX0" fmla="*/ 16669 w 2757488"/>
                  <a:gd name="connsiteY0" fmla="*/ 2183607 h 2619375"/>
                  <a:gd name="connsiteX1" fmla="*/ 407194 w 2757488"/>
                  <a:gd name="connsiteY1" fmla="*/ 1900238 h 2619375"/>
                  <a:gd name="connsiteX2" fmla="*/ 642938 w 2757488"/>
                  <a:gd name="connsiteY2" fmla="*/ 1733550 h 2619375"/>
                  <a:gd name="connsiteX3" fmla="*/ 878682 w 2757488"/>
                  <a:gd name="connsiteY3" fmla="*/ 1628775 h 2619375"/>
                  <a:gd name="connsiteX4" fmla="*/ 1190625 w 2757488"/>
                  <a:gd name="connsiteY4" fmla="*/ 1526382 h 2619375"/>
                  <a:gd name="connsiteX5" fmla="*/ 1302544 w 2757488"/>
                  <a:gd name="connsiteY5" fmla="*/ 1447800 h 2619375"/>
                  <a:gd name="connsiteX6" fmla="*/ 1350169 w 2757488"/>
                  <a:gd name="connsiteY6" fmla="*/ 1383507 h 2619375"/>
                  <a:gd name="connsiteX7" fmla="*/ 1433513 w 2757488"/>
                  <a:gd name="connsiteY7" fmla="*/ 1145382 h 2619375"/>
                  <a:gd name="connsiteX8" fmla="*/ 1426369 w 2757488"/>
                  <a:gd name="connsiteY8" fmla="*/ 835819 h 2619375"/>
                  <a:gd name="connsiteX9" fmla="*/ 1402557 w 2757488"/>
                  <a:gd name="connsiteY9" fmla="*/ 707232 h 2619375"/>
                  <a:gd name="connsiteX10" fmla="*/ 1347788 w 2757488"/>
                  <a:gd name="connsiteY10" fmla="*/ 559594 h 2619375"/>
                  <a:gd name="connsiteX11" fmla="*/ 1333500 w 2757488"/>
                  <a:gd name="connsiteY11" fmla="*/ 330994 h 2619375"/>
                  <a:gd name="connsiteX12" fmla="*/ 1357313 w 2757488"/>
                  <a:gd name="connsiteY12" fmla="*/ 154782 h 2619375"/>
                  <a:gd name="connsiteX13" fmla="*/ 1421607 w 2757488"/>
                  <a:gd name="connsiteY13" fmla="*/ 95250 h 2619375"/>
                  <a:gd name="connsiteX14" fmla="*/ 1697832 w 2757488"/>
                  <a:gd name="connsiteY14" fmla="*/ 80963 h 2619375"/>
                  <a:gd name="connsiteX15" fmla="*/ 1797844 w 2757488"/>
                  <a:gd name="connsiteY15" fmla="*/ 88107 h 2619375"/>
                  <a:gd name="connsiteX16" fmla="*/ 1959769 w 2757488"/>
                  <a:gd name="connsiteY16" fmla="*/ 33338 h 2619375"/>
                  <a:gd name="connsiteX17" fmla="*/ 2088357 w 2757488"/>
                  <a:gd name="connsiteY17" fmla="*/ 0 h 2619375"/>
                  <a:gd name="connsiteX18" fmla="*/ 2126457 w 2757488"/>
                  <a:gd name="connsiteY18" fmla="*/ 42863 h 2619375"/>
                  <a:gd name="connsiteX19" fmla="*/ 2121694 w 2757488"/>
                  <a:gd name="connsiteY19" fmla="*/ 161925 h 2619375"/>
                  <a:gd name="connsiteX20" fmla="*/ 1947863 w 2757488"/>
                  <a:gd name="connsiteY20" fmla="*/ 235744 h 2619375"/>
                  <a:gd name="connsiteX21" fmla="*/ 2140744 w 2757488"/>
                  <a:gd name="connsiteY21" fmla="*/ 257175 h 2619375"/>
                  <a:gd name="connsiteX22" fmla="*/ 2221707 w 2757488"/>
                  <a:gd name="connsiteY22" fmla="*/ 271463 h 2619375"/>
                  <a:gd name="connsiteX23" fmla="*/ 2078832 w 2757488"/>
                  <a:gd name="connsiteY23" fmla="*/ 354807 h 2619375"/>
                  <a:gd name="connsiteX24" fmla="*/ 2076450 w 2757488"/>
                  <a:gd name="connsiteY24" fmla="*/ 461963 h 2619375"/>
                  <a:gd name="connsiteX25" fmla="*/ 2095500 w 2757488"/>
                  <a:gd name="connsiteY25" fmla="*/ 516732 h 2619375"/>
                  <a:gd name="connsiteX26" fmla="*/ 2138363 w 2757488"/>
                  <a:gd name="connsiteY26" fmla="*/ 423863 h 2619375"/>
                  <a:gd name="connsiteX27" fmla="*/ 2250282 w 2757488"/>
                  <a:gd name="connsiteY27" fmla="*/ 357188 h 2619375"/>
                  <a:gd name="connsiteX28" fmla="*/ 2400300 w 2757488"/>
                  <a:gd name="connsiteY28" fmla="*/ 369094 h 2619375"/>
                  <a:gd name="connsiteX29" fmla="*/ 2583657 w 2757488"/>
                  <a:gd name="connsiteY29" fmla="*/ 483394 h 2619375"/>
                  <a:gd name="connsiteX30" fmla="*/ 2702719 w 2757488"/>
                  <a:gd name="connsiteY30" fmla="*/ 661988 h 2619375"/>
                  <a:gd name="connsiteX31" fmla="*/ 2757488 w 2757488"/>
                  <a:gd name="connsiteY31" fmla="*/ 852488 h 2619375"/>
                  <a:gd name="connsiteX32" fmla="*/ 2726532 w 2757488"/>
                  <a:gd name="connsiteY32" fmla="*/ 1135857 h 2619375"/>
                  <a:gd name="connsiteX33" fmla="*/ 2609850 w 2757488"/>
                  <a:gd name="connsiteY33" fmla="*/ 1369219 h 2619375"/>
                  <a:gd name="connsiteX34" fmla="*/ 2533650 w 2757488"/>
                  <a:gd name="connsiteY34" fmla="*/ 1476375 h 2619375"/>
                  <a:gd name="connsiteX35" fmla="*/ 2331244 w 2757488"/>
                  <a:gd name="connsiteY35" fmla="*/ 1602582 h 2619375"/>
                  <a:gd name="connsiteX36" fmla="*/ 2126457 w 2757488"/>
                  <a:gd name="connsiteY36" fmla="*/ 1666875 h 2619375"/>
                  <a:gd name="connsiteX37" fmla="*/ 1995488 w 2757488"/>
                  <a:gd name="connsiteY37" fmla="*/ 1666875 h 2619375"/>
                  <a:gd name="connsiteX38" fmla="*/ 1826419 w 2757488"/>
                  <a:gd name="connsiteY38" fmla="*/ 1604963 h 2619375"/>
                  <a:gd name="connsiteX39" fmla="*/ 1778794 w 2757488"/>
                  <a:gd name="connsiteY39" fmla="*/ 1604963 h 2619375"/>
                  <a:gd name="connsiteX40" fmla="*/ 1778794 w 2757488"/>
                  <a:gd name="connsiteY40" fmla="*/ 1643063 h 2619375"/>
                  <a:gd name="connsiteX41" fmla="*/ 1843088 w 2757488"/>
                  <a:gd name="connsiteY41" fmla="*/ 1712119 h 2619375"/>
                  <a:gd name="connsiteX42" fmla="*/ 2007394 w 2757488"/>
                  <a:gd name="connsiteY42" fmla="*/ 1712119 h 2619375"/>
                  <a:gd name="connsiteX43" fmla="*/ 2128838 w 2757488"/>
                  <a:gd name="connsiteY43" fmla="*/ 1728788 h 2619375"/>
                  <a:gd name="connsiteX44" fmla="*/ 2119313 w 2757488"/>
                  <a:gd name="connsiteY44" fmla="*/ 1769269 h 2619375"/>
                  <a:gd name="connsiteX45" fmla="*/ 1997869 w 2757488"/>
                  <a:gd name="connsiteY45" fmla="*/ 1797844 h 2619375"/>
                  <a:gd name="connsiteX46" fmla="*/ 1743075 w 2757488"/>
                  <a:gd name="connsiteY46" fmla="*/ 1833563 h 2619375"/>
                  <a:gd name="connsiteX47" fmla="*/ 1526382 w 2757488"/>
                  <a:gd name="connsiteY47" fmla="*/ 1835944 h 2619375"/>
                  <a:gd name="connsiteX48" fmla="*/ 1307307 w 2757488"/>
                  <a:gd name="connsiteY48" fmla="*/ 1831182 h 2619375"/>
                  <a:gd name="connsiteX49" fmla="*/ 1085850 w 2757488"/>
                  <a:gd name="connsiteY49" fmla="*/ 1878807 h 2619375"/>
                  <a:gd name="connsiteX50" fmla="*/ 804863 w 2757488"/>
                  <a:gd name="connsiteY50" fmla="*/ 2059782 h 2619375"/>
                  <a:gd name="connsiteX51" fmla="*/ 459582 w 2757488"/>
                  <a:gd name="connsiteY51" fmla="*/ 2316957 h 2619375"/>
                  <a:gd name="connsiteX52" fmla="*/ 0 w 2757488"/>
                  <a:gd name="connsiteY52" fmla="*/ 2619375 h 2619375"/>
                  <a:gd name="connsiteX53" fmla="*/ 16669 w 2757488"/>
                  <a:gd name="connsiteY53" fmla="*/ 2183607 h 261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757488" h="2619375">
                    <a:moveTo>
                      <a:pt x="16669" y="2183607"/>
                    </a:moveTo>
                    <a:lnTo>
                      <a:pt x="407194" y="1900238"/>
                    </a:lnTo>
                    <a:lnTo>
                      <a:pt x="642938" y="1733550"/>
                    </a:lnTo>
                    <a:lnTo>
                      <a:pt x="878682" y="1628775"/>
                    </a:lnTo>
                    <a:lnTo>
                      <a:pt x="1190625" y="1526382"/>
                    </a:lnTo>
                    <a:lnTo>
                      <a:pt x="1302544" y="1447800"/>
                    </a:lnTo>
                    <a:lnTo>
                      <a:pt x="1350169" y="1383507"/>
                    </a:lnTo>
                    <a:lnTo>
                      <a:pt x="1433513" y="1145382"/>
                    </a:lnTo>
                    <a:lnTo>
                      <a:pt x="1426369" y="835819"/>
                    </a:lnTo>
                    <a:lnTo>
                      <a:pt x="1402557" y="707232"/>
                    </a:lnTo>
                    <a:lnTo>
                      <a:pt x="1347788" y="559594"/>
                    </a:lnTo>
                    <a:lnTo>
                      <a:pt x="1333500" y="330994"/>
                    </a:lnTo>
                    <a:lnTo>
                      <a:pt x="1357313" y="154782"/>
                    </a:lnTo>
                    <a:lnTo>
                      <a:pt x="1421607" y="95250"/>
                    </a:lnTo>
                    <a:lnTo>
                      <a:pt x="1697832" y="80963"/>
                    </a:lnTo>
                    <a:lnTo>
                      <a:pt x="1797844" y="88107"/>
                    </a:lnTo>
                    <a:lnTo>
                      <a:pt x="1959769" y="33338"/>
                    </a:lnTo>
                    <a:lnTo>
                      <a:pt x="2088357" y="0"/>
                    </a:lnTo>
                    <a:lnTo>
                      <a:pt x="2126457" y="42863"/>
                    </a:lnTo>
                    <a:lnTo>
                      <a:pt x="2121694" y="161925"/>
                    </a:lnTo>
                    <a:lnTo>
                      <a:pt x="1947863" y="235744"/>
                    </a:lnTo>
                    <a:lnTo>
                      <a:pt x="2140744" y="257175"/>
                    </a:lnTo>
                    <a:lnTo>
                      <a:pt x="2221707" y="271463"/>
                    </a:lnTo>
                    <a:lnTo>
                      <a:pt x="2078832" y="354807"/>
                    </a:lnTo>
                    <a:lnTo>
                      <a:pt x="2076450" y="461963"/>
                    </a:lnTo>
                    <a:lnTo>
                      <a:pt x="2095500" y="516732"/>
                    </a:lnTo>
                    <a:lnTo>
                      <a:pt x="2138363" y="423863"/>
                    </a:lnTo>
                    <a:lnTo>
                      <a:pt x="2250282" y="357188"/>
                    </a:lnTo>
                    <a:lnTo>
                      <a:pt x="2400300" y="369094"/>
                    </a:lnTo>
                    <a:lnTo>
                      <a:pt x="2583657" y="483394"/>
                    </a:lnTo>
                    <a:lnTo>
                      <a:pt x="2702719" y="661988"/>
                    </a:lnTo>
                    <a:lnTo>
                      <a:pt x="2757488" y="852488"/>
                    </a:lnTo>
                    <a:lnTo>
                      <a:pt x="2726532" y="1135857"/>
                    </a:lnTo>
                    <a:lnTo>
                      <a:pt x="2609850" y="1369219"/>
                    </a:lnTo>
                    <a:lnTo>
                      <a:pt x="2533650" y="1476375"/>
                    </a:lnTo>
                    <a:lnTo>
                      <a:pt x="2331244" y="1602582"/>
                    </a:lnTo>
                    <a:lnTo>
                      <a:pt x="2126457" y="1666875"/>
                    </a:lnTo>
                    <a:lnTo>
                      <a:pt x="1995488" y="1666875"/>
                    </a:lnTo>
                    <a:lnTo>
                      <a:pt x="1826419" y="1604963"/>
                    </a:lnTo>
                    <a:lnTo>
                      <a:pt x="1778794" y="1604963"/>
                    </a:lnTo>
                    <a:lnTo>
                      <a:pt x="1778794" y="1643063"/>
                    </a:lnTo>
                    <a:lnTo>
                      <a:pt x="1843088" y="1712119"/>
                    </a:lnTo>
                    <a:lnTo>
                      <a:pt x="2007394" y="1712119"/>
                    </a:lnTo>
                    <a:lnTo>
                      <a:pt x="2128838" y="1728788"/>
                    </a:lnTo>
                    <a:lnTo>
                      <a:pt x="2119313" y="1769269"/>
                    </a:lnTo>
                    <a:lnTo>
                      <a:pt x="1997869" y="1797844"/>
                    </a:lnTo>
                    <a:lnTo>
                      <a:pt x="1743075" y="1833563"/>
                    </a:lnTo>
                    <a:lnTo>
                      <a:pt x="1526382" y="1835944"/>
                    </a:lnTo>
                    <a:lnTo>
                      <a:pt x="1307307" y="1831182"/>
                    </a:lnTo>
                    <a:lnTo>
                      <a:pt x="1085850" y="1878807"/>
                    </a:lnTo>
                    <a:lnTo>
                      <a:pt x="804863" y="2059782"/>
                    </a:lnTo>
                    <a:lnTo>
                      <a:pt x="459582" y="2316957"/>
                    </a:lnTo>
                    <a:lnTo>
                      <a:pt x="0" y="2619375"/>
                    </a:lnTo>
                    <a:lnTo>
                      <a:pt x="16669" y="2183607"/>
                    </a:lnTo>
                    <a:close/>
                  </a:path>
                </a:pathLst>
              </a:custGeom>
              <a:solidFill>
                <a:srgbClr val="FBECE1"/>
              </a:solidFill>
              <a:ln>
                <a:solidFill>
                  <a:srgbClr val="FBEC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フリーフォーム: 図形 95">
                <a:extLst>
                  <a:ext uri="{FF2B5EF4-FFF2-40B4-BE49-F238E27FC236}">
                    <a16:creationId xmlns:a16="http://schemas.microsoft.com/office/drawing/2014/main" id="{F8F9F7F2-CBBF-E720-AC3D-9E3E9ACDD7DB}"/>
                  </a:ext>
                </a:extLst>
              </p:cNvPr>
              <p:cNvSpPr/>
              <p:nvPr/>
            </p:nvSpPr>
            <p:spPr>
              <a:xfrm>
                <a:off x="2347913" y="2108201"/>
                <a:ext cx="866775" cy="1809750"/>
              </a:xfrm>
              <a:custGeom>
                <a:avLst/>
                <a:gdLst>
                  <a:gd name="connsiteX0" fmla="*/ 406400 w 866775"/>
                  <a:gd name="connsiteY0" fmla="*/ 0 h 1809750"/>
                  <a:gd name="connsiteX1" fmla="*/ 631825 w 866775"/>
                  <a:gd name="connsiteY1" fmla="*/ 366712 h 1809750"/>
                  <a:gd name="connsiteX2" fmla="*/ 774700 w 866775"/>
                  <a:gd name="connsiteY2" fmla="*/ 617537 h 1809750"/>
                  <a:gd name="connsiteX3" fmla="*/ 852487 w 866775"/>
                  <a:gd name="connsiteY3" fmla="*/ 846137 h 1809750"/>
                  <a:gd name="connsiteX4" fmla="*/ 866775 w 866775"/>
                  <a:gd name="connsiteY4" fmla="*/ 1085850 h 1809750"/>
                  <a:gd name="connsiteX5" fmla="*/ 831850 w 866775"/>
                  <a:gd name="connsiteY5" fmla="*/ 1338262 h 1809750"/>
                  <a:gd name="connsiteX6" fmla="*/ 744537 w 866775"/>
                  <a:gd name="connsiteY6" fmla="*/ 1614487 h 1809750"/>
                  <a:gd name="connsiteX7" fmla="*/ 625475 w 866775"/>
                  <a:gd name="connsiteY7" fmla="*/ 1790700 h 1809750"/>
                  <a:gd name="connsiteX8" fmla="*/ 561975 w 866775"/>
                  <a:gd name="connsiteY8" fmla="*/ 1809750 h 1809750"/>
                  <a:gd name="connsiteX9" fmla="*/ 520700 w 866775"/>
                  <a:gd name="connsiteY9" fmla="*/ 1744662 h 1809750"/>
                  <a:gd name="connsiteX10" fmla="*/ 587375 w 866775"/>
                  <a:gd name="connsiteY10" fmla="*/ 1638300 h 1809750"/>
                  <a:gd name="connsiteX11" fmla="*/ 715962 w 866775"/>
                  <a:gd name="connsiteY11" fmla="*/ 1382712 h 1809750"/>
                  <a:gd name="connsiteX12" fmla="*/ 750887 w 866775"/>
                  <a:gd name="connsiteY12" fmla="*/ 1155700 h 1809750"/>
                  <a:gd name="connsiteX13" fmla="*/ 731837 w 866775"/>
                  <a:gd name="connsiteY13" fmla="*/ 936625 h 1809750"/>
                  <a:gd name="connsiteX14" fmla="*/ 612775 w 866775"/>
                  <a:gd name="connsiteY14" fmla="*/ 720725 h 1809750"/>
                  <a:gd name="connsiteX15" fmla="*/ 466725 w 866775"/>
                  <a:gd name="connsiteY15" fmla="*/ 546100 h 1809750"/>
                  <a:gd name="connsiteX16" fmla="*/ 292100 w 866775"/>
                  <a:gd name="connsiteY16" fmla="*/ 452437 h 1809750"/>
                  <a:gd name="connsiteX17" fmla="*/ 111125 w 866775"/>
                  <a:gd name="connsiteY17" fmla="*/ 404812 h 1809750"/>
                  <a:gd name="connsiteX18" fmla="*/ 293687 w 866775"/>
                  <a:gd name="connsiteY18" fmla="*/ 315912 h 1809750"/>
                  <a:gd name="connsiteX19" fmla="*/ 115887 w 866775"/>
                  <a:gd name="connsiteY19" fmla="*/ 311150 h 1809750"/>
                  <a:gd name="connsiteX20" fmla="*/ 4762 w 866775"/>
                  <a:gd name="connsiteY20" fmla="*/ 285750 h 1809750"/>
                  <a:gd name="connsiteX21" fmla="*/ 0 w 866775"/>
                  <a:gd name="connsiteY21" fmla="*/ 184150 h 1809750"/>
                  <a:gd name="connsiteX22" fmla="*/ 73025 w 866775"/>
                  <a:gd name="connsiteY22" fmla="*/ 117475 h 1809750"/>
                  <a:gd name="connsiteX23" fmla="*/ 233362 w 866775"/>
                  <a:gd name="connsiteY23" fmla="*/ 93662 h 1809750"/>
                  <a:gd name="connsiteX24" fmla="*/ 288925 w 866775"/>
                  <a:gd name="connsiteY24" fmla="*/ 92075 h 1809750"/>
                  <a:gd name="connsiteX25" fmla="*/ 406400 w 866775"/>
                  <a:gd name="connsiteY25" fmla="*/ 0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866775" h="1809750">
                    <a:moveTo>
                      <a:pt x="406400" y="0"/>
                    </a:moveTo>
                    <a:lnTo>
                      <a:pt x="631825" y="366712"/>
                    </a:lnTo>
                    <a:lnTo>
                      <a:pt x="774700" y="617537"/>
                    </a:lnTo>
                    <a:lnTo>
                      <a:pt x="852487" y="846137"/>
                    </a:lnTo>
                    <a:lnTo>
                      <a:pt x="866775" y="1085850"/>
                    </a:lnTo>
                    <a:lnTo>
                      <a:pt x="831850" y="1338262"/>
                    </a:lnTo>
                    <a:lnTo>
                      <a:pt x="744537" y="1614487"/>
                    </a:lnTo>
                    <a:lnTo>
                      <a:pt x="625475" y="1790700"/>
                    </a:lnTo>
                    <a:lnTo>
                      <a:pt x="561975" y="1809750"/>
                    </a:lnTo>
                    <a:lnTo>
                      <a:pt x="520700" y="1744662"/>
                    </a:lnTo>
                    <a:lnTo>
                      <a:pt x="587375" y="1638300"/>
                    </a:lnTo>
                    <a:lnTo>
                      <a:pt x="715962" y="1382712"/>
                    </a:lnTo>
                    <a:lnTo>
                      <a:pt x="750887" y="1155700"/>
                    </a:lnTo>
                    <a:lnTo>
                      <a:pt x="731837" y="936625"/>
                    </a:lnTo>
                    <a:lnTo>
                      <a:pt x="612775" y="720725"/>
                    </a:lnTo>
                    <a:lnTo>
                      <a:pt x="466725" y="546100"/>
                    </a:lnTo>
                    <a:lnTo>
                      <a:pt x="292100" y="452437"/>
                    </a:lnTo>
                    <a:lnTo>
                      <a:pt x="111125" y="404812"/>
                    </a:lnTo>
                    <a:lnTo>
                      <a:pt x="293687" y="315912"/>
                    </a:lnTo>
                    <a:lnTo>
                      <a:pt x="115887" y="311150"/>
                    </a:lnTo>
                    <a:lnTo>
                      <a:pt x="4762" y="285750"/>
                    </a:lnTo>
                    <a:lnTo>
                      <a:pt x="0" y="184150"/>
                    </a:lnTo>
                    <a:lnTo>
                      <a:pt x="73025" y="117475"/>
                    </a:lnTo>
                    <a:lnTo>
                      <a:pt x="233362" y="93662"/>
                    </a:lnTo>
                    <a:lnTo>
                      <a:pt x="288925" y="92075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FBECE1"/>
              </a:solidFill>
              <a:ln>
                <a:solidFill>
                  <a:srgbClr val="FBEC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フリーフォーム: 図形 96">
                <a:extLst>
                  <a:ext uri="{FF2B5EF4-FFF2-40B4-BE49-F238E27FC236}">
                    <a16:creationId xmlns:a16="http://schemas.microsoft.com/office/drawing/2014/main" id="{6A77FBB7-BDA6-D8B6-4EFE-E3B67BDDA8DC}"/>
                  </a:ext>
                </a:extLst>
              </p:cNvPr>
              <p:cNvSpPr/>
              <p:nvPr/>
            </p:nvSpPr>
            <p:spPr>
              <a:xfrm>
                <a:off x="351234" y="4519843"/>
                <a:ext cx="1347788" cy="898691"/>
              </a:xfrm>
              <a:custGeom>
                <a:avLst/>
                <a:gdLst>
                  <a:gd name="connsiteX0" fmla="*/ 0 w 1347788"/>
                  <a:gd name="connsiteY0" fmla="*/ 789384 h 891778"/>
                  <a:gd name="connsiteX1" fmla="*/ 410766 w 1347788"/>
                  <a:gd name="connsiteY1" fmla="*/ 578644 h 891778"/>
                  <a:gd name="connsiteX2" fmla="*/ 673894 w 1347788"/>
                  <a:gd name="connsiteY2" fmla="*/ 416719 h 891778"/>
                  <a:gd name="connsiteX3" fmla="*/ 933450 w 1347788"/>
                  <a:gd name="connsiteY3" fmla="*/ 241697 h 891778"/>
                  <a:gd name="connsiteX4" fmla="*/ 1121569 w 1347788"/>
                  <a:gd name="connsiteY4" fmla="*/ 101203 h 891778"/>
                  <a:gd name="connsiteX5" fmla="*/ 1260872 w 1347788"/>
                  <a:gd name="connsiteY5" fmla="*/ 0 h 891778"/>
                  <a:gd name="connsiteX6" fmla="*/ 1339454 w 1347788"/>
                  <a:gd name="connsiteY6" fmla="*/ 0 h 891778"/>
                  <a:gd name="connsiteX7" fmla="*/ 1347788 w 1347788"/>
                  <a:gd name="connsiteY7" fmla="*/ 39290 h 891778"/>
                  <a:gd name="connsiteX8" fmla="*/ 1247775 w 1347788"/>
                  <a:gd name="connsiteY8" fmla="*/ 135731 h 891778"/>
                  <a:gd name="connsiteX9" fmla="*/ 1008460 w 1347788"/>
                  <a:gd name="connsiteY9" fmla="*/ 317897 h 891778"/>
                  <a:gd name="connsiteX10" fmla="*/ 684610 w 1347788"/>
                  <a:gd name="connsiteY10" fmla="*/ 535781 h 891778"/>
                  <a:gd name="connsiteX11" fmla="*/ 377429 w 1347788"/>
                  <a:gd name="connsiteY11" fmla="*/ 715565 h 891778"/>
                  <a:gd name="connsiteX12" fmla="*/ 75010 w 1347788"/>
                  <a:gd name="connsiteY12" fmla="*/ 891778 h 891778"/>
                  <a:gd name="connsiteX0" fmla="*/ 0 w 1347788"/>
                  <a:gd name="connsiteY0" fmla="*/ 789384 h 891778"/>
                  <a:gd name="connsiteX1" fmla="*/ 410766 w 1347788"/>
                  <a:gd name="connsiteY1" fmla="*/ 578644 h 891778"/>
                  <a:gd name="connsiteX2" fmla="*/ 673894 w 1347788"/>
                  <a:gd name="connsiteY2" fmla="*/ 416719 h 891778"/>
                  <a:gd name="connsiteX3" fmla="*/ 933450 w 1347788"/>
                  <a:gd name="connsiteY3" fmla="*/ 241697 h 891778"/>
                  <a:gd name="connsiteX4" fmla="*/ 1121569 w 1347788"/>
                  <a:gd name="connsiteY4" fmla="*/ 101203 h 891778"/>
                  <a:gd name="connsiteX5" fmla="*/ 1260872 w 1347788"/>
                  <a:gd name="connsiteY5" fmla="*/ 0 h 891778"/>
                  <a:gd name="connsiteX6" fmla="*/ 1339454 w 1347788"/>
                  <a:gd name="connsiteY6" fmla="*/ 0 h 891778"/>
                  <a:gd name="connsiteX7" fmla="*/ 1347788 w 1347788"/>
                  <a:gd name="connsiteY7" fmla="*/ 39290 h 891778"/>
                  <a:gd name="connsiteX8" fmla="*/ 1247775 w 1347788"/>
                  <a:gd name="connsiteY8" fmla="*/ 135731 h 891778"/>
                  <a:gd name="connsiteX9" fmla="*/ 1008460 w 1347788"/>
                  <a:gd name="connsiteY9" fmla="*/ 317897 h 891778"/>
                  <a:gd name="connsiteX10" fmla="*/ 684610 w 1347788"/>
                  <a:gd name="connsiteY10" fmla="*/ 535781 h 891778"/>
                  <a:gd name="connsiteX11" fmla="*/ 377429 w 1347788"/>
                  <a:gd name="connsiteY11" fmla="*/ 715565 h 891778"/>
                  <a:gd name="connsiteX12" fmla="*/ 75010 w 1347788"/>
                  <a:gd name="connsiteY12" fmla="*/ 891778 h 891778"/>
                  <a:gd name="connsiteX0" fmla="*/ 0 w 1347788"/>
                  <a:gd name="connsiteY0" fmla="*/ 795734 h 898128"/>
                  <a:gd name="connsiteX1" fmla="*/ 410766 w 1347788"/>
                  <a:gd name="connsiteY1" fmla="*/ 584994 h 898128"/>
                  <a:gd name="connsiteX2" fmla="*/ 673894 w 1347788"/>
                  <a:gd name="connsiteY2" fmla="*/ 423069 h 898128"/>
                  <a:gd name="connsiteX3" fmla="*/ 933450 w 1347788"/>
                  <a:gd name="connsiteY3" fmla="*/ 248047 h 898128"/>
                  <a:gd name="connsiteX4" fmla="*/ 1121569 w 1347788"/>
                  <a:gd name="connsiteY4" fmla="*/ 107553 h 898128"/>
                  <a:gd name="connsiteX5" fmla="*/ 1260872 w 1347788"/>
                  <a:gd name="connsiteY5" fmla="*/ 6350 h 898128"/>
                  <a:gd name="connsiteX6" fmla="*/ 1339454 w 1347788"/>
                  <a:gd name="connsiteY6" fmla="*/ 6350 h 898128"/>
                  <a:gd name="connsiteX7" fmla="*/ 1347788 w 1347788"/>
                  <a:gd name="connsiteY7" fmla="*/ 45640 h 898128"/>
                  <a:gd name="connsiteX8" fmla="*/ 1247775 w 1347788"/>
                  <a:gd name="connsiteY8" fmla="*/ 142081 h 898128"/>
                  <a:gd name="connsiteX9" fmla="*/ 1008460 w 1347788"/>
                  <a:gd name="connsiteY9" fmla="*/ 324247 h 898128"/>
                  <a:gd name="connsiteX10" fmla="*/ 684610 w 1347788"/>
                  <a:gd name="connsiteY10" fmla="*/ 542131 h 898128"/>
                  <a:gd name="connsiteX11" fmla="*/ 377429 w 1347788"/>
                  <a:gd name="connsiteY11" fmla="*/ 721915 h 898128"/>
                  <a:gd name="connsiteX12" fmla="*/ 75010 w 1347788"/>
                  <a:gd name="connsiteY12" fmla="*/ 898128 h 898128"/>
                  <a:gd name="connsiteX0" fmla="*/ 0 w 1347788"/>
                  <a:gd name="connsiteY0" fmla="*/ 796297 h 898691"/>
                  <a:gd name="connsiteX1" fmla="*/ 410766 w 1347788"/>
                  <a:gd name="connsiteY1" fmla="*/ 585557 h 898691"/>
                  <a:gd name="connsiteX2" fmla="*/ 673894 w 1347788"/>
                  <a:gd name="connsiteY2" fmla="*/ 423632 h 898691"/>
                  <a:gd name="connsiteX3" fmla="*/ 933450 w 1347788"/>
                  <a:gd name="connsiteY3" fmla="*/ 248610 h 898691"/>
                  <a:gd name="connsiteX4" fmla="*/ 1121569 w 1347788"/>
                  <a:gd name="connsiteY4" fmla="*/ 108116 h 898691"/>
                  <a:gd name="connsiteX5" fmla="*/ 1260872 w 1347788"/>
                  <a:gd name="connsiteY5" fmla="*/ 6913 h 898691"/>
                  <a:gd name="connsiteX6" fmla="*/ 1339454 w 1347788"/>
                  <a:gd name="connsiteY6" fmla="*/ 6913 h 898691"/>
                  <a:gd name="connsiteX7" fmla="*/ 1347788 w 1347788"/>
                  <a:gd name="connsiteY7" fmla="*/ 46203 h 898691"/>
                  <a:gd name="connsiteX8" fmla="*/ 1247775 w 1347788"/>
                  <a:gd name="connsiteY8" fmla="*/ 142644 h 898691"/>
                  <a:gd name="connsiteX9" fmla="*/ 1008460 w 1347788"/>
                  <a:gd name="connsiteY9" fmla="*/ 324810 h 898691"/>
                  <a:gd name="connsiteX10" fmla="*/ 684610 w 1347788"/>
                  <a:gd name="connsiteY10" fmla="*/ 542694 h 898691"/>
                  <a:gd name="connsiteX11" fmla="*/ 377429 w 1347788"/>
                  <a:gd name="connsiteY11" fmla="*/ 722478 h 898691"/>
                  <a:gd name="connsiteX12" fmla="*/ 75010 w 1347788"/>
                  <a:gd name="connsiteY12" fmla="*/ 898691 h 898691"/>
                  <a:gd name="connsiteX0" fmla="*/ 0 w 1347788"/>
                  <a:gd name="connsiteY0" fmla="*/ 796297 h 898691"/>
                  <a:gd name="connsiteX1" fmla="*/ 410766 w 1347788"/>
                  <a:gd name="connsiteY1" fmla="*/ 585557 h 898691"/>
                  <a:gd name="connsiteX2" fmla="*/ 673894 w 1347788"/>
                  <a:gd name="connsiteY2" fmla="*/ 423632 h 898691"/>
                  <a:gd name="connsiteX3" fmla="*/ 933450 w 1347788"/>
                  <a:gd name="connsiteY3" fmla="*/ 248610 h 898691"/>
                  <a:gd name="connsiteX4" fmla="*/ 1121569 w 1347788"/>
                  <a:gd name="connsiteY4" fmla="*/ 108116 h 898691"/>
                  <a:gd name="connsiteX5" fmla="*/ 1260872 w 1347788"/>
                  <a:gd name="connsiteY5" fmla="*/ 6913 h 898691"/>
                  <a:gd name="connsiteX6" fmla="*/ 1339454 w 1347788"/>
                  <a:gd name="connsiteY6" fmla="*/ 6913 h 898691"/>
                  <a:gd name="connsiteX7" fmla="*/ 1347788 w 1347788"/>
                  <a:gd name="connsiteY7" fmla="*/ 46203 h 898691"/>
                  <a:gd name="connsiteX8" fmla="*/ 1247775 w 1347788"/>
                  <a:gd name="connsiteY8" fmla="*/ 142644 h 898691"/>
                  <a:gd name="connsiteX9" fmla="*/ 1008460 w 1347788"/>
                  <a:gd name="connsiteY9" fmla="*/ 324810 h 898691"/>
                  <a:gd name="connsiteX10" fmla="*/ 684610 w 1347788"/>
                  <a:gd name="connsiteY10" fmla="*/ 542694 h 898691"/>
                  <a:gd name="connsiteX11" fmla="*/ 377429 w 1347788"/>
                  <a:gd name="connsiteY11" fmla="*/ 722478 h 898691"/>
                  <a:gd name="connsiteX12" fmla="*/ 75010 w 1347788"/>
                  <a:gd name="connsiteY12" fmla="*/ 898691 h 898691"/>
                  <a:gd name="connsiteX0" fmla="*/ 0 w 1347788"/>
                  <a:gd name="connsiteY0" fmla="*/ 796297 h 898691"/>
                  <a:gd name="connsiteX1" fmla="*/ 410766 w 1347788"/>
                  <a:gd name="connsiteY1" fmla="*/ 585557 h 898691"/>
                  <a:gd name="connsiteX2" fmla="*/ 673894 w 1347788"/>
                  <a:gd name="connsiteY2" fmla="*/ 423632 h 898691"/>
                  <a:gd name="connsiteX3" fmla="*/ 933450 w 1347788"/>
                  <a:gd name="connsiteY3" fmla="*/ 248610 h 898691"/>
                  <a:gd name="connsiteX4" fmla="*/ 1121569 w 1347788"/>
                  <a:gd name="connsiteY4" fmla="*/ 108116 h 898691"/>
                  <a:gd name="connsiteX5" fmla="*/ 1260872 w 1347788"/>
                  <a:gd name="connsiteY5" fmla="*/ 6913 h 898691"/>
                  <a:gd name="connsiteX6" fmla="*/ 1339454 w 1347788"/>
                  <a:gd name="connsiteY6" fmla="*/ 6913 h 898691"/>
                  <a:gd name="connsiteX7" fmla="*/ 1347788 w 1347788"/>
                  <a:gd name="connsiteY7" fmla="*/ 46203 h 898691"/>
                  <a:gd name="connsiteX8" fmla="*/ 1247775 w 1347788"/>
                  <a:gd name="connsiteY8" fmla="*/ 142644 h 898691"/>
                  <a:gd name="connsiteX9" fmla="*/ 1008460 w 1347788"/>
                  <a:gd name="connsiteY9" fmla="*/ 324810 h 898691"/>
                  <a:gd name="connsiteX10" fmla="*/ 684610 w 1347788"/>
                  <a:gd name="connsiteY10" fmla="*/ 542694 h 898691"/>
                  <a:gd name="connsiteX11" fmla="*/ 377429 w 1347788"/>
                  <a:gd name="connsiteY11" fmla="*/ 722478 h 898691"/>
                  <a:gd name="connsiteX12" fmla="*/ 75010 w 1347788"/>
                  <a:gd name="connsiteY12" fmla="*/ 898691 h 898691"/>
                  <a:gd name="connsiteX0" fmla="*/ 0 w 1347788"/>
                  <a:gd name="connsiteY0" fmla="*/ 796297 h 898691"/>
                  <a:gd name="connsiteX1" fmla="*/ 410766 w 1347788"/>
                  <a:gd name="connsiteY1" fmla="*/ 585557 h 898691"/>
                  <a:gd name="connsiteX2" fmla="*/ 673894 w 1347788"/>
                  <a:gd name="connsiteY2" fmla="*/ 423632 h 898691"/>
                  <a:gd name="connsiteX3" fmla="*/ 933450 w 1347788"/>
                  <a:gd name="connsiteY3" fmla="*/ 248610 h 898691"/>
                  <a:gd name="connsiteX4" fmla="*/ 1121569 w 1347788"/>
                  <a:gd name="connsiteY4" fmla="*/ 108116 h 898691"/>
                  <a:gd name="connsiteX5" fmla="*/ 1260872 w 1347788"/>
                  <a:gd name="connsiteY5" fmla="*/ 6913 h 898691"/>
                  <a:gd name="connsiteX6" fmla="*/ 1339454 w 1347788"/>
                  <a:gd name="connsiteY6" fmla="*/ 6913 h 898691"/>
                  <a:gd name="connsiteX7" fmla="*/ 1347788 w 1347788"/>
                  <a:gd name="connsiteY7" fmla="*/ 46203 h 898691"/>
                  <a:gd name="connsiteX8" fmla="*/ 1247775 w 1347788"/>
                  <a:gd name="connsiteY8" fmla="*/ 142644 h 898691"/>
                  <a:gd name="connsiteX9" fmla="*/ 1008460 w 1347788"/>
                  <a:gd name="connsiteY9" fmla="*/ 324810 h 898691"/>
                  <a:gd name="connsiteX10" fmla="*/ 684610 w 1347788"/>
                  <a:gd name="connsiteY10" fmla="*/ 542694 h 898691"/>
                  <a:gd name="connsiteX11" fmla="*/ 377429 w 1347788"/>
                  <a:gd name="connsiteY11" fmla="*/ 722478 h 898691"/>
                  <a:gd name="connsiteX12" fmla="*/ 75010 w 1347788"/>
                  <a:gd name="connsiteY12" fmla="*/ 898691 h 898691"/>
                  <a:gd name="connsiteX0" fmla="*/ 0 w 1347788"/>
                  <a:gd name="connsiteY0" fmla="*/ 796297 h 898691"/>
                  <a:gd name="connsiteX1" fmla="*/ 410766 w 1347788"/>
                  <a:gd name="connsiteY1" fmla="*/ 585557 h 898691"/>
                  <a:gd name="connsiteX2" fmla="*/ 673894 w 1347788"/>
                  <a:gd name="connsiteY2" fmla="*/ 423632 h 898691"/>
                  <a:gd name="connsiteX3" fmla="*/ 933450 w 1347788"/>
                  <a:gd name="connsiteY3" fmla="*/ 248610 h 898691"/>
                  <a:gd name="connsiteX4" fmla="*/ 1121569 w 1347788"/>
                  <a:gd name="connsiteY4" fmla="*/ 108116 h 898691"/>
                  <a:gd name="connsiteX5" fmla="*/ 1260872 w 1347788"/>
                  <a:gd name="connsiteY5" fmla="*/ 6913 h 898691"/>
                  <a:gd name="connsiteX6" fmla="*/ 1339454 w 1347788"/>
                  <a:gd name="connsiteY6" fmla="*/ 6913 h 898691"/>
                  <a:gd name="connsiteX7" fmla="*/ 1347788 w 1347788"/>
                  <a:gd name="connsiteY7" fmla="*/ 46203 h 898691"/>
                  <a:gd name="connsiteX8" fmla="*/ 1247775 w 1347788"/>
                  <a:gd name="connsiteY8" fmla="*/ 142644 h 898691"/>
                  <a:gd name="connsiteX9" fmla="*/ 1008460 w 1347788"/>
                  <a:gd name="connsiteY9" fmla="*/ 324810 h 898691"/>
                  <a:gd name="connsiteX10" fmla="*/ 684610 w 1347788"/>
                  <a:gd name="connsiteY10" fmla="*/ 542694 h 898691"/>
                  <a:gd name="connsiteX11" fmla="*/ 377429 w 1347788"/>
                  <a:gd name="connsiteY11" fmla="*/ 722478 h 898691"/>
                  <a:gd name="connsiteX12" fmla="*/ 75010 w 1347788"/>
                  <a:gd name="connsiteY12" fmla="*/ 898691 h 898691"/>
                  <a:gd name="connsiteX0" fmla="*/ 0 w 1347788"/>
                  <a:gd name="connsiteY0" fmla="*/ 796297 h 898691"/>
                  <a:gd name="connsiteX1" fmla="*/ 410766 w 1347788"/>
                  <a:gd name="connsiteY1" fmla="*/ 585557 h 898691"/>
                  <a:gd name="connsiteX2" fmla="*/ 673894 w 1347788"/>
                  <a:gd name="connsiteY2" fmla="*/ 423632 h 898691"/>
                  <a:gd name="connsiteX3" fmla="*/ 933450 w 1347788"/>
                  <a:gd name="connsiteY3" fmla="*/ 248610 h 898691"/>
                  <a:gd name="connsiteX4" fmla="*/ 1121569 w 1347788"/>
                  <a:gd name="connsiteY4" fmla="*/ 108116 h 898691"/>
                  <a:gd name="connsiteX5" fmla="*/ 1260872 w 1347788"/>
                  <a:gd name="connsiteY5" fmla="*/ 6913 h 898691"/>
                  <a:gd name="connsiteX6" fmla="*/ 1339454 w 1347788"/>
                  <a:gd name="connsiteY6" fmla="*/ 6913 h 898691"/>
                  <a:gd name="connsiteX7" fmla="*/ 1347788 w 1347788"/>
                  <a:gd name="connsiteY7" fmla="*/ 46203 h 898691"/>
                  <a:gd name="connsiteX8" fmla="*/ 1247775 w 1347788"/>
                  <a:gd name="connsiteY8" fmla="*/ 142644 h 898691"/>
                  <a:gd name="connsiteX9" fmla="*/ 1008460 w 1347788"/>
                  <a:gd name="connsiteY9" fmla="*/ 324810 h 898691"/>
                  <a:gd name="connsiteX10" fmla="*/ 684610 w 1347788"/>
                  <a:gd name="connsiteY10" fmla="*/ 542694 h 898691"/>
                  <a:gd name="connsiteX11" fmla="*/ 377429 w 1347788"/>
                  <a:gd name="connsiteY11" fmla="*/ 722478 h 898691"/>
                  <a:gd name="connsiteX12" fmla="*/ 75010 w 1347788"/>
                  <a:gd name="connsiteY12" fmla="*/ 898691 h 898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47788" h="898691">
                    <a:moveTo>
                      <a:pt x="0" y="796297"/>
                    </a:moveTo>
                    <a:cubicBezTo>
                      <a:pt x="136922" y="726050"/>
                      <a:pt x="273844" y="662948"/>
                      <a:pt x="410766" y="585557"/>
                    </a:cubicBezTo>
                    <a:cubicBezTo>
                      <a:pt x="503237" y="538726"/>
                      <a:pt x="586185" y="477607"/>
                      <a:pt x="673894" y="423632"/>
                    </a:cubicBezTo>
                    <a:lnTo>
                      <a:pt x="933450" y="248610"/>
                    </a:lnTo>
                    <a:lnTo>
                      <a:pt x="1121569" y="108116"/>
                    </a:lnTo>
                    <a:cubicBezTo>
                      <a:pt x="1168003" y="74382"/>
                      <a:pt x="1212057" y="33503"/>
                      <a:pt x="1260872" y="6913"/>
                    </a:cubicBezTo>
                    <a:cubicBezTo>
                      <a:pt x="1287066" y="-7375"/>
                      <a:pt x="1313260" y="4531"/>
                      <a:pt x="1339454" y="6913"/>
                    </a:cubicBezTo>
                    <a:cubicBezTo>
                      <a:pt x="1346995" y="20010"/>
                      <a:pt x="1345010" y="33106"/>
                      <a:pt x="1347788" y="46203"/>
                    </a:cubicBezTo>
                    <a:cubicBezTo>
                      <a:pt x="1314450" y="78350"/>
                      <a:pt x="1281113" y="117640"/>
                      <a:pt x="1247775" y="142644"/>
                    </a:cubicBezTo>
                    <a:cubicBezTo>
                      <a:pt x="1170385" y="208129"/>
                      <a:pt x="1088232" y="264088"/>
                      <a:pt x="1008460" y="324810"/>
                    </a:cubicBezTo>
                    <a:lnTo>
                      <a:pt x="684610" y="542694"/>
                    </a:lnTo>
                    <a:lnTo>
                      <a:pt x="377429" y="722478"/>
                    </a:lnTo>
                    <a:lnTo>
                      <a:pt x="75010" y="898691"/>
                    </a:ln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フリーフォーム: 図形 97">
                <a:extLst>
                  <a:ext uri="{FF2B5EF4-FFF2-40B4-BE49-F238E27FC236}">
                    <a16:creationId xmlns:a16="http://schemas.microsoft.com/office/drawing/2014/main" id="{3FB2E09F-2409-28C2-94EC-EA5583DAD5DD}"/>
                  </a:ext>
                </a:extLst>
              </p:cNvPr>
              <p:cNvSpPr/>
              <p:nvPr/>
            </p:nvSpPr>
            <p:spPr>
              <a:xfrm>
                <a:off x="182415" y="2302412"/>
                <a:ext cx="2773540" cy="2621500"/>
              </a:xfrm>
              <a:custGeom>
                <a:avLst/>
                <a:gdLst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2803"/>
                  <a:gd name="connsiteY0" fmla="*/ 2621500 h 2621500"/>
                  <a:gd name="connsiteX1" fmla="*/ 499960 w 2772803"/>
                  <a:gd name="connsiteY1" fmla="*/ 2305736 h 2621500"/>
                  <a:gd name="connsiteX2" fmla="*/ 911111 w 2772803"/>
                  <a:gd name="connsiteY2" fmla="*/ 1999839 h 2621500"/>
                  <a:gd name="connsiteX3" fmla="*/ 1131488 w 2772803"/>
                  <a:gd name="connsiteY3" fmla="*/ 1874849 h 2621500"/>
                  <a:gd name="connsiteX4" fmla="*/ 1332130 w 2772803"/>
                  <a:gd name="connsiteY4" fmla="*/ 1825511 h 2621500"/>
                  <a:gd name="connsiteX5" fmla="*/ 1605134 w 2772803"/>
                  <a:gd name="connsiteY5" fmla="*/ 1845246 h 2621500"/>
                  <a:gd name="connsiteX6" fmla="*/ 1855114 w 2772803"/>
                  <a:gd name="connsiteY6" fmla="*/ 1828800 h 2621500"/>
                  <a:gd name="connsiteX7" fmla="*/ 2062334 w 2772803"/>
                  <a:gd name="connsiteY7" fmla="*/ 1792619 h 2621500"/>
                  <a:gd name="connsiteX8" fmla="*/ 2131407 w 2772803"/>
                  <a:gd name="connsiteY8" fmla="*/ 1766305 h 2621500"/>
                  <a:gd name="connsiteX9" fmla="*/ 2141275 w 2772803"/>
                  <a:gd name="connsiteY9" fmla="*/ 1733413 h 2621500"/>
                  <a:gd name="connsiteX10" fmla="*/ 2085358 w 2772803"/>
                  <a:gd name="connsiteY10" fmla="*/ 1716967 h 2621500"/>
                  <a:gd name="connsiteX11" fmla="*/ 1950501 w 2772803"/>
                  <a:gd name="connsiteY11" fmla="*/ 1716967 h 2621500"/>
                  <a:gd name="connsiteX12" fmla="*/ 1855114 w 2772803"/>
                  <a:gd name="connsiteY12" fmla="*/ 1710389 h 2621500"/>
                  <a:gd name="connsiteX13" fmla="*/ 1799197 w 2772803"/>
                  <a:gd name="connsiteY13" fmla="*/ 1661051 h 2621500"/>
                  <a:gd name="connsiteX14" fmla="*/ 1786040 w 2772803"/>
                  <a:gd name="connsiteY14" fmla="*/ 1631448 h 2621500"/>
                  <a:gd name="connsiteX15" fmla="*/ 1795908 w 2772803"/>
                  <a:gd name="connsiteY15" fmla="*/ 1611713 h 2621500"/>
                  <a:gd name="connsiteX16" fmla="*/ 1828800 w 2772803"/>
                  <a:gd name="connsiteY16" fmla="*/ 1611713 h 2621500"/>
                  <a:gd name="connsiteX17" fmla="*/ 1891295 w 2772803"/>
                  <a:gd name="connsiteY17" fmla="*/ 1634737 h 2621500"/>
                  <a:gd name="connsiteX18" fmla="*/ 1976814 w 2772803"/>
                  <a:gd name="connsiteY18" fmla="*/ 1664340 h 2621500"/>
                  <a:gd name="connsiteX19" fmla="*/ 2121540 w 2772803"/>
                  <a:gd name="connsiteY19" fmla="*/ 1674207 h 2621500"/>
                  <a:gd name="connsiteX20" fmla="*/ 2289289 w 2772803"/>
                  <a:gd name="connsiteY20" fmla="*/ 1638026 h 2621500"/>
                  <a:gd name="connsiteX21" fmla="*/ 2463617 w 2772803"/>
                  <a:gd name="connsiteY21" fmla="*/ 1539350 h 2621500"/>
                  <a:gd name="connsiteX22" fmla="*/ 2618210 w 2772803"/>
                  <a:gd name="connsiteY22" fmla="*/ 1397914 h 2621500"/>
                  <a:gd name="connsiteX23" fmla="*/ 2749778 w 2772803"/>
                  <a:gd name="connsiteY23" fmla="*/ 1095307 h 2621500"/>
                  <a:gd name="connsiteX24" fmla="*/ 2772803 w 2772803"/>
                  <a:gd name="connsiteY24" fmla="*/ 848616 h 2621500"/>
                  <a:gd name="connsiteX25" fmla="*/ 2713597 w 2772803"/>
                  <a:gd name="connsiteY25" fmla="*/ 654553 h 2621500"/>
                  <a:gd name="connsiteX26" fmla="*/ 2631367 w 2772803"/>
                  <a:gd name="connsiteY26" fmla="*/ 526274 h 2621500"/>
                  <a:gd name="connsiteX27" fmla="*/ 2463617 w 2772803"/>
                  <a:gd name="connsiteY27" fmla="*/ 391416 h 2621500"/>
                  <a:gd name="connsiteX28" fmla="*/ 2335338 w 2772803"/>
                  <a:gd name="connsiteY28" fmla="*/ 351946 h 2621500"/>
                  <a:gd name="connsiteX29" fmla="*/ 2200481 w 2772803"/>
                  <a:gd name="connsiteY29" fmla="*/ 384838 h 2621500"/>
                  <a:gd name="connsiteX30" fmla="*/ 2141275 w 2772803"/>
                  <a:gd name="connsiteY30" fmla="*/ 444043 h 2621500"/>
                  <a:gd name="connsiteX31" fmla="*/ 2108383 w 2772803"/>
                  <a:gd name="connsiteY31" fmla="*/ 529563 h 2621500"/>
                  <a:gd name="connsiteX32" fmla="*/ 2105094 w 2772803"/>
                  <a:gd name="connsiteY32" fmla="*/ 496671 h 2621500"/>
                  <a:gd name="connsiteX33" fmla="*/ 2091937 w 2772803"/>
                  <a:gd name="connsiteY33" fmla="*/ 437465 h 2621500"/>
                  <a:gd name="connsiteX34" fmla="*/ 2095226 w 2772803"/>
                  <a:gd name="connsiteY34" fmla="*/ 358524 h 2621500"/>
                  <a:gd name="connsiteX35" fmla="*/ 2249819 w 2772803"/>
                  <a:gd name="connsiteY35" fmla="*/ 273005 h 2621500"/>
                  <a:gd name="connsiteX36" fmla="*/ 2170878 w 2772803"/>
                  <a:gd name="connsiteY36" fmla="*/ 249980 h 2621500"/>
                  <a:gd name="connsiteX37" fmla="*/ 2072201 w 2772803"/>
                  <a:gd name="connsiteY37" fmla="*/ 249980 h 2621500"/>
                  <a:gd name="connsiteX38" fmla="*/ 1973525 w 2772803"/>
                  <a:gd name="connsiteY38" fmla="*/ 236823 h 2621500"/>
                  <a:gd name="connsiteX39" fmla="*/ 2032731 w 2772803"/>
                  <a:gd name="connsiteY39" fmla="*/ 207220 h 2621500"/>
                  <a:gd name="connsiteX40" fmla="*/ 2124829 w 2772803"/>
                  <a:gd name="connsiteY40" fmla="*/ 167750 h 2621500"/>
                  <a:gd name="connsiteX41" fmla="*/ 2147853 w 2772803"/>
                  <a:gd name="connsiteY41" fmla="*/ 98677 h 2621500"/>
                  <a:gd name="connsiteX42" fmla="*/ 2131407 w 2772803"/>
                  <a:gd name="connsiteY42" fmla="*/ 36182 h 2621500"/>
                  <a:gd name="connsiteX43" fmla="*/ 2085358 w 2772803"/>
                  <a:gd name="connsiteY43" fmla="*/ 0 h 2621500"/>
                  <a:gd name="connsiteX44" fmla="*/ 1976814 w 2772803"/>
                  <a:gd name="connsiteY44" fmla="*/ 26314 h 2621500"/>
                  <a:gd name="connsiteX45" fmla="*/ 1822222 w 2772803"/>
                  <a:gd name="connsiteY45" fmla="*/ 82230 h 2621500"/>
                  <a:gd name="connsiteX46" fmla="*/ 1657761 w 2772803"/>
                  <a:gd name="connsiteY46" fmla="*/ 88809 h 2621500"/>
                  <a:gd name="connsiteX47" fmla="*/ 1542639 w 2772803"/>
                  <a:gd name="connsiteY47" fmla="*/ 88809 h 2621500"/>
                  <a:gd name="connsiteX48" fmla="*/ 1414360 w 2772803"/>
                  <a:gd name="connsiteY48" fmla="*/ 108544 h 2621500"/>
                  <a:gd name="connsiteX49" fmla="*/ 1365022 w 2772803"/>
                  <a:gd name="connsiteY49" fmla="*/ 180907 h 2621500"/>
                  <a:gd name="connsiteX50" fmla="*/ 1335419 w 2772803"/>
                  <a:gd name="connsiteY50" fmla="*/ 421019 h 2621500"/>
                  <a:gd name="connsiteX51" fmla="*/ 1365022 w 2772803"/>
                  <a:gd name="connsiteY51" fmla="*/ 608504 h 2621500"/>
                  <a:gd name="connsiteX52" fmla="*/ 1434095 w 2772803"/>
                  <a:gd name="connsiteY52" fmla="*/ 809146 h 2621500"/>
                  <a:gd name="connsiteX53" fmla="*/ 1437384 w 2772803"/>
                  <a:gd name="connsiteY53" fmla="*/ 1141356 h 2621500"/>
                  <a:gd name="connsiteX54" fmla="*/ 1348576 w 2772803"/>
                  <a:gd name="connsiteY54" fmla="*/ 1401203 h 2621500"/>
                  <a:gd name="connsiteX55" fmla="*/ 1197272 w 2772803"/>
                  <a:gd name="connsiteY55" fmla="*/ 1522904 h 2621500"/>
                  <a:gd name="connsiteX56" fmla="*/ 815724 w 2772803"/>
                  <a:gd name="connsiteY56" fmla="*/ 1657761 h 2621500"/>
                  <a:gd name="connsiteX57" fmla="*/ 552587 w 2772803"/>
                  <a:gd name="connsiteY57" fmla="*/ 1799197 h 2621500"/>
                  <a:gd name="connsiteX58" fmla="*/ 184196 w 2772803"/>
                  <a:gd name="connsiteY58" fmla="*/ 2062334 h 2621500"/>
                  <a:gd name="connsiteX59" fmla="*/ 16446 w 2772803"/>
                  <a:gd name="connsiteY59" fmla="*/ 2187324 h 2621500"/>
                  <a:gd name="connsiteX0" fmla="*/ 0 w 2773395"/>
                  <a:gd name="connsiteY0" fmla="*/ 2621500 h 2621500"/>
                  <a:gd name="connsiteX1" fmla="*/ 499960 w 2773395"/>
                  <a:gd name="connsiteY1" fmla="*/ 2305736 h 2621500"/>
                  <a:gd name="connsiteX2" fmla="*/ 911111 w 2773395"/>
                  <a:gd name="connsiteY2" fmla="*/ 1999839 h 2621500"/>
                  <a:gd name="connsiteX3" fmla="*/ 1131488 w 2773395"/>
                  <a:gd name="connsiteY3" fmla="*/ 1874849 h 2621500"/>
                  <a:gd name="connsiteX4" fmla="*/ 1332130 w 2773395"/>
                  <a:gd name="connsiteY4" fmla="*/ 1825511 h 2621500"/>
                  <a:gd name="connsiteX5" fmla="*/ 1605134 w 2773395"/>
                  <a:gd name="connsiteY5" fmla="*/ 1845246 h 2621500"/>
                  <a:gd name="connsiteX6" fmla="*/ 1855114 w 2773395"/>
                  <a:gd name="connsiteY6" fmla="*/ 1828800 h 2621500"/>
                  <a:gd name="connsiteX7" fmla="*/ 2062334 w 2773395"/>
                  <a:gd name="connsiteY7" fmla="*/ 1792619 h 2621500"/>
                  <a:gd name="connsiteX8" fmla="*/ 2131407 w 2773395"/>
                  <a:gd name="connsiteY8" fmla="*/ 1766305 h 2621500"/>
                  <a:gd name="connsiteX9" fmla="*/ 2141275 w 2773395"/>
                  <a:gd name="connsiteY9" fmla="*/ 1733413 h 2621500"/>
                  <a:gd name="connsiteX10" fmla="*/ 2085358 w 2773395"/>
                  <a:gd name="connsiteY10" fmla="*/ 1716967 h 2621500"/>
                  <a:gd name="connsiteX11" fmla="*/ 1950501 w 2773395"/>
                  <a:gd name="connsiteY11" fmla="*/ 1716967 h 2621500"/>
                  <a:gd name="connsiteX12" fmla="*/ 1855114 w 2773395"/>
                  <a:gd name="connsiteY12" fmla="*/ 1710389 h 2621500"/>
                  <a:gd name="connsiteX13" fmla="*/ 1799197 w 2773395"/>
                  <a:gd name="connsiteY13" fmla="*/ 1661051 h 2621500"/>
                  <a:gd name="connsiteX14" fmla="*/ 1786040 w 2773395"/>
                  <a:gd name="connsiteY14" fmla="*/ 1631448 h 2621500"/>
                  <a:gd name="connsiteX15" fmla="*/ 1795908 w 2773395"/>
                  <a:gd name="connsiteY15" fmla="*/ 1611713 h 2621500"/>
                  <a:gd name="connsiteX16" fmla="*/ 1828800 w 2773395"/>
                  <a:gd name="connsiteY16" fmla="*/ 1611713 h 2621500"/>
                  <a:gd name="connsiteX17" fmla="*/ 1891295 w 2773395"/>
                  <a:gd name="connsiteY17" fmla="*/ 1634737 h 2621500"/>
                  <a:gd name="connsiteX18" fmla="*/ 1976814 w 2773395"/>
                  <a:gd name="connsiteY18" fmla="*/ 1664340 h 2621500"/>
                  <a:gd name="connsiteX19" fmla="*/ 2121540 w 2773395"/>
                  <a:gd name="connsiteY19" fmla="*/ 1674207 h 2621500"/>
                  <a:gd name="connsiteX20" fmla="*/ 2289289 w 2773395"/>
                  <a:gd name="connsiteY20" fmla="*/ 1638026 h 2621500"/>
                  <a:gd name="connsiteX21" fmla="*/ 2463617 w 2773395"/>
                  <a:gd name="connsiteY21" fmla="*/ 1539350 h 2621500"/>
                  <a:gd name="connsiteX22" fmla="*/ 2618210 w 2773395"/>
                  <a:gd name="connsiteY22" fmla="*/ 1397914 h 2621500"/>
                  <a:gd name="connsiteX23" fmla="*/ 2749778 w 2773395"/>
                  <a:gd name="connsiteY23" fmla="*/ 1095307 h 2621500"/>
                  <a:gd name="connsiteX24" fmla="*/ 2772803 w 2773395"/>
                  <a:gd name="connsiteY24" fmla="*/ 848616 h 2621500"/>
                  <a:gd name="connsiteX25" fmla="*/ 2713597 w 2773395"/>
                  <a:gd name="connsiteY25" fmla="*/ 654553 h 2621500"/>
                  <a:gd name="connsiteX26" fmla="*/ 2631367 w 2773395"/>
                  <a:gd name="connsiteY26" fmla="*/ 526274 h 2621500"/>
                  <a:gd name="connsiteX27" fmla="*/ 2463617 w 2773395"/>
                  <a:gd name="connsiteY27" fmla="*/ 391416 h 2621500"/>
                  <a:gd name="connsiteX28" fmla="*/ 2335338 w 2773395"/>
                  <a:gd name="connsiteY28" fmla="*/ 351946 h 2621500"/>
                  <a:gd name="connsiteX29" fmla="*/ 2200481 w 2773395"/>
                  <a:gd name="connsiteY29" fmla="*/ 384838 h 2621500"/>
                  <a:gd name="connsiteX30" fmla="*/ 2141275 w 2773395"/>
                  <a:gd name="connsiteY30" fmla="*/ 444043 h 2621500"/>
                  <a:gd name="connsiteX31" fmla="*/ 2108383 w 2773395"/>
                  <a:gd name="connsiteY31" fmla="*/ 529563 h 2621500"/>
                  <a:gd name="connsiteX32" fmla="*/ 2105094 w 2773395"/>
                  <a:gd name="connsiteY32" fmla="*/ 496671 h 2621500"/>
                  <a:gd name="connsiteX33" fmla="*/ 2091937 w 2773395"/>
                  <a:gd name="connsiteY33" fmla="*/ 437465 h 2621500"/>
                  <a:gd name="connsiteX34" fmla="*/ 2095226 w 2773395"/>
                  <a:gd name="connsiteY34" fmla="*/ 358524 h 2621500"/>
                  <a:gd name="connsiteX35" fmla="*/ 2249819 w 2773395"/>
                  <a:gd name="connsiteY35" fmla="*/ 273005 h 2621500"/>
                  <a:gd name="connsiteX36" fmla="*/ 2170878 w 2773395"/>
                  <a:gd name="connsiteY36" fmla="*/ 249980 h 2621500"/>
                  <a:gd name="connsiteX37" fmla="*/ 2072201 w 2773395"/>
                  <a:gd name="connsiteY37" fmla="*/ 249980 h 2621500"/>
                  <a:gd name="connsiteX38" fmla="*/ 1973525 w 2773395"/>
                  <a:gd name="connsiteY38" fmla="*/ 236823 h 2621500"/>
                  <a:gd name="connsiteX39" fmla="*/ 2032731 w 2773395"/>
                  <a:gd name="connsiteY39" fmla="*/ 207220 h 2621500"/>
                  <a:gd name="connsiteX40" fmla="*/ 2124829 w 2773395"/>
                  <a:gd name="connsiteY40" fmla="*/ 167750 h 2621500"/>
                  <a:gd name="connsiteX41" fmla="*/ 2147853 w 2773395"/>
                  <a:gd name="connsiteY41" fmla="*/ 98677 h 2621500"/>
                  <a:gd name="connsiteX42" fmla="*/ 2131407 w 2773395"/>
                  <a:gd name="connsiteY42" fmla="*/ 36182 h 2621500"/>
                  <a:gd name="connsiteX43" fmla="*/ 2085358 w 2773395"/>
                  <a:gd name="connsiteY43" fmla="*/ 0 h 2621500"/>
                  <a:gd name="connsiteX44" fmla="*/ 1976814 w 2773395"/>
                  <a:gd name="connsiteY44" fmla="*/ 26314 h 2621500"/>
                  <a:gd name="connsiteX45" fmla="*/ 1822222 w 2773395"/>
                  <a:gd name="connsiteY45" fmla="*/ 82230 h 2621500"/>
                  <a:gd name="connsiteX46" fmla="*/ 1657761 w 2773395"/>
                  <a:gd name="connsiteY46" fmla="*/ 88809 h 2621500"/>
                  <a:gd name="connsiteX47" fmla="*/ 1542639 w 2773395"/>
                  <a:gd name="connsiteY47" fmla="*/ 88809 h 2621500"/>
                  <a:gd name="connsiteX48" fmla="*/ 1414360 w 2773395"/>
                  <a:gd name="connsiteY48" fmla="*/ 108544 h 2621500"/>
                  <a:gd name="connsiteX49" fmla="*/ 1365022 w 2773395"/>
                  <a:gd name="connsiteY49" fmla="*/ 180907 h 2621500"/>
                  <a:gd name="connsiteX50" fmla="*/ 1335419 w 2773395"/>
                  <a:gd name="connsiteY50" fmla="*/ 421019 h 2621500"/>
                  <a:gd name="connsiteX51" fmla="*/ 1365022 w 2773395"/>
                  <a:gd name="connsiteY51" fmla="*/ 608504 h 2621500"/>
                  <a:gd name="connsiteX52" fmla="*/ 1434095 w 2773395"/>
                  <a:gd name="connsiteY52" fmla="*/ 809146 h 2621500"/>
                  <a:gd name="connsiteX53" fmla="*/ 1437384 w 2773395"/>
                  <a:gd name="connsiteY53" fmla="*/ 1141356 h 2621500"/>
                  <a:gd name="connsiteX54" fmla="*/ 1348576 w 2773395"/>
                  <a:gd name="connsiteY54" fmla="*/ 1401203 h 2621500"/>
                  <a:gd name="connsiteX55" fmla="*/ 1197272 w 2773395"/>
                  <a:gd name="connsiteY55" fmla="*/ 1522904 h 2621500"/>
                  <a:gd name="connsiteX56" fmla="*/ 815724 w 2773395"/>
                  <a:gd name="connsiteY56" fmla="*/ 1657761 h 2621500"/>
                  <a:gd name="connsiteX57" fmla="*/ 552587 w 2773395"/>
                  <a:gd name="connsiteY57" fmla="*/ 1799197 h 2621500"/>
                  <a:gd name="connsiteX58" fmla="*/ 184196 w 2773395"/>
                  <a:gd name="connsiteY58" fmla="*/ 2062334 h 2621500"/>
                  <a:gd name="connsiteX59" fmla="*/ 16446 w 2773395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1407 w 2773540"/>
                  <a:gd name="connsiteY42" fmla="*/ 36182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8800 w 2773540"/>
                  <a:gd name="connsiteY16" fmla="*/ 1611713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  <a:gd name="connsiteX0" fmla="*/ 0 w 2773540"/>
                  <a:gd name="connsiteY0" fmla="*/ 2621500 h 2621500"/>
                  <a:gd name="connsiteX1" fmla="*/ 499960 w 2773540"/>
                  <a:gd name="connsiteY1" fmla="*/ 2305736 h 2621500"/>
                  <a:gd name="connsiteX2" fmla="*/ 911111 w 2773540"/>
                  <a:gd name="connsiteY2" fmla="*/ 1999839 h 2621500"/>
                  <a:gd name="connsiteX3" fmla="*/ 1131488 w 2773540"/>
                  <a:gd name="connsiteY3" fmla="*/ 1874849 h 2621500"/>
                  <a:gd name="connsiteX4" fmla="*/ 1332130 w 2773540"/>
                  <a:gd name="connsiteY4" fmla="*/ 1825511 h 2621500"/>
                  <a:gd name="connsiteX5" fmla="*/ 1605134 w 2773540"/>
                  <a:gd name="connsiteY5" fmla="*/ 1845246 h 2621500"/>
                  <a:gd name="connsiteX6" fmla="*/ 1855114 w 2773540"/>
                  <a:gd name="connsiteY6" fmla="*/ 1828800 h 2621500"/>
                  <a:gd name="connsiteX7" fmla="*/ 2062334 w 2773540"/>
                  <a:gd name="connsiteY7" fmla="*/ 1792619 h 2621500"/>
                  <a:gd name="connsiteX8" fmla="*/ 2131407 w 2773540"/>
                  <a:gd name="connsiteY8" fmla="*/ 1766305 h 2621500"/>
                  <a:gd name="connsiteX9" fmla="*/ 2141275 w 2773540"/>
                  <a:gd name="connsiteY9" fmla="*/ 1733413 h 2621500"/>
                  <a:gd name="connsiteX10" fmla="*/ 2085358 w 2773540"/>
                  <a:gd name="connsiteY10" fmla="*/ 1716967 h 2621500"/>
                  <a:gd name="connsiteX11" fmla="*/ 1950501 w 2773540"/>
                  <a:gd name="connsiteY11" fmla="*/ 1716967 h 2621500"/>
                  <a:gd name="connsiteX12" fmla="*/ 1855114 w 2773540"/>
                  <a:gd name="connsiteY12" fmla="*/ 1710389 h 2621500"/>
                  <a:gd name="connsiteX13" fmla="*/ 1799197 w 2773540"/>
                  <a:gd name="connsiteY13" fmla="*/ 1661051 h 2621500"/>
                  <a:gd name="connsiteX14" fmla="*/ 1786040 w 2773540"/>
                  <a:gd name="connsiteY14" fmla="*/ 1631448 h 2621500"/>
                  <a:gd name="connsiteX15" fmla="*/ 1795908 w 2773540"/>
                  <a:gd name="connsiteY15" fmla="*/ 1611713 h 2621500"/>
                  <a:gd name="connsiteX16" fmla="*/ 1821656 w 2773540"/>
                  <a:gd name="connsiteY16" fmla="*/ 1609331 h 2621500"/>
                  <a:gd name="connsiteX17" fmla="*/ 1891295 w 2773540"/>
                  <a:gd name="connsiteY17" fmla="*/ 1634737 h 2621500"/>
                  <a:gd name="connsiteX18" fmla="*/ 1976814 w 2773540"/>
                  <a:gd name="connsiteY18" fmla="*/ 1664340 h 2621500"/>
                  <a:gd name="connsiteX19" fmla="*/ 2121540 w 2773540"/>
                  <a:gd name="connsiteY19" fmla="*/ 1674207 h 2621500"/>
                  <a:gd name="connsiteX20" fmla="*/ 2289289 w 2773540"/>
                  <a:gd name="connsiteY20" fmla="*/ 1638026 h 2621500"/>
                  <a:gd name="connsiteX21" fmla="*/ 2463617 w 2773540"/>
                  <a:gd name="connsiteY21" fmla="*/ 1539350 h 2621500"/>
                  <a:gd name="connsiteX22" fmla="*/ 2618210 w 2773540"/>
                  <a:gd name="connsiteY22" fmla="*/ 1397914 h 2621500"/>
                  <a:gd name="connsiteX23" fmla="*/ 2749778 w 2773540"/>
                  <a:gd name="connsiteY23" fmla="*/ 1095307 h 2621500"/>
                  <a:gd name="connsiteX24" fmla="*/ 2772803 w 2773540"/>
                  <a:gd name="connsiteY24" fmla="*/ 848616 h 2621500"/>
                  <a:gd name="connsiteX25" fmla="*/ 2713597 w 2773540"/>
                  <a:gd name="connsiteY25" fmla="*/ 654553 h 2621500"/>
                  <a:gd name="connsiteX26" fmla="*/ 2631367 w 2773540"/>
                  <a:gd name="connsiteY26" fmla="*/ 526274 h 2621500"/>
                  <a:gd name="connsiteX27" fmla="*/ 2463617 w 2773540"/>
                  <a:gd name="connsiteY27" fmla="*/ 391416 h 2621500"/>
                  <a:gd name="connsiteX28" fmla="*/ 2335338 w 2773540"/>
                  <a:gd name="connsiteY28" fmla="*/ 351946 h 2621500"/>
                  <a:gd name="connsiteX29" fmla="*/ 2200481 w 2773540"/>
                  <a:gd name="connsiteY29" fmla="*/ 384838 h 2621500"/>
                  <a:gd name="connsiteX30" fmla="*/ 2141275 w 2773540"/>
                  <a:gd name="connsiteY30" fmla="*/ 444043 h 2621500"/>
                  <a:gd name="connsiteX31" fmla="*/ 2108383 w 2773540"/>
                  <a:gd name="connsiteY31" fmla="*/ 529563 h 2621500"/>
                  <a:gd name="connsiteX32" fmla="*/ 2105094 w 2773540"/>
                  <a:gd name="connsiteY32" fmla="*/ 496671 h 2621500"/>
                  <a:gd name="connsiteX33" fmla="*/ 2091937 w 2773540"/>
                  <a:gd name="connsiteY33" fmla="*/ 437465 h 2621500"/>
                  <a:gd name="connsiteX34" fmla="*/ 2095226 w 2773540"/>
                  <a:gd name="connsiteY34" fmla="*/ 358524 h 2621500"/>
                  <a:gd name="connsiteX35" fmla="*/ 2249819 w 2773540"/>
                  <a:gd name="connsiteY35" fmla="*/ 273005 h 2621500"/>
                  <a:gd name="connsiteX36" fmla="*/ 2170878 w 2773540"/>
                  <a:gd name="connsiteY36" fmla="*/ 249980 h 2621500"/>
                  <a:gd name="connsiteX37" fmla="*/ 2072201 w 2773540"/>
                  <a:gd name="connsiteY37" fmla="*/ 249980 h 2621500"/>
                  <a:gd name="connsiteX38" fmla="*/ 1973525 w 2773540"/>
                  <a:gd name="connsiteY38" fmla="*/ 236823 h 2621500"/>
                  <a:gd name="connsiteX39" fmla="*/ 2032731 w 2773540"/>
                  <a:gd name="connsiteY39" fmla="*/ 207220 h 2621500"/>
                  <a:gd name="connsiteX40" fmla="*/ 2124829 w 2773540"/>
                  <a:gd name="connsiteY40" fmla="*/ 167750 h 2621500"/>
                  <a:gd name="connsiteX41" fmla="*/ 2147853 w 2773540"/>
                  <a:gd name="connsiteY41" fmla="*/ 98677 h 2621500"/>
                  <a:gd name="connsiteX42" fmla="*/ 2133789 w 2773540"/>
                  <a:gd name="connsiteY42" fmla="*/ 24275 h 2621500"/>
                  <a:gd name="connsiteX43" fmla="*/ 2085358 w 2773540"/>
                  <a:gd name="connsiteY43" fmla="*/ 0 h 2621500"/>
                  <a:gd name="connsiteX44" fmla="*/ 1976814 w 2773540"/>
                  <a:gd name="connsiteY44" fmla="*/ 26314 h 2621500"/>
                  <a:gd name="connsiteX45" fmla="*/ 1822222 w 2773540"/>
                  <a:gd name="connsiteY45" fmla="*/ 82230 h 2621500"/>
                  <a:gd name="connsiteX46" fmla="*/ 1657761 w 2773540"/>
                  <a:gd name="connsiteY46" fmla="*/ 88809 h 2621500"/>
                  <a:gd name="connsiteX47" fmla="*/ 1542639 w 2773540"/>
                  <a:gd name="connsiteY47" fmla="*/ 88809 h 2621500"/>
                  <a:gd name="connsiteX48" fmla="*/ 1414360 w 2773540"/>
                  <a:gd name="connsiteY48" fmla="*/ 108544 h 2621500"/>
                  <a:gd name="connsiteX49" fmla="*/ 1365022 w 2773540"/>
                  <a:gd name="connsiteY49" fmla="*/ 180907 h 2621500"/>
                  <a:gd name="connsiteX50" fmla="*/ 1335419 w 2773540"/>
                  <a:gd name="connsiteY50" fmla="*/ 421019 h 2621500"/>
                  <a:gd name="connsiteX51" fmla="*/ 1365022 w 2773540"/>
                  <a:gd name="connsiteY51" fmla="*/ 608504 h 2621500"/>
                  <a:gd name="connsiteX52" fmla="*/ 1434095 w 2773540"/>
                  <a:gd name="connsiteY52" fmla="*/ 809146 h 2621500"/>
                  <a:gd name="connsiteX53" fmla="*/ 1437384 w 2773540"/>
                  <a:gd name="connsiteY53" fmla="*/ 1141356 h 2621500"/>
                  <a:gd name="connsiteX54" fmla="*/ 1348576 w 2773540"/>
                  <a:gd name="connsiteY54" fmla="*/ 1401203 h 2621500"/>
                  <a:gd name="connsiteX55" fmla="*/ 1197272 w 2773540"/>
                  <a:gd name="connsiteY55" fmla="*/ 1522904 h 2621500"/>
                  <a:gd name="connsiteX56" fmla="*/ 815724 w 2773540"/>
                  <a:gd name="connsiteY56" fmla="*/ 1657761 h 2621500"/>
                  <a:gd name="connsiteX57" fmla="*/ 552587 w 2773540"/>
                  <a:gd name="connsiteY57" fmla="*/ 1799197 h 2621500"/>
                  <a:gd name="connsiteX58" fmla="*/ 184196 w 2773540"/>
                  <a:gd name="connsiteY58" fmla="*/ 2062334 h 2621500"/>
                  <a:gd name="connsiteX59" fmla="*/ 16446 w 2773540"/>
                  <a:gd name="connsiteY59" fmla="*/ 2187324 h 2621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2773540" h="2621500">
                    <a:moveTo>
                      <a:pt x="0" y="2621500"/>
                    </a:moveTo>
                    <a:lnTo>
                      <a:pt x="499960" y="2305736"/>
                    </a:lnTo>
                    <a:lnTo>
                      <a:pt x="911111" y="1999839"/>
                    </a:lnTo>
                    <a:cubicBezTo>
                      <a:pt x="984570" y="1958176"/>
                      <a:pt x="1055648" y="1906987"/>
                      <a:pt x="1131488" y="1874849"/>
                    </a:cubicBezTo>
                    <a:cubicBezTo>
                      <a:pt x="1198369" y="1848878"/>
                      <a:pt x="1265249" y="1834813"/>
                      <a:pt x="1332130" y="1825511"/>
                    </a:cubicBezTo>
                    <a:cubicBezTo>
                      <a:pt x="1432656" y="1829708"/>
                      <a:pt x="1514133" y="1850574"/>
                      <a:pt x="1605134" y="1845246"/>
                    </a:cubicBezTo>
                    <a:cubicBezTo>
                      <a:pt x="1693224" y="1846908"/>
                      <a:pt x="1771787" y="1834282"/>
                      <a:pt x="1855114" y="1828800"/>
                    </a:cubicBezTo>
                    <a:lnTo>
                      <a:pt x="2062334" y="1792619"/>
                    </a:lnTo>
                    <a:lnTo>
                      <a:pt x="2131407" y="1766305"/>
                    </a:lnTo>
                    <a:lnTo>
                      <a:pt x="2141275" y="1733413"/>
                    </a:lnTo>
                    <a:cubicBezTo>
                      <a:pt x="2122636" y="1727931"/>
                      <a:pt x="2106379" y="1715305"/>
                      <a:pt x="2085358" y="1716967"/>
                    </a:cubicBezTo>
                    <a:cubicBezTo>
                      <a:pt x="2040406" y="1709823"/>
                      <a:pt x="1995453" y="1716967"/>
                      <a:pt x="1950501" y="1716967"/>
                    </a:cubicBezTo>
                    <a:cubicBezTo>
                      <a:pt x="1918705" y="1714774"/>
                      <a:pt x="1886910" y="1719726"/>
                      <a:pt x="1855114" y="1710389"/>
                    </a:cubicBezTo>
                    <a:cubicBezTo>
                      <a:pt x="1826950" y="1693943"/>
                      <a:pt x="1817836" y="1677497"/>
                      <a:pt x="1799197" y="1661051"/>
                    </a:cubicBezTo>
                    <a:lnTo>
                      <a:pt x="1786040" y="1631448"/>
                    </a:lnTo>
                    <a:lnTo>
                      <a:pt x="1795908" y="1611713"/>
                    </a:lnTo>
                    <a:lnTo>
                      <a:pt x="1821656" y="1609331"/>
                    </a:lnTo>
                    <a:cubicBezTo>
                      <a:pt x="1847251" y="1614625"/>
                      <a:pt x="1870463" y="1627062"/>
                      <a:pt x="1891295" y="1634737"/>
                    </a:cubicBezTo>
                    <a:cubicBezTo>
                      <a:pt x="1919801" y="1644605"/>
                      <a:pt x="1943546" y="1661616"/>
                      <a:pt x="1976814" y="1664340"/>
                    </a:cubicBezTo>
                    <a:cubicBezTo>
                      <a:pt x="2027437" y="1674772"/>
                      <a:pt x="2073298" y="1670918"/>
                      <a:pt x="2121540" y="1674207"/>
                    </a:cubicBezTo>
                    <a:cubicBezTo>
                      <a:pt x="2177456" y="1662147"/>
                      <a:pt x="2233373" y="1657229"/>
                      <a:pt x="2289289" y="1638026"/>
                    </a:cubicBezTo>
                    <a:cubicBezTo>
                      <a:pt x="2352161" y="1609896"/>
                      <a:pt x="2405508" y="1577004"/>
                      <a:pt x="2463617" y="1539350"/>
                    </a:cubicBezTo>
                    <a:cubicBezTo>
                      <a:pt x="2524673" y="1494586"/>
                      <a:pt x="2571442" y="1464109"/>
                      <a:pt x="2618210" y="1397914"/>
                    </a:cubicBezTo>
                    <a:cubicBezTo>
                      <a:pt x="2688260" y="1285138"/>
                      <a:pt x="2717828" y="1210464"/>
                      <a:pt x="2749778" y="1095307"/>
                    </a:cubicBezTo>
                    <a:cubicBezTo>
                      <a:pt x="2762215" y="1013077"/>
                      <a:pt x="2777035" y="930846"/>
                      <a:pt x="2772803" y="848616"/>
                    </a:cubicBezTo>
                    <a:cubicBezTo>
                      <a:pt x="2757831" y="783928"/>
                      <a:pt x="2745238" y="719241"/>
                      <a:pt x="2713597" y="654553"/>
                    </a:cubicBezTo>
                    <a:cubicBezTo>
                      <a:pt x="2693331" y="607031"/>
                      <a:pt x="2670683" y="566653"/>
                      <a:pt x="2631367" y="526274"/>
                    </a:cubicBezTo>
                    <a:cubicBezTo>
                      <a:pt x="2582594" y="478940"/>
                      <a:pt x="2526677" y="433988"/>
                      <a:pt x="2463617" y="391416"/>
                    </a:cubicBezTo>
                    <a:cubicBezTo>
                      <a:pt x="2420857" y="371116"/>
                      <a:pt x="2387623" y="357959"/>
                      <a:pt x="2335338" y="351946"/>
                    </a:cubicBezTo>
                    <a:cubicBezTo>
                      <a:pt x="2280861" y="351004"/>
                      <a:pt x="2245433" y="366731"/>
                      <a:pt x="2200481" y="384838"/>
                    </a:cubicBezTo>
                    <a:cubicBezTo>
                      <a:pt x="2175984" y="397429"/>
                      <a:pt x="2156247" y="419545"/>
                      <a:pt x="2141275" y="444043"/>
                    </a:cubicBezTo>
                    <a:cubicBezTo>
                      <a:pt x="2135074" y="470169"/>
                      <a:pt x="2119347" y="501056"/>
                      <a:pt x="2108383" y="529563"/>
                    </a:cubicBezTo>
                    <a:lnTo>
                      <a:pt x="2105094" y="496671"/>
                    </a:lnTo>
                    <a:lnTo>
                      <a:pt x="2091937" y="437465"/>
                    </a:lnTo>
                    <a:lnTo>
                      <a:pt x="2095226" y="358524"/>
                    </a:lnTo>
                    <a:lnTo>
                      <a:pt x="2249819" y="273005"/>
                    </a:lnTo>
                    <a:cubicBezTo>
                      <a:pt x="2223505" y="265330"/>
                      <a:pt x="2204336" y="250511"/>
                      <a:pt x="2170878" y="249980"/>
                    </a:cubicBezTo>
                    <a:cubicBezTo>
                      <a:pt x="2137986" y="242836"/>
                      <a:pt x="2105093" y="249980"/>
                      <a:pt x="2072201" y="249980"/>
                    </a:cubicBezTo>
                    <a:lnTo>
                      <a:pt x="1973525" y="236823"/>
                    </a:lnTo>
                    <a:lnTo>
                      <a:pt x="2032731" y="207220"/>
                    </a:lnTo>
                    <a:cubicBezTo>
                      <a:pt x="2063430" y="194063"/>
                      <a:pt x="2094130" y="190432"/>
                      <a:pt x="2124829" y="167750"/>
                    </a:cubicBezTo>
                    <a:cubicBezTo>
                      <a:pt x="2139648" y="144726"/>
                      <a:pt x="2144941" y="124082"/>
                      <a:pt x="2147853" y="98677"/>
                    </a:cubicBezTo>
                    <a:cubicBezTo>
                      <a:pt x="2147133" y="77845"/>
                      <a:pt x="2146415" y="45107"/>
                      <a:pt x="2133789" y="24275"/>
                    </a:cubicBezTo>
                    <a:cubicBezTo>
                      <a:pt x="2118439" y="9833"/>
                      <a:pt x="2110233" y="9680"/>
                      <a:pt x="2085358" y="0"/>
                    </a:cubicBezTo>
                    <a:cubicBezTo>
                      <a:pt x="2049177" y="4008"/>
                      <a:pt x="2012995" y="17543"/>
                      <a:pt x="1976814" y="26314"/>
                    </a:cubicBezTo>
                    <a:cubicBezTo>
                      <a:pt x="1925283" y="44953"/>
                      <a:pt x="1878516" y="68353"/>
                      <a:pt x="1822222" y="82230"/>
                    </a:cubicBezTo>
                    <a:cubicBezTo>
                      <a:pt x="1767402" y="91567"/>
                      <a:pt x="1712581" y="86616"/>
                      <a:pt x="1657761" y="88809"/>
                    </a:cubicBezTo>
                    <a:cubicBezTo>
                      <a:pt x="1619387" y="88809"/>
                      <a:pt x="1581013" y="86428"/>
                      <a:pt x="1542639" y="88809"/>
                    </a:cubicBezTo>
                    <a:cubicBezTo>
                      <a:pt x="1499879" y="88243"/>
                      <a:pt x="1457120" y="97204"/>
                      <a:pt x="1414360" y="108544"/>
                    </a:cubicBezTo>
                    <a:cubicBezTo>
                      <a:pt x="1390770" y="132665"/>
                      <a:pt x="1379086" y="154404"/>
                      <a:pt x="1365022" y="180907"/>
                    </a:cubicBezTo>
                    <a:cubicBezTo>
                      <a:pt x="1343248" y="260944"/>
                      <a:pt x="1338143" y="343363"/>
                      <a:pt x="1335419" y="421019"/>
                    </a:cubicBezTo>
                    <a:cubicBezTo>
                      <a:pt x="1338144" y="485896"/>
                      <a:pt x="1348010" y="546009"/>
                      <a:pt x="1365022" y="608504"/>
                    </a:cubicBezTo>
                    <a:cubicBezTo>
                      <a:pt x="1383284" y="687291"/>
                      <a:pt x="1418215" y="742265"/>
                      <a:pt x="1434095" y="809146"/>
                    </a:cubicBezTo>
                    <a:cubicBezTo>
                      <a:pt x="1444716" y="919883"/>
                      <a:pt x="1443432" y="1030619"/>
                      <a:pt x="1437384" y="1141356"/>
                    </a:cubicBezTo>
                    <a:cubicBezTo>
                      <a:pt x="1414925" y="1232735"/>
                      <a:pt x="1387704" y="1314587"/>
                      <a:pt x="1348576" y="1401203"/>
                    </a:cubicBezTo>
                    <a:cubicBezTo>
                      <a:pt x="1300523" y="1458439"/>
                      <a:pt x="1252469" y="1494243"/>
                      <a:pt x="1197272" y="1522904"/>
                    </a:cubicBezTo>
                    <a:cubicBezTo>
                      <a:pt x="1067708" y="1582143"/>
                      <a:pt x="942907" y="1603284"/>
                      <a:pt x="815724" y="1657761"/>
                    </a:cubicBezTo>
                    <a:cubicBezTo>
                      <a:pt x="725630" y="1702525"/>
                      <a:pt x="637918" y="1744908"/>
                      <a:pt x="552587" y="1799197"/>
                    </a:cubicBezTo>
                    <a:lnTo>
                      <a:pt x="184196" y="2062334"/>
                    </a:lnTo>
                    <a:lnTo>
                      <a:pt x="16446" y="2187324"/>
                    </a:ln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フリーフォーム: 図形 98">
                <a:extLst>
                  <a:ext uri="{FF2B5EF4-FFF2-40B4-BE49-F238E27FC236}">
                    <a16:creationId xmlns:a16="http://schemas.microsoft.com/office/drawing/2014/main" id="{4BBB0AA5-BCAD-33FC-2D92-21E2319B3D3F}"/>
                  </a:ext>
                </a:extLst>
              </p:cNvPr>
              <p:cNvSpPr/>
              <p:nvPr/>
            </p:nvSpPr>
            <p:spPr>
              <a:xfrm>
                <a:off x="2345374" y="2108349"/>
                <a:ext cx="875997" cy="1815643"/>
              </a:xfrm>
              <a:custGeom>
                <a:avLst/>
                <a:gdLst>
                  <a:gd name="connsiteX0" fmla="*/ 401283 w 868351"/>
                  <a:gd name="connsiteY0" fmla="*/ 0 h 1815643"/>
                  <a:gd name="connsiteX1" fmla="*/ 703890 w 868351"/>
                  <a:gd name="connsiteY1" fmla="*/ 480224 h 1815643"/>
                  <a:gd name="connsiteX2" fmla="*/ 851905 w 868351"/>
                  <a:gd name="connsiteY2" fmla="*/ 828881 h 1815643"/>
                  <a:gd name="connsiteX3" fmla="*/ 868351 w 868351"/>
                  <a:gd name="connsiteY3" fmla="*/ 1101885 h 1815643"/>
                  <a:gd name="connsiteX4" fmla="*/ 792699 w 868351"/>
                  <a:gd name="connsiteY4" fmla="*/ 1493301 h 1815643"/>
                  <a:gd name="connsiteX5" fmla="*/ 690733 w 868351"/>
                  <a:gd name="connsiteY5" fmla="*/ 1703810 h 1815643"/>
                  <a:gd name="connsiteX6" fmla="*/ 618371 w 868351"/>
                  <a:gd name="connsiteY6" fmla="*/ 1799197 h 1815643"/>
                  <a:gd name="connsiteX7" fmla="*/ 559165 w 868351"/>
                  <a:gd name="connsiteY7" fmla="*/ 1815643 h 1815643"/>
                  <a:gd name="connsiteX8" fmla="*/ 532851 w 868351"/>
                  <a:gd name="connsiteY8" fmla="*/ 1792619 h 1815643"/>
                  <a:gd name="connsiteX9" fmla="*/ 519694 w 868351"/>
                  <a:gd name="connsiteY9" fmla="*/ 1730124 h 1815643"/>
                  <a:gd name="connsiteX10" fmla="*/ 595346 w 868351"/>
                  <a:gd name="connsiteY10" fmla="*/ 1615001 h 1815643"/>
                  <a:gd name="connsiteX11" fmla="*/ 710469 w 868351"/>
                  <a:gd name="connsiteY11" fmla="*/ 1374889 h 1815643"/>
                  <a:gd name="connsiteX12" fmla="*/ 749939 w 868351"/>
                  <a:gd name="connsiteY12" fmla="*/ 1144645 h 1815643"/>
                  <a:gd name="connsiteX13" fmla="*/ 723625 w 868351"/>
                  <a:gd name="connsiteY13" fmla="*/ 950581 h 1815643"/>
                  <a:gd name="connsiteX14" fmla="*/ 638106 w 868351"/>
                  <a:gd name="connsiteY14" fmla="*/ 763096 h 1815643"/>
                  <a:gd name="connsiteX15" fmla="*/ 453910 w 868351"/>
                  <a:gd name="connsiteY15" fmla="*/ 542719 h 1815643"/>
                  <a:gd name="connsiteX16" fmla="*/ 319053 w 868351"/>
                  <a:gd name="connsiteY16" fmla="*/ 470357 h 1815643"/>
                  <a:gd name="connsiteX17" fmla="*/ 246690 w 868351"/>
                  <a:gd name="connsiteY17" fmla="*/ 447332 h 1815643"/>
                  <a:gd name="connsiteX18" fmla="*/ 115122 w 868351"/>
                  <a:gd name="connsiteY18" fmla="*/ 411151 h 1815643"/>
                  <a:gd name="connsiteX19" fmla="*/ 279582 w 868351"/>
                  <a:gd name="connsiteY19" fmla="*/ 315764 h 1815643"/>
                  <a:gd name="connsiteX20" fmla="*/ 174328 w 868351"/>
                  <a:gd name="connsiteY20" fmla="*/ 312475 h 1815643"/>
                  <a:gd name="connsiteX21" fmla="*/ 69073 w 868351"/>
                  <a:gd name="connsiteY21" fmla="*/ 309186 h 1815643"/>
                  <a:gd name="connsiteX22" fmla="*/ 0 w 868351"/>
                  <a:gd name="connsiteY22" fmla="*/ 273004 h 1815643"/>
                  <a:gd name="connsiteX23" fmla="*/ 3289 w 868351"/>
                  <a:gd name="connsiteY23" fmla="*/ 180906 h 1815643"/>
                  <a:gd name="connsiteX24" fmla="*/ 59205 w 868351"/>
                  <a:gd name="connsiteY24" fmla="*/ 121701 h 1815643"/>
                  <a:gd name="connsiteX25" fmla="*/ 184195 w 868351"/>
                  <a:gd name="connsiteY25" fmla="*/ 92098 h 1815643"/>
                  <a:gd name="connsiteX26" fmla="*/ 273004 w 868351"/>
                  <a:gd name="connsiteY26" fmla="*/ 88809 h 1815643"/>
                  <a:gd name="connsiteX27" fmla="*/ 401283 w 868351"/>
                  <a:gd name="connsiteY27" fmla="*/ 0 h 1815643"/>
                  <a:gd name="connsiteX0" fmla="*/ 401283 w 868351"/>
                  <a:gd name="connsiteY0" fmla="*/ 0 h 1815643"/>
                  <a:gd name="connsiteX1" fmla="*/ 703890 w 868351"/>
                  <a:gd name="connsiteY1" fmla="*/ 480224 h 1815643"/>
                  <a:gd name="connsiteX2" fmla="*/ 851905 w 868351"/>
                  <a:gd name="connsiteY2" fmla="*/ 828881 h 1815643"/>
                  <a:gd name="connsiteX3" fmla="*/ 868351 w 868351"/>
                  <a:gd name="connsiteY3" fmla="*/ 1101885 h 1815643"/>
                  <a:gd name="connsiteX4" fmla="*/ 792699 w 868351"/>
                  <a:gd name="connsiteY4" fmla="*/ 1493301 h 1815643"/>
                  <a:gd name="connsiteX5" fmla="*/ 690733 w 868351"/>
                  <a:gd name="connsiteY5" fmla="*/ 1703810 h 1815643"/>
                  <a:gd name="connsiteX6" fmla="*/ 618371 w 868351"/>
                  <a:gd name="connsiteY6" fmla="*/ 1799197 h 1815643"/>
                  <a:gd name="connsiteX7" fmla="*/ 559165 w 868351"/>
                  <a:gd name="connsiteY7" fmla="*/ 1815643 h 1815643"/>
                  <a:gd name="connsiteX8" fmla="*/ 532851 w 868351"/>
                  <a:gd name="connsiteY8" fmla="*/ 1792619 h 1815643"/>
                  <a:gd name="connsiteX9" fmla="*/ 519694 w 868351"/>
                  <a:gd name="connsiteY9" fmla="*/ 1730124 h 1815643"/>
                  <a:gd name="connsiteX10" fmla="*/ 595346 w 868351"/>
                  <a:gd name="connsiteY10" fmla="*/ 1615001 h 1815643"/>
                  <a:gd name="connsiteX11" fmla="*/ 710469 w 868351"/>
                  <a:gd name="connsiteY11" fmla="*/ 1374889 h 1815643"/>
                  <a:gd name="connsiteX12" fmla="*/ 749939 w 868351"/>
                  <a:gd name="connsiteY12" fmla="*/ 1144645 h 1815643"/>
                  <a:gd name="connsiteX13" fmla="*/ 723625 w 868351"/>
                  <a:gd name="connsiteY13" fmla="*/ 950581 h 1815643"/>
                  <a:gd name="connsiteX14" fmla="*/ 638106 w 868351"/>
                  <a:gd name="connsiteY14" fmla="*/ 763096 h 1815643"/>
                  <a:gd name="connsiteX15" fmla="*/ 453910 w 868351"/>
                  <a:gd name="connsiteY15" fmla="*/ 542719 h 1815643"/>
                  <a:gd name="connsiteX16" fmla="*/ 319053 w 868351"/>
                  <a:gd name="connsiteY16" fmla="*/ 470357 h 1815643"/>
                  <a:gd name="connsiteX17" fmla="*/ 246690 w 868351"/>
                  <a:gd name="connsiteY17" fmla="*/ 447332 h 1815643"/>
                  <a:gd name="connsiteX18" fmla="*/ 115122 w 868351"/>
                  <a:gd name="connsiteY18" fmla="*/ 411151 h 1815643"/>
                  <a:gd name="connsiteX19" fmla="*/ 279582 w 868351"/>
                  <a:gd name="connsiteY19" fmla="*/ 315764 h 1815643"/>
                  <a:gd name="connsiteX20" fmla="*/ 174328 w 868351"/>
                  <a:gd name="connsiteY20" fmla="*/ 312475 h 1815643"/>
                  <a:gd name="connsiteX21" fmla="*/ 69073 w 868351"/>
                  <a:gd name="connsiteY21" fmla="*/ 309186 h 1815643"/>
                  <a:gd name="connsiteX22" fmla="*/ 0 w 868351"/>
                  <a:gd name="connsiteY22" fmla="*/ 273004 h 1815643"/>
                  <a:gd name="connsiteX23" fmla="*/ 3289 w 868351"/>
                  <a:gd name="connsiteY23" fmla="*/ 180906 h 1815643"/>
                  <a:gd name="connsiteX24" fmla="*/ 59205 w 868351"/>
                  <a:gd name="connsiteY24" fmla="*/ 121701 h 1815643"/>
                  <a:gd name="connsiteX25" fmla="*/ 184195 w 868351"/>
                  <a:gd name="connsiteY25" fmla="*/ 92098 h 1815643"/>
                  <a:gd name="connsiteX26" fmla="*/ 273004 w 868351"/>
                  <a:gd name="connsiteY26" fmla="*/ 88809 h 1815643"/>
                  <a:gd name="connsiteX27" fmla="*/ 401283 w 868351"/>
                  <a:gd name="connsiteY27" fmla="*/ 0 h 1815643"/>
                  <a:gd name="connsiteX0" fmla="*/ 401283 w 868351"/>
                  <a:gd name="connsiteY0" fmla="*/ 0 h 1815643"/>
                  <a:gd name="connsiteX1" fmla="*/ 703890 w 868351"/>
                  <a:gd name="connsiteY1" fmla="*/ 480224 h 1815643"/>
                  <a:gd name="connsiteX2" fmla="*/ 851905 w 868351"/>
                  <a:gd name="connsiteY2" fmla="*/ 828881 h 1815643"/>
                  <a:gd name="connsiteX3" fmla="*/ 868351 w 868351"/>
                  <a:gd name="connsiteY3" fmla="*/ 1101885 h 1815643"/>
                  <a:gd name="connsiteX4" fmla="*/ 792699 w 868351"/>
                  <a:gd name="connsiteY4" fmla="*/ 1493301 h 1815643"/>
                  <a:gd name="connsiteX5" fmla="*/ 690733 w 868351"/>
                  <a:gd name="connsiteY5" fmla="*/ 1703810 h 1815643"/>
                  <a:gd name="connsiteX6" fmla="*/ 618371 w 868351"/>
                  <a:gd name="connsiteY6" fmla="*/ 1799197 h 1815643"/>
                  <a:gd name="connsiteX7" fmla="*/ 559165 w 868351"/>
                  <a:gd name="connsiteY7" fmla="*/ 1815643 h 1815643"/>
                  <a:gd name="connsiteX8" fmla="*/ 532851 w 868351"/>
                  <a:gd name="connsiteY8" fmla="*/ 1792619 h 1815643"/>
                  <a:gd name="connsiteX9" fmla="*/ 519694 w 868351"/>
                  <a:gd name="connsiteY9" fmla="*/ 1730124 h 1815643"/>
                  <a:gd name="connsiteX10" fmla="*/ 595346 w 868351"/>
                  <a:gd name="connsiteY10" fmla="*/ 1615001 h 1815643"/>
                  <a:gd name="connsiteX11" fmla="*/ 710469 w 868351"/>
                  <a:gd name="connsiteY11" fmla="*/ 1374889 h 1815643"/>
                  <a:gd name="connsiteX12" fmla="*/ 749939 w 868351"/>
                  <a:gd name="connsiteY12" fmla="*/ 1144645 h 1815643"/>
                  <a:gd name="connsiteX13" fmla="*/ 723625 w 868351"/>
                  <a:gd name="connsiteY13" fmla="*/ 950581 h 1815643"/>
                  <a:gd name="connsiteX14" fmla="*/ 638106 w 868351"/>
                  <a:gd name="connsiteY14" fmla="*/ 763096 h 1815643"/>
                  <a:gd name="connsiteX15" fmla="*/ 453910 w 868351"/>
                  <a:gd name="connsiteY15" fmla="*/ 542719 h 1815643"/>
                  <a:gd name="connsiteX16" fmla="*/ 319053 w 868351"/>
                  <a:gd name="connsiteY16" fmla="*/ 470357 h 1815643"/>
                  <a:gd name="connsiteX17" fmla="*/ 246690 w 868351"/>
                  <a:gd name="connsiteY17" fmla="*/ 447332 h 1815643"/>
                  <a:gd name="connsiteX18" fmla="*/ 115122 w 868351"/>
                  <a:gd name="connsiteY18" fmla="*/ 411151 h 1815643"/>
                  <a:gd name="connsiteX19" fmla="*/ 279582 w 868351"/>
                  <a:gd name="connsiteY19" fmla="*/ 315764 h 1815643"/>
                  <a:gd name="connsiteX20" fmla="*/ 174328 w 868351"/>
                  <a:gd name="connsiteY20" fmla="*/ 312475 h 1815643"/>
                  <a:gd name="connsiteX21" fmla="*/ 69073 w 868351"/>
                  <a:gd name="connsiteY21" fmla="*/ 309186 h 1815643"/>
                  <a:gd name="connsiteX22" fmla="*/ 0 w 868351"/>
                  <a:gd name="connsiteY22" fmla="*/ 273004 h 1815643"/>
                  <a:gd name="connsiteX23" fmla="*/ 3289 w 868351"/>
                  <a:gd name="connsiteY23" fmla="*/ 180906 h 1815643"/>
                  <a:gd name="connsiteX24" fmla="*/ 59205 w 868351"/>
                  <a:gd name="connsiteY24" fmla="*/ 121701 h 1815643"/>
                  <a:gd name="connsiteX25" fmla="*/ 184195 w 868351"/>
                  <a:gd name="connsiteY25" fmla="*/ 92098 h 1815643"/>
                  <a:gd name="connsiteX26" fmla="*/ 273004 w 868351"/>
                  <a:gd name="connsiteY26" fmla="*/ 88809 h 1815643"/>
                  <a:gd name="connsiteX27" fmla="*/ 401283 w 868351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3424 w 873509"/>
                  <a:gd name="connsiteY0" fmla="*/ 0 h 1815643"/>
                  <a:gd name="connsiteX1" fmla="*/ 706031 w 873509"/>
                  <a:gd name="connsiteY1" fmla="*/ 480224 h 1815643"/>
                  <a:gd name="connsiteX2" fmla="*/ 854046 w 873509"/>
                  <a:gd name="connsiteY2" fmla="*/ 828881 h 1815643"/>
                  <a:gd name="connsiteX3" fmla="*/ 870492 w 873509"/>
                  <a:gd name="connsiteY3" fmla="*/ 1101885 h 1815643"/>
                  <a:gd name="connsiteX4" fmla="*/ 794840 w 873509"/>
                  <a:gd name="connsiteY4" fmla="*/ 1493301 h 1815643"/>
                  <a:gd name="connsiteX5" fmla="*/ 692874 w 873509"/>
                  <a:gd name="connsiteY5" fmla="*/ 1703810 h 1815643"/>
                  <a:gd name="connsiteX6" fmla="*/ 620512 w 873509"/>
                  <a:gd name="connsiteY6" fmla="*/ 1799197 h 1815643"/>
                  <a:gd name="connsiteX7" fmla="*/ 561306 w 873509"/>
                  <a:gd name="connsiteY7" fmla="*/ 1815643 h 1815643"/>
                  <a:gd name="connsiteX8" fmla="*/ 534992 w 873509"/>
                  <a:gd name="connsiteY8" fmla="*/ 1792619 h 1815643"/>
                  <a:gd name="connsiteX9" fmla="*/ 521835 w 873509"/>
                  <a:gd name="connsiteY9" fmla="*/ 1730124 h 1815643"/>
                  <a:gd name="connsiteX10" fmla="*/ 597487 w 873509"/>
                  <a:gd name="connsiteY10" fmla="*/ 1615001 h 1815643"/>
                  <a:gd name="connsiteX11" fmla="*/ 712610 w 873509"/>
                  <a:gd name="connsiteY11" fmla="*/ 1374889 h 1815643"/>
                  <a:gd name="connsiteX12" fmla="*/ 752080 w 873509"/>
                  <a:gd name="connsiteY12" fmla="*/ 1144645 h 1815643"/>
                  <a:gd name="connsiteX13" fmla="*/ 725766 w 873509"/>
                  <a:gd name="connsiteY13" fmla="*/ 950581 h 1815643"/>
                  <a:gd name="connsiteX14" fmla="*/ 640247 w 873509"/>
                  <a:gd name="connsiteY14" fmla="*/ 763096 h 1815643"/>
                  <a:gd name="connsiteX15" fmla="*/ 456051 w 873509"/>
                  <a:gd name="connsiteY15" fmla="*/ 542719 h 1815643"/>
                  <a:gd name="connsiteX16" fmla="*/ 321194 w 873509"/>
                  <a:gd name="connsiteY16" fmla="*/ 470357 h 1815643"/>
                  <a:gd name="connsiteX17" fmla="*/ 248831 w 873509"/>
                  <a:gd name="connsiteY17" fmla="*/ 447332 h 1815643"/>
                  <a:gd name="connsiteX18" fmla="*/ 117263 w 873509"/>
                  <a:gd name="connsiteY18" fmla="*/ 411151 h 1815643"/>
                  <a:gd name="connsiteX19" fmla="*/ 281723 w 873509"/>
                  <a:gd name="connsiteY19" fmla="*/ 315764 h 1815643"/>
                  <a:gd name="connsiteX20" fmla="*/ 176469 w 873509"/>
                  <a:gd name="connsiteY20" fmla="*/ 312475 h 1815643"/>
                  <a:gd name="connsiteX21" fmla="*/ 71214 w 873509"/>
                  <a:gd name="connsiteY21" fmla="*/ 309186 h 1815643"/>
                  <a:gd name="connsiteX22" fmla="*/ 2141 w 873509"/>
                  <a:gd name="connsiteY22" fmla="*/ 273004 h 1815643"/>
                  <a:gd name="connsiteX23" fmla="*/ 5430 w 873509"/>
                  <a:gd name="connsiteY23" fmla="*/ 180906 h 1815643"/>
                  <a:gd name="connsiteX24" fmla="*/ 61346 w 873509"/>
                  <a:gd name="connsiteY24" fmla="*/ 121701 h 1815643"/>
                  <a:gd name="connsiteX25" fmla="*/ 186336 w 873509"/>
                  <a:gd name="connsiteY25" fmla="*/ 92098 h 1815643"/>
                  <a:gd name="connsiteX26" fmla="*/ 275145 w 873509"/>
                  <a:gd name="connsiteY26" fmla="*/ 88809 h 1815643"/>
                  <a:gd name="connsiteX27" fmla="*/ 403424 w 873509"/>
                  <a:gd name="connsiteY27" fmla="*/ 0 h 1815643"/>
                  <a:gd name="connsiteX0" fmla="*/ 403424 w 873509"/>
                  <a:gd name="connsiteY0" fmla="*/ 0 h 1815643"/>
                  <a:gd name="connsiteX1" fmla="*/ 706031 w 873509"/>
                  <a:gd name="connsiteY1" fmla="*/ 480224 h 1815643"/>
                  <a:gd name="connsiteX2" fmla="*/ 854046 w 873509"/>
                  <a:gd name="connsiteY2" fmla="*/ 828881 h 1815643"/>
                  <a:gd name="connsiteX3" fmla="*/ 870492 w 873509"/>
                  <a:gd name="connsiteY3" fmla="*/ 1101885 h 1815643"/>
                  <a:gd name="connsiteX4" fmla="*/ 794840 w 873509"/>
                  <a:gd name="connsiteY4" fmla="*/ 1493301 h 1815643"/>
                  <a:gd name="connsiteX5" fmla="*/ 692874 w 873509"/>
                  <a:gd name="connsiteY5" fmla="*/ 1703810 h 1815643"/>
                  <a:gd name="connsiteX6" fmla="*/ 620512 w 873509"/>
                  <a:gd name="connsiteY6" fmla="*/ 1799197 h 1815643"/>
                  <a:gd name="connsiteX7" fmla="*/ 561306 w 873509"/>
                  <a:gd name="connsiteY7" fmla="*/ 1815643 h 1815643"/>
                  <a:gd name="connsiteX8" fmla="*/ 534992 w 873509"/>
                  <a:gd name="connsiteY8" fmla="*/ 1792619 h 1815643"/>
                  <a:gd name="connsiteX9" fmla="*/ 521835 w 873509"/>
                  <a:gd name="connsiteY9" fmla="*/ 1730124 h 1815643"/>
                  <a:gd name="connsiteX10" fmla="*/ 597487 w 873509"/>
                  <a:gd name="connsiteY10" fmla="*/ 1615001 h 1815643"/>
                  <a:gd name="connsiteX11" fmla="*/ 712610 w 873509"/>
                  <a:gd name="connsiteY11" fmla="*/ 1374889 h 1815643"/>
                  <a:gd name="connsiteX12" fmla="*/ 752080 w 873509"/>
                  <a:gd name="connsiteY12" fmla="*/ 1144645 h 1815643"/>
                  <a:gd name="connsiteX13" fmla="*/ 725766 w 873509"/>
                  <a:gd name="connsiteY13" fmla="*/ 950581 h 1815643"/>
                  <a:gd name="connsiteX14" fmla="*/ 640247 w 873509"/>
                  <a:gd name="connsiteY14" fmla="*/ 763096 h 1815643"/>
                  <a:gd name="connsiteX15" fmla="*/ 456051 w 873509"/>
                  <a:gd name="connsiteY15" fmla="*/ 542719 h 1815643"/>
                  <a:gd name="connsiteX16" fmla="*/ 321194 w 873509"/>
                  <a:gd name="connsiteY16" fmla="*/ 470357 h 1815643"/>
                  <a:gd name="connsiteX17" fmla="*/ 248831 w 873509"/>
                  <a:gd name="connsiteY17" fmla="*/ 447332 h 1815643"/>
                  <a:gd name="connsiteX18" fmla="*/ 117263 w 873509"/>
                  <a:gd name="connsiteY18" fmla="*/ 411151 h 1815643"/>
                  <a:gd name="connsiteX19" fmla="*/ 281723 w 873509"/>
                  <a:gd name="connsiteY19" fmla="*/ 315764 h 1815643"/>
                  <a:gd name="connsiteX20" fmla="*/ 176469 w 873509"/>
                  <a:gd name="connsiteY20" fmla="*/ 312475 h 1815643"/>
                  <a:gd name="connsiteX21" fmla="*/ 71214 w 873509"/>
                  <a:gd name="connsiteY21" fmla="*/ 309186 h 1815643"/>
                  <a:gd name="connsiteX22" fmla="*/ 2141 w 873509"/>
                  <a:gd name="connsiteY22" fmla="*/ 273004 h 1815643"/>
                  <a:gd name="connsiteX23" fmla="*/ 5430 w 873509"/>
                  <a:gd name="connsiteY23" fmla="*/ 180906 h 1815643"/>
                  <a:gd name="connsiteX24" fmla="*/ 61346 w 873509"/>
                  <a:gd name="connsiteY24" fmla="*/ 121701 h 1815643"/>
                  <a:gd name="connsiteX25" fmla="*/ 186336 w 873509"/>
                  <a:gd name="connsiteY25" fmla="*/ 92098 h 1815643"/>
                  <a:gd name="connsiteX26" fmla="*/ 275145 w 873509"/>
                  <a:gd name="connsiteY26" fmla="*/ 88809 h 1815643"/>
                  <a:gd name="connsiteX27" fmla="*/ 403424 w 873509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875997" h="1815643">
                    <a:moveTo>
                      <a:pt x="405912" y="0"/>
                    </a:moveTo>
                    <a:lnTo>
                      <a:pt x="708519" y="480224"/>
                    </a:lnTo>
                    <a:cubicBezTo>
                      <a:pt x="757857" y="596443"/>
                      <a:pt x="833390" y="703137"/>
                      <a:pt x="856534" y="828881"/>
                    </a:cubicBezTo>
                    <a:cubicBezTo>
                      <a:pt x="876304" y="922264"/>
                      <a:pt x="879404" y="1010884"/>
                      <a:pt x="872980" y="1101885"/>
                    </a:cubicBezTo>
                    <a:cubicBezTo>
                      <a:pt x="859670" y="1234738"/>
                      <a:pt x="839213" y="1372354"/>
                      <a:pt x="797328" y="1493301"/>
                    </a:cubicBezTo>
                    <a:cubicBezTo>
                      <a:pt x="768102" y="1570615"/>
                      <a:pt x="729351" y="1633640"/>
                      <a:pt x="695362" y="1703810"/>
                    </a:cubicBezTo>
                    <a:cubicBezTo>
                      <a:pt x="671241" y="1735606"/>
                      <a:pt x="649503" y="1772163"/>
                      <a:pt x="623000" y="1799197"/>
                    </a:cubicBezTo>
                    <a:cubicBezTo>
                      <a:pt x="600883" y="1814204"/>
                      <a:pt x="583529" y="1810161"/>
                      <a:pt x="563794" y="1815643"/>
                    </a:cubicBezTo>
                    <a:lnTo>
                      <a:pt x="537480" y="1792619"/>
                    </a:lnTo>
                    <a:cubicBezTo>
                      <a:pt x="533094" y="1771787"/>
                      <a:pt x="521565" y="1760481"/>
                      <a:pt x="524323" y="1730124"/>
                    </a:cubicBezTo>
                    <a:cubicBezTo>
                      <a:pt x="542396" y="1682225"/>
                      <a:pt x="574758" y="1653375"/>
                      <a:pt x="599975" y="1615001"/>
                    </a:cubicBezTo>
                    <a:cubicBezTo>
                      <a:pt x="638349" y="1534964"/>
                      <a:pt x="688630" y="1469213"/>
                      <a:pt x="715098" y="1374889"/>
                    </a:cubicBezTo>
                    <a:cubicBezTo>
                      <a:pt x="742543" y="1298141"/>
                      <a:pt x="741411" y="1221393"/>
                      <a:pt x="754568" y="1144645"/>
                    </a:cubicBezTo>
                    <a:cubicBezTo>
                      <a:pt x="745797" y="1079957"/>
                      <a:pt x="751312" y="1027176"/>
                      <a:pt x="728254" y="950581"/>
                    </a:cubicBezTo>
                    <a:cubicBezTo>
                      <a:pt x="706892" y="883324"/>
                      <a:pt x="671241" y="825591"/>
                      <a:pt x="642735" y="763096"/>
                    </a:cubicBezTo>
                    <a:lnTo>
                      <a:pt x="458539" y="542719"/>
                    </a:lnTo>
                    <a:lnTo>
                      <a:pt x="323682" y="470357"/>
                    </a:lnTo>
                    <a:lnTo>
                      <a:pt x="251319" y="447332"/>
                    </a:lnTo>
                    <a:lnTo>
                      <a:pt x="119751" y="411151"/>
                    </a:lnTo>
                    <a:lnTo>
                      <a:pt x="284211" y="315764"/>
                    </a:lnTo>
                    <a:lnTo>
                      <a:pt x="178957" y="312475"/>
                    </a:lnTo>
                    <a:cubicBezTo>
                      <a:pt x="143872" y="311379"/>
                      <a:pt x="106406" y="317426"/>
                      <a:pt x="73702" y="309186"/>
                    </a:cubicBezTo>
                    <a:cubicBezTo>
                      <a:pt x="41153" y="301887"/>
                      <a:pt x="22891" y="292209"/>
                      <a:pt x="4629" y="273004"/>
                    </a:cubicBezTo>
                    <a:cubicBezTo>
                      <a:pt x="-1419" y="242305"/>
                      <a:pt x="-2703" y="216367"/>
                      <a:pt x="7918" y="180906"/>
                    </a:cubicBezTo>
                    <a:cubicBezTo>
                      <a:pt x="21794" y="156408"/>
                      <a:pt x="35670" y="136674"/>
                      <a:pt x="63834" y="121701"/>
                    </a:cubicBezTo>
                    <a:cubicBezTo>
                      <a:pt x="107878" y="104690"/>
                      <a:pt x="147161" y="94822"/>
                      <a:pt x="188824" y="92098"/>
                    </a:cubicBezTo>
                    <a:cubicBezTo>
                      <a:pt x="225571" y="86239"/>
                      <a:pt x="248030" y="89905"/>
                      <a:pt x="277633" y="88809"/>
                    </a:cubicBezTo>
                    <a:cubicBezTo>
                      <a:pt x="327536" y="68731"/>
                      <a:pt x="363152" y="29603"/>
                      <a:pt x="405912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フリーフォーム: 図形 99">
                <a:extLst>
                  <a:ext uri="{FF2B5EF4-FFF2-40B4-BE49-F238E27FC236}">
                    <a16:creationId xmlns:a16="http://schemas.microsoft.com/office/drawing/2014/main" id="{4EEF0AA2-9462-D568-941A-EAE83A83E725}"/>
                  </a:ext>
                </a:extLst>
              </p:cNvPr>
              <p:cNvSpPr/>
              <p:nvPr/>
            </p:nvSpPr>
            <p:spPr>
              <a:xfrm>
                <a:off x="461997" y="2966832"/>
                <a:ext cx="3404331" cy="2519534"/>
              </a:xfrm>
              <a:custGeom>
                <a:avLst/>
                <a:gdLst>
                  <a:gd name="connsiteX0" fmla="*/ 0 w 3404331"/>
                  <a:gd name="connsiteY0" fmla="*/ 2519534 h 2519534"/>
                  <a:gd name="connsiteX1" fmla="*/ 569033 w 3404331"/>
                  <a:gd name="connsiteY1" fmla="*/ 2177457 h 2519534"/>
                  <a:gd name="connsiteX2" fmla="*/ 828880 w 3404331"/>
                  <a:gd name="connsiteY2" fmla="*/ 2006418 h 2519534"/>
                  <a:gd name="connsiteX3" fmla="*/ 1157801 w 3404331"/>
                  <a:gd name="connsiteY3" fmla="*/ 1746570 h 2519534"/>
                  <a:gd name="connsiteX4" fmla="*/ 1595266 w 3404331"/>
                  <a:gd name="connsiteY4" fmla="*/ 1434095 h 2519534"/>
                  <a:gd name="connsiteX5" fmla="*/ 1809065 w 3404331"/>
                  <a:gd name="connsiteY5" fmla="*/ 1295949 h 2519534"/>
                  <a:gd name="connsiteX6" fmla="*/ 2059044 w 3404331"/>
                  <a:gd name="connsiteY6" fmla="*/ 1184116 h 2519534"/>
                  <a:gd name="connsiteX7" fmla="*/ 2332049 w 3404331"/>
                  <a:gd name="connsiteY7" fmla="*/ 1128199 h 2519534"/>
                  <a:gd name="connsiteX8" fmla="*/ 2516244 w 3404331"/>
                  <a:gd name="connsiteY8" fmla="*/ 1098596 h 2519534"/>
                  <a:gd name="connsiteX9" fmla="*/ 2651102 w 3404331"/>
                  <a:gd name="connsiteY9" fmla="*/ 1059126 h 2519534"/>
                  <a:gd name="connsiteX10" fmla="*/ 2812273 w 3404331"/>
                  <a:gd name="connsiteY10" fmla="*/ 897954 h 2519534"/>
                  <a:gd name="connsiteX11" fmla="*/ 2976734 w 3404331"/>
                  <a:gd name="connsiteY11" fmla="*/ 746651 h 2519534"/>
                  <a:gd name="connsiteX12" fmla="*/ 3197111 w 3404331"/>
                  <a:gd name="connsiteY12" fmla="*/ 618372 h 2519534"/>
                  <a:gd name="connsiteX13" fmla="*/ 3325390 w 3404331"/>
                  <a:gd name="connsiteY13" fmla="*/ 519695 h 2519534"/>
                  <a:gd name="connsiteX14" fmla="*/ 3371439 w 3404331"/>
                  <a:gd name="connsiteY14" fmla="*/ 381549 h 2519534"/>
                  <a:gd name="connsiteX15" fmla="*/ 3394463 w 3404331"/>
                  <a:gd name="connsiteY15" fmla="*/ 161172 h 2519534"/>
                  <a:gd name="connsiteX16" fmla="*/ 3404331 w 3404331"/>
                  <a:gd name="connsiteY16" fmla="*/ 0 h 2519534"/>
                  <a:gd name="connsiteX0" fmla="*/ 0 w 3404331"/>
                  <a:gd name="connsiteY0" fmla="*/ 2519534 h 2519534"/>
                  <a:gd name="connsiteX1" fmla="*/ 569033 w 3404331"/>
                  <a:gd name="connsiteY1" fmla="*/ 2177457 h 2519534"/>
                  <a:gd name="connsiteX2" fmla="*/ 828880 w 3404331"/>
                  <a:gd name="connsiteY2" fmla="*/ 2006418 h 2519534"/>
                  <a:gd name="connsiteX3" fmla="*/ 1157801 w 3404331"/>
                  <a:gd name="connsiteY3" fmla="*/ 1746570 h 2519534"/>
                  <a:gd name="connsiteX4" fmla="*/ 1595266 w 3404331"/>
                  <a:gd name="connsiteY4" fmla="*/ 1434095 h 2519534"/>
                  <a:gd name="connsiteX5" fmla="*/ 1809065 w 3404331"/>
                  <a:gd name="connsiteY5" fmla="*/ 1295949 h 2519534"/>
                  <a:gd name="connsiteX6" fmla="*/ 2059044 w 3404331"/>
                  <a:gd name="connsiteY6" fmla="*/ 1184116 h 2519534"/>
                  <a:gd name="connsiteX7" fmla="*/ 2332049 w 3404331"/>
                  <a:gd name="connsiteY7" fmla="*/ 1128199 h 2519534"/>
                  <a:gd name="connsiteX8" fmla="*/ 2516244 w 3404331"/>
                  <a:gd name="connsiteY8" fmla="*/ 1098596 h 2519534"/>
                  <a:gd name="connsiteX9" fmla="*/ 2651102 w 3404331"/>
                  <a:gd name="connsiteY9" fmla="*/ 1059126 h 2519534"/>
                  <a:gd name="connsiteX10" fmla="*/ 2812273 w 3404331"/>
                  <a:gd name="connsiteY10" fmla="*/ 897954 h 2519534"/>
                  <a:gd name="connsiteX11" fmla="*/ 2976734 w 3404331"/>
                  <a:gd name="connsiteY11" fmla="*/ 746651 h 2519534"/>
                  <a:gd name="connsiteX12" fmla="*/ 3197111 w 3404331"/>
                  <a:gd name="connsiteY12" fmla="*/ 618372 h 2519534"/>
                  <a:gd name="connsiteX13" fmla="*/ 3325390 w 3404331"/>
                  <a:gd name="connsiteY13" fmla="*/ 519695 h 2519534"/>
                  <a:gd name="connsiteX14" fmla="*/ 3371439 w 3404331"/>
                  <a:gd name="connsiteY14" fmla="*/ 381549 h 2519534"/>
                  <a:gd name="connsiteX15" fmla="*/ 3394463 w 3404331"/>
                  <a:gd name="connsiteY15" fmla="*/ 161172 h 2519534"/>
                  <a:gd name="connsiteX16" fmla="*/ 3404331 w 3404331"/>
                  <a:gd name="connsiteY16" fmla="*/ 0 h 2519534"/>
                  <a:gd name="connsiteX0" fmla="*/ 0 w 3404331"/>
                  <a:gd name="connsiteY0" fmla="*/ 2519534 h 2519534"/>
                  <a:gd name="connsiteX1" fmla="*/ 569033 w 3404331"/>
                  <a:gd name="connsiteY1" fmla="*/ 2177457 h 2519534"/>
                  <a:gd name="connsiteX2" fmla="*/ 828880 w 3404331"/>
                  <a:gd name="connsiteY2" fmla="*/ 2006418 h 2519534"/>
                  <a:gd name="connsiteX3" fmla="*/ 1157801 w 3404331"/>
                  <a:gd name="connsiteY3" fmla="*/ 1746570 h 2519534"/>
                  <a:gd name="connsiteX4" fmla="*/ 1595266 w 3404331"/>
                  <a:gd name="connsiteY4" fmla="*/ 1434095 h 2519534"/>
                  <a:gd name="connsiteX5" fmla="*/ 1809065 w 3404331"/>
                  <a:gd name="connsiteY5" fmla="*/ 1295949 h 2519534"/>
                  <a:gd name="connsiteX6" fmla="*/ 2059044 w 3404331"/>
                  <a:gd name="connsiteY6" fmla="*/ 1184116 h 2519534"/>
                  <a:gd name="connsiteX7" fmla="*/ 2332049 w 3404331"/>
                  <a:gd name="connsiteY7" fmla="*/ 1128199 h 2519534"/>
                  <a:gd name="connsiteX8" fmla="*/ 2516244 w 3404331"/>
                  <a:gd name="connsiteY8" fmla="*/ 1098596 h 2519534"/>
                  <a:gd name="connsiteX9" fmla="*/ 2651102 w 3404331"/>
                  <a:gd name="connsiteY9" fmla="*/ 1059126 h 2519534"/>
                  <a:gd name="connsiteX10" fmla="*/ 2812273 w 3404331"/>
                  <a:gd name="connsiteY10" fmla="*/ 897954 h 2519534"/>
                  <a:gd name="connsiteX11" fmla="*/ 2976734 w 3404331"/>
                  <a:gd name="connsiteY11" fmla="*/ 746651 h 2519534"/>
                  <a:gd name="connsiteX12" fmla="*/ 3197111 w 3404331"/>
                  <a:gd name="connsiteY12" fmla="*/ 618372 h 2519534"/>
                  <a:gd name="connsiteX13" fmla="*/ 3325390 w 3404331"/>
                  <a:gd name="connsiteY13" fmla="*/ 519695 h 2519534"/>
                  <a:gd name="connsiteX14" fmla="*/ 3371439 w 3404331"/>
                  <a:gd name="connsiteY14" fmla="*/ 381549 h 2519534"/>
                  <a:gd name="connsiteX15" fmla="*/ 3394463 w 3404331"/>
                  <a:gd name="connsiteY15" fmla="*/ 161172 h 2519534"/>
                  <a:gd name="connsiteX16" fmla="*/ 3404331 w 3404331"/>
                  <a:gd name="connsiteY16" fmla="*/ 0 h 2519534"/>
                  <a:gd name="connsiteX0" fmla="*/ 0 w 3404331"/>
                  <a:gd name="connsiteY0" fmla="*/ 2519534 h 2519534"/>
                  <a:gd name="connsiteX1" fmla="*/ 569033 w 3404331"/>
                  <a:gd name="connsiteY1" fmla="*/ 2177457 h 2519534"/>
                  <a:gd name="connsiteX2" fmla="*/ 828880 w 3404331"/>
                  <a:gd name="connsiteY2" fmla="*/ 2006418 h 2519534"/>
                  <a:gd name="connsiteX3" fmla="*/ 1157801 w 3404331"/>
                  <a:gd name="connsiteY3" fmla="*/ 1746570 h 2519534"/>
                  <a:gd name="connsiteX4" fmla="*/ 1595266 w 3404331"/>
                  <a:gd name="connsiteY4" fmla="*/ 1434095 h 2519534"/>
                  <a:gd name="connsiteX5" fmla="*/ 1809065 w 3404331"/>
                  <a:gd name="connsiteY5" fmla="*/ 1295949 h 2519534"/>
                  <a:gd name="connsiteX6" fmla="*/ 2059044 w 3404331"/>
                  <a:gd name="connsiteY6" fmla="*/ 1184116 h 2519534"/>
                  <a:gd name="connsiteX7" fmla="*/ 2332049 w 3404331"/>
                  <a:gd name="connsiteY7" fmla="*/ 1128199 h 2519534"/>
                  <a:gd name="connsiteX8" fmla="*/ 2516244 w 3404331"/>
                  <a:gd name="connsiteY8" fmla="*/ 1098596 h 2519534"/>
                  <a:gd name="connsiteX9" fmla="*/ 2651102 w 3404331"/>
                  <a:gd name="connsiteY9" fmla="*/ 1059126 h 2519534"/>
                  <a:gd name="connsiteX10" fmla="*/ 2812273 w 3404331"/>
                  <a:gd name="connsiteY10" fmla="*/ 897954 h 2519534"/>
                  <a:gd name="connsiteX11" fmla="*/ 2976734 w 3404331"/>
                  <a:gd name="connsiteY11" fmla="*/ 746651 h 2519534"/>
                  <a:gd name="connsiteX12" fmla="*/ 3197111 w 3404331"/>
                  <a:gd name="connsiteY12" fmla="*/ 618372 h 2519534"/>
                  <a:gd name="connsiteX13" fmla="*/ 3325390 w 3404331"/>
                  <a:gd name="connsiteY13" fmla="*/ 519695 h 2519534"/>
                  <a:gd name="connsiteX14" fmla="*/ 3371439 w 3404331"/>
                  <a:gd name="connsiteY14" fmla="*/ 381549 h 2519534"/>
                  <a:gd name="connsiteX15" fmla="*/ 3394463 w 3404331"/>
                  <a:gd name="connsiteY15" fmla="*/ 161172 h 2519534"/>
                  <a:gd name="connsiteX16" fmla="*/ 3404331 w 3404331"/>
                  <a:gd name="connsiteY16" fmla="*/ 0 h 2519534"/>
                  <a:gd name="connsiteX0" fmla="*/ 0 w 3404331"/>
                  <a:gd name="connsiteY0" fmla="*/ 2519534 h 2519534"/>
                  <a:gd name="connsiteX1" fmla="*/ 569033 w 3404331"/>
                  <a:gd name="connsiteY1" fmla="*/ 2177457 h 2519534"/>
                  <a:gd name="connsiteX2" fmla="*/ 828880 w 3404331"/>
                  <a:gd name="connsiteY2" fmla="*/ 2006418 h 2519534"/>
                  <a:gd name="connsiteX3" fmla="*/ 1157801 w 3404331"/>
                  <a:gd name="connsiteY3" fmla="*/ 1746570 h 2519534"/>
                  <a:gd name="connsiteX4" fmla="*/ 1595266 w 3404331"/>
                  <a:gd name="connsiteY4" fmla="*/ 1434095 h 2519534"/>
                  <a:gd name="connsiteX5" fmla="*/ 1809065 w 3404331"/>
                  <a:gd name="connsiteY5" fmla="*/ 1295949 h 2519534"/>
                  <a:gd name="connsiteX6" fmla="*/ 2059044 w 3404331"/>
                  <a:gd name="connsiteY6" fmla="*/ 1184116 h 2519534"/>
                  <a:gd name="connsiteX7" fmla="*/ 2332049 w 3404331"/>
                  <a:gd name="connsiteY7" fmla="*/ 1128199 h 2519534"/>
                  <a:gd name="connsiteX8" fmla="*/ 2516244 w 3404331"/>
                  <a:gd name="connsiteY8" fmla="*/ 1098596 h 2519534"/>
                  <a:gd name="connsiteX9" fmla="*/ 2651102 w 3404331"/>
                  <a:gd name="connsiteY9" fmla="*/ 1059126 h 2519534"/>
                  <a:gd name="connsiteX10" fmla="*/ 2812273 w 3404331"/>
                  <a:gd name="connsiteY10" fmla="*/ 897954 h 2519534"/>
                  <a:gd name="connsiteX11" fmla="*/ 2976734 w 3404331"/>
                  <a:gd name="connsiteY11" fmla="*/ 746651 h 2519534"/>
                  <a:gd name="connsiteX12" fmla="*/ 3197111 w 3404331"/>
                  <a:gd name="connsiteY12" fmla="*/ 618372 h 2519534"/>
                  <a:gd name="connsiteX13" fmla="*/ 3325390 w 3404331"/>
                  <a:gd name="connsiteY13" fmla="*/ 519695 h 2519534"/>
                  <a:gd name="connsiteX14" fmla="*/ 3371439 w 3404331"/>
                  <a:gd name="connsiteY14" fmla="*/ 381549 h 2519534"/>
                  <a:gd name="connsiteX15" fmla="*/ 3394463 w 3404331"/>
                  <a:gd name="connsiteY15" fmla="*/ 161172 h 2519534"/>
                  <a:gd name="connsiteX16" fmla="*/ 3404331 w 3404331"/>
                  <a:gd name="connsiteY16" fmla="*/ 0 h 2519534"/>
                  <a:gd name="connsiteX0" fmla="*/ 0 w 3404331"/>
                  <a:gd name="connsiteY0" fmla="*/ 2519534 h 2519534"/>
                  <a:gd name="connsiteX1" fmla="*/ 569033 w 3404331"/>
                  <a:gd name="connsiteY1" fmla="*/ 2177457 h 2519534"/>
                  <a:gd name="connsiteX2" fmla="*/ 828880 w 3404331"/>
                  <a:gd name="connsiteY2" fmla="*/ 2006418 h 2519534"/>
                  <a:gd name="connsiteX3" fmla="*/ 1157801 w 3404331"/>
                  <a:gd name="connsiteY3" fmla="*/ 1746570 h 2519534"/>
                  <a:gd name="connsiteX4" fmla="*/ 1595266 w 3404331"/>
                  <a:gd name="connsiteY4" fmla="*/ 1434095 h 2519534"/>
                  <a:gd name="connsiteX5" fmla="*/ 1809065 w 3404331"/>
                  <a:gd name="connsiteY5" fmla="*/ 1295949 h 2519534"/>
                  <a:gd name="connsiteX6" fmla="*/ 2059044 w 3404331"/>
                  <a:gd name="connsiteY6" fmla="*/ 1184116 h 2519534"/>
                  <a:gd name="connsiteX7" fmla="*/ 2332049 w 3404331"/>
                  <a:gd name="connsiteY7" fmla="*/ 1128199 h 2519534"/>
                  <a:gd name="connsiteX8" fmla="*/ 2516244 w 3404331"/>
                  <a:gd name="connsiteY8" fmla="*/ 1098596 h 2519534"/>
                  <a:gd name="connsiteX9" fmla="*/ 2651102 w 3404331"/>
                  <a:gd name="connsiteY9" fmla="*/ 1059126 h 2519534"/>
                  <a:gd name="connsiteX10" fmla="*/ 2812273 w 3404331"/>
                  <a:gd name="connsiteY10" fmla="*/ 897954 h 2519534"/>
                  <a:gd name="connsiteX11" fmla="*/ 2976734 w 3404331"/>
                  <a:gd name="connsiteY11" fmla="*/ 746651 h 2519534"/>
                  <a:gd name="connsiteX12" fmla="*/ 3197111 w 3404331"/>
                  <a:gd name="connsiteY12" fmla="*/ 618372 h 2519534"/>
                  <a:gd name="connsiteX13" fmla="*/ 3325390 w 3404331"/>
                  <a:gd name="connsiteY13" fmla="*/ 519695 h 2519534"/>
                  <a:gd name="connsiteX14" fmla="*/ 3371439 w 3404331"/>
                  <a:gd name="connsiteY14" fmla="*/ 381549 h 2519534"/>
                  <a:gd name="connsiteX15" fmla="*/ 3394463 w 3404331"/>
                  <a:gd name="connsiteY15" fmla="*/ 161172 h 2519534"/>
                  <a:gd name="connsiteX16" fmla="*/ 3404331 w 3404331"/>
                  <a:gd name="connsiteY16" fmla="*/ 0 h 2519534"/>
                  <a:gd name="connsiteX0" fmla="*/ 0 w 3404331"/>
                  <a:gd name="connsiteY0" fmla="*/ 2519534 h 2519534"/>
                  <a:gd name="connsiteX1" fmla="*/ 569033 w 3404331"/>
                  <a:gd name="connsiteY1" fmla="*/ 2177457 h 2519534"/>
                  <a:gd name="connsiteX2" fmla="*/ 828880 w 3404331"/>
                  <a:gd name="connsiteY2" fmla="*/ 2006418 h 2519534"/>
                  <a:gd name="connsiteX3" fmla="*/ 1157801 w 3404331"/>
                  <a:gd name="connsiteY3" fmla="*/ 1746570 h 2519534"/>
                  <a:gd name="connsiteX4" fmla="*/ 1595266 w 3404331"/>
                  <a:gd name="connsiteY4" fmla="*/ 1434095 h 2519534"/>
                  <a:gd name="connsiteX5" fmla="*/ 1809065 w 3404331"/>
                  <a:gd name="connsiteY5" fmla="*/ 1295949 h 2519534"/>
                  <a:gd name="connsiteX6" fmla="*/ 2059044 w 3404331"/>
                  <a:gd name="connsiteY6" fmla="*/ 1184116 h 2519534"/>
                  <a:gd name="connsiteX7" fmla="*/ 2332049 w 3404331"/>
                  <a:gd name="connsiteY7" fmla="*/ 1128199 h 2519534"/>
                  <a:gd name="connsiteX8" fmla="*/ 2516244 w 3404331"/>
                  <a:gd name="connsiteY8" fmla="*/ 1098596 h 2519534"/>
                  <a:gd name="connsiteX9" fmla="*/ 2651102 w 3404331"/>
                  <a:gd name="connsiteY9" fmla="*/ 1059126 h 2519534"/>
                  <a:gd name="connsiteX10" fmla="*/ 2812273 w 3404331"/>
                  <a:gd name="connsiteY10" fmla="*/ 897954 h 2519534"/>
                  <a:gd name="connsiteX11" fmla="*/ 2976734 w 3404331"/>
                  <a:gd name="connsiteY11" fmla="*/ 746651 h 2519534"/>
                  <a:gd name="connsiteX12" fmla="*/ 3197111 w 3404331"/>
                  <a:gd name="connsiteY12" fmla="*/ 618372 h 2519534"/>
                  <a:gd name="connsiteX13" fmla="*/ 3325390 w 3404331"/>
                  <a:gd name="connsiteY13" fmla="*/ 519695 h 2519534"/>
                  <a:gd name="connsiteX14" fmla="*/ 3371439 w 3404331"/>
                  <a:gd name="connsiteY14" fmla="*/ 381549 h 2519534"/>
                  <a:gd name="connsiteX15" fmla="*/ 3394463 w 3404331"/>
                  <a:gd name="connsiteY15" fmla="*/ 161172 h 2519534"/>
                  <a:gd name="connsiteX16" fmla="*/ 3404331 w 3404331"/>
                  <a:gd name="connsiteY16" fmla="*/ 0 h 2519534"/>
                  <a:gd name="connsiteX0" fmla="*/ 0 w 3404331"/>
                  <a:gd name="connsiteY0" fmla="*/ 2519534 h 2519534"/>
                  <a:gd name="connsiteX1" fmla="*/ 569033 w 3404331"/>
                  <a:gd name="connsiteY1" fmla="*/ 2177457 h 2519534"/>
                  <a:gd name="connsiteX2" fmla="*/ 828880 w 3404331"/>
                  <a:gd name="connsiteY2" fmla="*/ 2006418 h 2519534"/>
                  <a:gd name="connsiteX3" fmla="*/ 1157801 w 3404331"/>
                  <a:gd name="connsiteY3" fmla="*/ 1746570 h 2519534"/>
                  <a:gd name="connsiteX4" fmla="*/ 1595266 w 3404331"/>
                  <a:gd name="connsiteY4" fmla="*/ 1434095 h 2519534"/>
                  <a:gd name="connsiteX5" fmla="*/ 1809065 w 3404331"/>
                  <a:gd name="connsiteY5" fmla="*/ 1295949 h 2519534"/>
                  <a:gd name="connsiteX6" fmla="*/ 2059044 w 3404331"/>
                  <a:gd name="connsiteY6" fmla="*/ 1184116 h 2519534"/>
                  <a:gd name="connsiteX7" fmla="*/ 2332049 w 3404331"/>
                  <a:gd name="connsiteY7" fmla="*/ 1128199 h 2519534"/>
                  <a:gd name="connsiteX8" fmla="*/ 2516244 w 3404331"/>
                  <a:gd name="connsiteY8" fmla="*/ 1098596 h 2519534"/>
                  <a:gd name="connsiteX9" fmla="*/ 2651102 w 3404331"/>
                  <a:gd name="connsiteY9" fmla="*/ 1059126 h 2519534"/>
                  <a:gd name="connsiteX10" fmla="*/ 2812273 w 3404331"/>
                  <a:gd name="connsiteY10" fmla="*/ 897954 h 2519534"/>
                  <a:gd name="connsiteX11" fmla="*/ 2976734 w 3404331"/>
                  <a:gd name="connsiteY11" fmla="*/ 746651 h 2519534"/>
                  <a:gd name="connsiteX12" fmla="*/ 3197111 w 3404331"/>
                  <a:gd name="connsiteY12" fmla="*/ 618372 h 2519534"/>
                  <a:gd name="connsiteX13" fmla="*/ 3325390 w 3404331"/>
                  <a:gd name="connsiteY13" fmla="*/ 519695 h 2519534"/>
                  <a:gd name="connsiteX14" fmla="*/ 3371439 w 3404331"/>
                  <a:gd name="connsiteY14" fmla="*/ 381549 h 2519534"/>
                  <a:gd name="connsiteX15" fmla="*/ 3394463 w 3404331"/>
                  <a:gd name="connsiteY15" fmla="*/ 161172 h 2519534"/>
                  <a:gd name="connsiteX16" fmla="*/ 3404331 w 3404331"/>
                  <a:gd name="connsiteY16" fmla="*/ 0 h 2519534"/>
                  <a:gd name="connsiteX0" fmla="*/ 0 w 3404331"/>
                  <a:gd name="connsiteY0" fmla="*/ 2519534 h 2519534"/>
                  <a:gd name="connsiteX1" fmla="*/ 569033 w 3404331"/>
                  <a:gd name="connsiteY1" fmla="*/ 2177457 h 2519534"/>
                  <a:gd name="connsiteX2" fmla="*/ 828880 w 3404331"/>
                  <a:gd name="connsiteY2" fmla="*/ 2006418 h 2519534"/>
                  <a:gd name="connsiteX3" fmla="*/ 1157801 w 3404331"/>
                  <a:gd name="connsiteY3" fmla="*/ 1746570 h 2519534"/>
                  <a:gd name="connsiteX4" fmla="*/ 1595266 w 3404331"/>
                  <a:gd name="connsiteY4" fmla="*/ 1434095 h 2519534"/>
                  <a:gd name="connsiteX5" fmla="*/ 1809065 w 3404331"/>
                  <a:gd name="connsiteY5" fmla="*/ 1295949 h 2519534"/>
                  <a:gd name="connsiteX6" fmla="*/ 2059044 w 3404331"/>
                  <a:gd name="connsiteY6" fmla="*/ 1184116 h 2519534"/>
                  <a:gd name="connsiteX7" fmla="*/ 2332049 w 3404331"/>
                  <a:gd name="connsiteY7" fmla="*/ 1128199 h 2519534"/>
                  <a:gd name="connsiteX8" fmla="*/ 2516244 w 3404331"/>
                  <a:gd name="connsiteY8" fmla="*/ 1098596 h 2519534"/>
                  <a:gd name="connsiteX9" fmla="*/ 2651102 w 3404331"/>
                  <a:gd name="connsiteY9" fmla="*/ 1059126 h 2519534"/>
                  <a:gd name="connsiteX10" fmla="*/ 2812273 w 3404331"/>
                  <a:gd name="connsiteY10" fmla="*/ 897954 h 2519534"/>
                  <a:gd name="connsiteX11" fmla="*/ 2976734 w 3404331"/>
                  <a:gd name="connsiteY11" fmla="*/ 746651 h 2519534"/>
                  <a:gd name="connsiteX12" fmla="*/ 3197111 w 3404331"/>
                  <a:gd name="connsiteY12" fmla="*/ 618372 h 2519534"/>
                  <a:gd name="connsiteX13" fmla="*/ 3325390 w 3404331"/>
                  <a:gd name="connsiteY13" fmla="*/ 519695 h 2519534"/>
                  <a:gd name="connsiteX14" fmla="*/ 3371439 w 3404331"/>
                  <a:gd name="connsiteY14" fmla="*/ 381549 h 2519534"/>
                  <a:gd name="connsiteX15" fmla="*/ 3394463 w 3404331"/>
                  <a:gd name="connsiteY15" fmla="*/ 161172 h 2519534"/>
                  <a:gd name="connsiteX16" fmla="*/ 3404331 w 3404331"/>
                  <a:gd name="connsiteY16" fmla="*/ 0 h 2519534"/>
                  <a:gd name="connsiteX0" fmla="*/ 0 w 3404331"/>
                  <a:gd name="connsiteY0" fmla="*/ 2519534 h 2519534"/>
                  <a:gd name="connsiteX1" fmla="*/ 569033 w 3404331"/>
                  <a:gd name="connsiteY1" fmla="*/ 2177457 h 2519534"/>
                  <a:gd name="connsiteX2" fmla="*/ 828880 w 3404331"/>
                  <a:gd name="connsiteY2" fmla="*/ 2006418 h 2519534"/>
                  <a:gd name="connsiteX3" fmla="*/ 1157801 w 3404331"/>
                  <a:gd name="connsiteY3" fmla="*/ 1746570 h 2519534"/>
                  <a:gd name="connsiteX4" fmla="*/ 1595266 w 3404331"/>
                  <a:gd name="connsiteY4" fmla="*/ 1434095 h 2519534"/>
                  <a:gd name="connsiteX5" fmla="*/ 1809065 w 3404331"/>
                  <a:gd name="connsiteY5" fmla="*/ 1295949 h 2519534"/>
                  <a:gd name="connsiteX6" fmla="*/ 2059044 w 3404331"/>
                  <a:gd name="connsiteY6" fmla="*/ 1184116 h 2519534"/>
                  <a:gd name="connsiteX7" fmla="*/ 2332049 w 3404331"/>
                  <a:gd name="connsiteY7" fmla="*/ 1128199 h 2519534"/>
                  <a:gd name="connsiteX8" fmla="*/ 2516244 w 3404331"/>
                  <a:gd name="connsiteY8" fmla="*/ 1098596 h 2519534"/>
                  <a:gd name="connsiteX9" fmla="*/ 2651102 w 3404331"/>
                  <a:gd name="connsiteY9" fmla="*/ 1059126 h 2519534"/>
                  <a:gd name="connsiteX10" fmla="*/ 2812273 w 3404331"/>
                  <a:gd name="connsiteY10" fmla="*/ 897954 h 2519534"/>
                  <a:gd name="connsiteX11" fmla="*/ 2976734 w 3404331"/>
                  <a:gd name="connsiteY11" fmla="*/ 746651 h 2519534"/>
                  <a:gd name="connsiteX12" fmla="*/ 3197111 w 3404331"/>
                  <a:gd name="connsiteY12" fmla="*/ 618372 h 2519534"/>
                  <a:gd name="connsiteX13" fmla="*/ 3325390 w 3404331"/>
                  <a:gd name="connsiteY13" fmla="*/ 519695 h 2519534"/>
                  <a:gd name="connsiteX14" fmla="*/ 3371439 w 3404331"/>
                  <a:gd name="connsiteY14" fmla="*/ 381549 h 2519534"/>
                  <a:gd name="connsiteX15" fmla="*/ 3394463 w 3404331"/>
                  <a:gd name="connsiteY15" fmla="*/ 161172 h 2519534"/>
                  <a:gd name="connsiteX16" fmla="*/ 3404331 w 3404331"/>
                  <a:gd name="connsiteY16" fmla="*/ 0 h 2519534"/>
                  <a:gd name="connsiteX0" fmla="*/ 0 w 3404331"/>
                  <a:gd name="connsiteY0" fmla="*/ 2519534 h 2519534"/>
                  <a:gd name="connsiteX1" fmla="*/ 569033 w 3404331"/>
                  <a:gd name="connsiteY1" fmla="*/ 2177457 h 2519534"/>
                  <a:gd name="connsiteX2" fmla="*/ 828880 w 3404331"/>
                  <a:gd name="connsiteY2" fmla="*/ 2006418 h 2519534"/>
                  <a:gd name="connsiteX3" fmla="*/ 1157801 w 3404331"/>
                  <a:gd name="connsiteY3" fmla="*/ 1746570 h 2519534"/>
                  <a:gd name="connsiteX4" fmla="*/ 1595266 w 3404331"/>
                  <a:gd name="connsiteY4" fmla="*/ 1434095 h 2519534"/>
                  <a:gd name="connsiteX5" fmla="*/ 1809065 w 3404331"/>
                  <a:gd name="connsiteY5" fmla="*/ 1295949 h 2519534"/>
                  <a:gd name="connsiteX6" fmla="*/ 2059044 w 3404331"/>
                  <a:gd name="connsiteY6" fmla="*/ 1184116 h 2519534"/>
                  <a:gd name="connsiteX7" fmla="*/ 2332049 w 3404331"/>
                  <a:gd name="connsiteY7" fmla="*/ 1128199 h 2519534"/>
                  <a:gd name="connsiteX8" fmla="*/ 2516244 w 3404331"/>
                  <a:gd name="connsiteY8" fmla="*/ 1098596 h 2519534"/>
                  <a:gd name="connsiteX9" fmla="*/ 2651102 w 3404331"/>
                  <a:gd name="connsiteY9" fmla="*/ 1059126 h 2519534"/>
                  <a:gd name="connsiteX10" fmla="*/ 2812273 w 3404331"/>
                  <a:gd name="connsiteY10" fmla="*/ 897954 h 2519534"/>
                  <a:gd name="connsiteX11" fmla="*/ 2976734 w 3404331"/>
                  <a:gd name="connsiteY11" fmla="*/ 746651 h 2519534"/>
                  <a:gd name="connsiteX12" fmla="*/ 3197111 w 3404331"/>
                  <a:gd name="connsiteY12" fmla="*/ 618372 h 2519534"/>
                  <a:gd name="connsiteX13" fmla="*/ 3325390 w 3404331"/>
                  <a:gd name="connsiteY13" fmla="*/ 519695 h 2519534"/>
                  <a:gd name="connsiteX14" fmla="*/ 3371439 w 3404331"/>
                  <a:gd name="connsiteY14" fmla="*/ 381549 h 2519534"/>
                  <a:gd name="connsiteX15" fmla="*/ 3394463 w 3404331"/>
                  <a:gd name="connsiteY15" fmla="*/ 161172 h 2519534"/>
                  <a:gd name="connsiteX16" fmla="*/ 3404331 w 3404331"/>
                  <a:gd name="connsiteY16" fmla="*/ 0 h 2519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404331" h="2519534">
                    <a:moveTo>
                      <a:pt x="0" y="2519534"/>
                    </a:moveTo>
                    <a:lnTo>
                      <a:pt x="569033" y="2177457"/>
                    </a:lnTo>
                    <a:lnTo>
                      <a:pt x="828880" y="2006418"/>
                    </a:lnTo>
                    <a:cubicBezTo>
                      <a:pt x="943283" y="1926946"/>
                      <a:pt x="1048161" y="1833186"/>
                      <a:pt x="1157801" y="1746570"/>
                    </a:cubicBezTo>
                    <a:lnTo>
                      <a:pt x="1595266" y="1434095"/>
                    </a:lnTo>
                    <a:lnTo>
                      <a:pt x="1809065" y="1295949"/>
                    </a:lnTo>
                    <a:cubicBezTo>
                      <a:pt x="1892391" y="1258671"/>
                      <a:pt x="1966193" y="1207107"/>
                      <a:pt x="2059044" y="1184116"/>
                    </a:cubicBezTo>
                    <a:cubicBezTo>
                      <a:pt x="2154808" y="1153571"/>
                      <a:pt x="2241047" y="1146838"/>
                      <a:pt x="2332049" y="1128199"/>
                    </a:cubicBezTo>
                    <a:lnTo>
                      <a:pt x="2516244" y="1098596"/>
                    </a:lnTo>
                    <a:cubicBezTo>
                      <a:pt x="2561197" y="1085439"/>
                      <a:pt x="2603768" y="1081808"/>
                      <a:pt x="2651102" y="1059126"/>
                    </a:cubicBezTo>
                    <a:cubicBezTo>
                      <a:pt x="2711970" y="1012546"/>
                      <a:pt x="2758549" y="951678"/>
                      <a:pt x="2812273" y="897954"/>
                    </a:cubicBezTo>
                    <a:cubicBezTo>
                      <a:pt x="2867093" y="847520"/>
                      <a:pt x="2914770" y="787560"/>
                      <a:pt x="2976734" y="746651"/>
                    </a:cubicBezTo>
                    <a:cubicBezTo>
                      <a:pt x="3050193" y="691984"/>
                      <a:pt x="3123652" y="661132"/>
                      <a:pt x="3197111" y="618372"/>
                    </a:cubicBezTo>
                    <a:cubicBezTo>
                      <a:pt x="3239871" y="585480"/>
                      <a:pt x="3287392" y="569256"/>
                      <a:pt x="3325390" y="519695"/>
                    </a:cubicBezTo>
                    <a:cubicBezTo>
                      <a:pt x="3347884" y="473646"/>
                      <a:pt x="3356089" y="427598"/>
                      <a:pt x="3371439" y="381549"/>
                    </a:cubicBezTo>
                    <a:lnTo>
                      <a:pt x="3394463" y="161172"/>
                    </a:lnTo>
                    <a:lnTo>
                      <a:pt x="3404331" y="0"/>
                    </a:ln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フリーフォーム: 図形 100">
                <a:extLst>
                  <a:ext uri="{FF2B5EF4-FFF2-40B4-BE49-F238E27FC236}">
                    <a16:creationId xmlns:a16="http://schemas.microsoft.com/office/drawing/2014/main" id="{2B0EDCE1-9D93-570E-086F-9F3C7062113C}"/>
                  </a:ext>
                </a:extLst>
              </p:cNvPr>
              <p:cNvSpPr/>
              <p:nvPr/>
            </p:nvSpPr>
            <p:spPr>
              <a:xfrm>
                <a:off x="2759152" y="1726118"/>
                <a:ext cx="3225426" cy="1244003"/>
              </a:xfrm>
              <a:custGeom>
                <a:avLst/>
                <a:gdLst>
                  <a:gd name="connsiteX0" fmla="*/ 1101885 w 3220135"/>
                  <a:gd name="connsiteY0" fmla="*/ 1243321 h 1243321"/>
                  <a:gd name="connsiteX1" fmla="*/ 1078860 w 3220135"/>
                  <a:gd name="connsiteY1" fmla="*/ 983473 h 1243321"/>
                  <a:gd name="connsiteX2" fmla="*/ 1039390 w 3220135"/>
                  <a:gd name="connsiteY2" fmla="*/ 740072 h 1243321"/>
                  <a:gd name="connsiteX3" fmla="*/ 914400 w 3220135"/>
                  <a:gd name="connsiteY3" fmla="*/ 539430 h 1243321"/>
                  <a:gd name="connsiteX4" fmla="*/ 684155 w 3220135"/>
                  <a:gd name="connsiteY4" fmla="*/ 421018 h 1243321"/>
                  <a:gd name="connsiteX5" fmla="*/ 345367 w 3220135"/>
                  <a:gd name="connsiteY5" fmla="*/ 266426 h 1243321"/>
                  <a:gd name="connsiteX6" fmla="*/ 177617 w 3220135"/>
                  <a:gd name="connsiteY6" fmla="*/ 213798 h 1243321"/>
                  <a:gd name="connsiteX7" fmla="*/ 62495 w 3220135"/>
                  <a:gd name="connsiteY7" fmla="*/ 207220 h 1243321"/>
                  <a:gd name="connsiteX8" fmla="*/ 0 w 3220135"/>
                  <a:gd name="connsiteY8" fmla="*/ 151303 h 1243321"/>
                  <a:gd name="connsiteX9" fmla="*/ 0 w 3220135"/>
                  <a:gd name="connsiteY9" fmla="*/ 65784 h 1243321"/>
                  <a:gd name="connsiteX10" fmla="*/ 85519 w 3220135"/>
                  <a:gd name="connsiteY10" fmla="*/ 0 h 1243321"/>
                  <a:gd name="connsiteX11" fmla="*/ 213798 w 3220135"/>
                  <a:gd name="connsiteY11" fmla="*/ 16446 h 1243321"/>
                  <a:gd name="connsiteX12" fmla="*/ 444043 w 3220135"/>
                  <a:gd name="connsiteY12" fmla="*/ 95387 h 1243321"/>
                  <a:gd name="connsiteX13" fmla="*/ 730204 w 3220135"/>
                  <a:gd name="connsiteY13" fmla="*/ 184195 h 1243321"/>
                  <a:gd name="connsiteX14" fmla="*/ 1006498 w 3220135"/>
                  <a:gd name="connsiteY14" fmla="*/ 279583 h 1243321"/>
                  <a:gd name="connsiteX15" fmla="*/ 1213718 w 3220135"/>
                  <a:gd name="connsiteY15" fmla="*/ 299318 h 1243321"/>
                  <a:gd name="connsiteX16" fmla="*/ 1388046 w 3220135"/>
                  <a:gd name="connsiteY16" fmla="*/ 246690 h 1243321"/>
                  <a:gd name="connsiteX17" fmla="*/ 1483433 w 3220135"/>
                  <a:gd name="connsiteY17" fmla="*/ 177617 h 1243321"/>
                  <a:gd name="connsiteX18" fmla="*/ 1716967 w 3220135"/>
                  <a:gd name="connsiteY18" fmla="*/ 105254 h 1243321"/>
                  <a:gd name="connsiteX19" fmla="*/ 2134696 w 3220135"/>
                  <a:gd name="connsiteY19" fmla="*/ 55916 h 1243321"/>
                  <a:gd name="connsiteX20" fmla="*/ 2585318 w 3220135"/>
                  <a:gd name="connsiteY20" fmla="*/ 167749 h 1243321"/>
                  <a:gd name="connsiteX21" fmla="*/ 2894503 w 3220135"/>
                  <a:gd name="connsiteY21" fmla="*/ 391416 h 1243321"/>
                  <a:gd name="connsiteX22" fmla="*/ 3220135 w 3220135"/>
                  <a:gd name="connsiteY22" fmla="*/ 769675 h 1243321"/>
                  <a:gd name="connsiteX0" fmla="*/ 1101885 w 3220135"/>
                  <a:gd name="connsiteY0" fmla="*/ 1243321 h 1243321"/>
                  <a:gd name="connsiteX1" fmla="*/ 1078860 w 3220135"/>
                  <a:gd name="connsiteY1" fmla="*/ 983473 h 1243321"/>
                  <a:gd name="connsiteX2" fmla="*/ 1039390 w 3220135"/>
                  <a:gd name="connsiteY2" fmla="*/ 740072 h 1243321"/>
                  <a:gd name="connsiteX3" fmla="*/ 914400 w 3220135"/>
                  <a:gd name="connsiteY3" fmla="*/ 539430 h 1243321"/>
                  <a:gd name="connsiteX4" fmla="*/ 684155 w 3220135"/>
                  <a:gd name="connsiteY4" fmla="*/ 421018 h 1243321"/>
                  <a:gd name="connsiteX5" fmla="*/ 345367 w 3220135"/>
                  <a:gd name="connsiteY5" fmla="*/ 266426 h 1243321"/>
                  <a:gd name="connsiteX6" fmla="*/ 177617 w 3220135"/>
                  <a:gd name="connsiteY6" fmla="*/ 213798 h 1243321"/>
                  <a:gd name="connsiteX7" fmla="*/ 62495 w 3220135"/>
                  <a:gd name="connsiteY7" fmla="*/ 207220 h 1243321"/>
                  <a:gd name="connsiteX8" fmla="*/ 0 w 3220135"/>
                  <a:gd name="connsiteY8" fmla="*/ 151303 h 1243321"/>
                  <a:gd name="connsiteX9" fmla="*/ 0 w 3220135"/>
                  <a:gd name="connsiteY9" fmla="*/ 65784 h 1243321"/>
                  <a:gd name="connsiteX10" fmla="*/ 85519 w 3220135"/>
                  <a:gd name="connsiteY10" fmla="*/ 0 h 1243321"/>
                  <a:gd name="connsiteX11" fmla="*/ 213798 w 3220135"/>
                  <a:gd name="connsiteY11" fmla="*/ 16446 h 1243321"/>
                  <a:gd name="connsiteX12" fmla="*/ 444043 w 3220135"/>
                  <a:gd name="connsiteY12" fmla="*/ 95387 h 1243321"/>
                  <a:gd name="connsiteX13" fmla="*/ 730204 w 3220135"/>
                  <a:gd name="connsiteY13" fmla="*/ 184195 h 1243321"/>
                  <a:gd name="connsiteX14" fmla="*/ 1006498 w 3220135"/>
                  <a:gd name="connsiteY14" fmla="*/ 279583 h 1243321"/>
                  <a:gd name="connsiteX15" fmla="*/ 1213718 w 3220135"/>
                  <a:gd name="connsiteY15" fmla="*/ 299318 h 1243321"/>
                  <a:gd name="connsiteX16" fmla="*/ 1388046 w 3220135"/>
                  <a:gd name="connsiteY16" fmla="*/ 246690 h 1243321"/>
                  <a:gd name="connsiteX17" fmla="*/ 1483433 w 3220135"/>
                  <a:gd name="connsiteY17" fmla="*/ 177617 h 1243321"/>
                  <a:gd name="connsiteX18" fmla="*/ 1716967 w 3220135"/>
                  <a:gd name="connsiteY18" fmla="*/ 105254 h 1243321"/>
                  <a:gd name="connsiteX19" fmla="*/ 2134696 w 3220135"/>
                  <a:gd name="connsiteY19" fmla="*/ 55916 h 1243321"/>
                  <a:gd name="connsiteX20" fmla="*/ 2585318 w 3220135"/>
                  <a:gd name="connsiteY20" fmla="*/ 167749 h 1243321"/>
                  <a:gd name="connsiteX21" fmla="*/ 2894503 w 3220135"/>
                  <a:gd name="connsiteY21" fmla="*/ 391416 h 1243321"/>
                  <a:gd name="connsiteX22" fmla="*/ 3220135 w 3220135"/>
                  <a:gd name="connsiteY22" fmla="*/ 769675 h 1243321"/>
                  <a:gd name="connsiteX0" fmla="*/ 1101885 w 3220135"/>
                  <a:gd name="connsiteY0" fmla="*/ 1243321 h 1243321"/>
                  <a:gd name="connsiteX1" fmla="*/ 1078860 w 3220135"/>
                  <a:gd name="connsiteY1" fmla="*/ 983473 h 1243321"/>
                  <a:gd name="connsiteX2" fmla="*/ 1039390 w 3220135"/>
                  <a:gd name="connsiteY2" fmla="*/ 740072 h 1243321"/>
                  <a:gd name="connsiteX3" fmla="*/ 914400 w 3220135"/>
                  <a:gd name="connsiteY3" fmla="*/ 539430 h 1243321"/>
                  <a:gd name="connsiteX4" fmla="*/ 684155 w 3220135"/>
                  <a:gd name="connsiteY4" fmla="*/ 421018 h 1243321"/>
                  <a:gd name="connsiteX5" fmla="*/ 345367 w 3220135"/>
                  <a:gd name="connsiteY5" fmla="*/ 266426 h 1243321"/>
                  <a:gd name="connsiteX6" fmla="*/ 177617 w 3220135"/>
                  <a:gd name="connsiteY6" fmla="*/ 213798 h 1243321"/>
                  <a:gd name="connsiteX7" fmla="*/ 62495 w 3220135"/>
                  <a:gd name="connsiteY7" fmla="*/ 207220 h 1243321"/>
                  <a:gd name="connsiteX8" fmla="*/ 0 w 3220135"/>
                  <a:gd name="connsiteY8" fmla="*/ 151303 h 1243321"/>
                  <a:gd name="connsiteX9" fmla="*/ 0 w 3220135"/>
                  <a:gd name="connsiteY9" fmla="*/ 65784 h 1243321"/>
                  <a:gd name="connsiteX10" fmla="*/ 85519 w 3220135"/>
                  <a:gd name="connsiteY10" fmla="*/ 0 h 1243321"/>
                  <a:gd name="connsiteX11" fmla="*/ 213798 w 3220135"/>
                  <a:gd name="connsiteY11" fmla="*/ 16446 h 1243321"/>
                  <a:gd name="connsiteX12" fmla="*/ 444043 w 3220135"/>
                  <a:gd name="connsiteY12" fmla="*/ 95387 h 1243321"/>
                  <a:gd name="connsiteX13" fmla="*/ 730204 w 3220135"/>
                  <a:gd name="connsiteY13" fmla="*/ 184195 h 1243321"/>
                  <a:gd name="connsiteX14" fmla="*/ 1006498 w 3220135"/>
                  <a:gd name="connsiteY14" fmla="*/ 279583 h 1243321"/>
                  <a:gd name="connsiteX15" fmla="*/ 1213718 w 3220135"/>
                  <a:gd name="connsiteY15" fmla="*/ 299318 h 1243321"/>
                  <a:gd name="connsiteX16" fmla="*/ 1388046 w 3220135"/>
                  <a:gd name="connsiteY16" fmla="*/ 246690 h 1243321"/>
                  <a:gd name="connsiteX17" fmla="*/ 1483433 w 3220135"/>
                  <a:gd name="connsiteY17" fmla="*/ 177617 h 1243321"/>
                  <a:gd name="connsiteX18" fmla="*/ 1716967 w 3220135"/>
                  <a:gd name="connsiteY18" fmla="*/ 105254 h 1243321"/>
                  <a:gd name="connsiteX19" fmla="*/ 2134696 w 3220135"/>
                  <a:gd name="connsiteY19" fmla="*/ 55916 h 1243321"/>
                  <a:gd name="connsiteX20" fmla="*/ 2585318 w 3220135"/>
                  <a:gd name="connsiteY20" fmla="*/ 167749 h 1243321"/>
                  <a:gd name="connsiteX21" fmla="*/ 2894503 w 3220135"/>
                  <a:gd name="connsiteY21" fmla="*/ 391416 h 1243321"/>
                  <a:gd name="connsiteX22" fmla="*/ 3220135 w 3220135"/>
                  <a:gd name="connsiteY22" fmla="*/ 769675 h 1243321"/>
                  <a:gd name="connsiteX0" fmla="*/ 1101885 w 3220135"/>
                  <a:gd name="connsiteY0" fmla="*/ 1243321 h 1243321"/>
                  <a:gd name="connsiteX1" fmla="*/ 1078860 w 3220135"/>
                  <a:gd name="connsiteY1" fmla="*/ 983473 h 1243321"/>
                  <a:gd name="connsiteX2" fmla="*/ 1039390 w 3220135"/>
                  <a:gd name="connsiteY2" fmla="*/ 740072 h 1243321"/>
                  <a:gd name="connsiteX3" fmla="*/ 914400 w 3220135"/>
                  <a:gd name="connsiteY3" fmla="*/ 539430 h 1243321"/>
                  <a:gd name="connsiteX4" fmla="*/ 684155 w 3220135"/>
                  <a:gd name="connsiteY4" fmla="*/ 421018 h 1243321"/>
                  <a:gd name="connsiteX5" fmla="*/ 345367 w 3220135"/>
                  <a:gd name="connsiteY5" fmla="*/ 266426 h 1243321"/>
                  <a:gd name="connsiteX6" fmla="*/ 177617 w 3220135"/>
                  <a:gd name="connsiteY6" fmla="*/ 213798 h 1243321"/>
                  <a:gd name="connsiteX7" fmla="*/ 62495 w 3220135"/>
                  <a:gd name="connsiteY7" fmla="*/ 207220 h 1243321"/>
                  <a:gd name="connsiteX8" fmla="*/ 0 w 3220135"/>
                  <a:gd name="connsiteY8" fmla="*/ 151303 h 1243321"/>
                  <a:gd name="connsiteX9" fmla="*/ 0 w 3220135"/>
                  <a:gd name="connsiteY9" fmla="*/ 65784 h 1243321"/>
                  <a:gd name="connsiteX10" fmla="*/ 85519 w 3220135"/>
                  <a:gd name="connsiteY10" fmla="*/ 0 h 1243321"/>
                  <a:gd name="connsiteX11" fmla="*/ 213798 w 3220135"/>
                  <a:gd name="connsiteY11" fmla="*/ 16446 h 1243321"/>
                  <a:gd name="connsiteX12" fmla="*/ 444043 w 3220135"/>
                  <a:gd name="connsiteY12" fmla="*/ 95387 h 1243321"/>
                  <a:gd name="connsiteX13" fmla="*/ 730204 w 3220135"/>
                  <a:gd name="connsiteY13" fmla="*/ 184195 h 1243321"/>
                  <a:gd name="connsiteX14" fmla="*/ 1006498 w 3220135"/>
                  <a:gd name="connsiteY14" fmla="*/ 279583 h 1243321"/>
                  <a:gd name="connsiteX15" fmla="*/ 1213718 w 3220135"/>
                  <a:gd name="connsiteY15" fmla="*/ 299318 h 1243321"/>
                  <a:gd name="connsiteX16" fmla="*/ 1388046 w 3220135"/>
                  <a:gd name="connsiteY16" fmla="*/ 246690 h 1243321"/>
                  <a:gd name="connsiteX17" fmla="*/ 1483433 w 3220135"/>
                  <a:gd name="connsiteY17" fmla="*/ 177617 h 1243321"/>
                  <a:gd name="connsiteX18" fmla="*/ 1716967 w 3220135"/>
                  <a:gd name="connsiteY18" fmla="*/ 105254 h 1243321"/>
                  <a:gd name="connsiteX19" fmla="*/ 2134696 w 3220135"/>
                  <a:gd name="connsiteY19" fmla="*/ 55916 h 1243321"/>
                  <a:gd name="connsiteX20" fmla="*/ 2585318 w 3220135"/>
                  <a:gd name="connsiteY20" fmla="*/ 167749 h 1243321"/>
                  <a:gd name="connsiteX21" fmla="*/ 2894503 w 3220135"/>
                  <a:gd name="connsiteY21" fmla="*/ 391416 h 1243321"/>
                  <a:gd name="connsiteX22" fmla="*/ 3220135 w 3220135"/>
                  <a:gd name="connsiteY22" fmla="*/ 769675 h 1243321"/>
                  <a:gd name="connsiteX0" fmla="*/ 1101885 w 3220135"/>
                  <a:gd name="connsiteY0" fmla="*/ 1243321 h 1243321"/>
                  <a:gd name="connsiteX1" fmla="*/ 1078860 w 3220135"/>
                  <a:gd name="connsiteY1" fmla="*/ 983473 h 1243321"/>
                  <a:gd name="connsiteX2" fmla="*/ 1039390 w 3220135"/>
                  <a:gd name="connsiteY2" fmla="*/ 740072 h 1243321"/>
                  <a:gd name="connsiteX3" fmla="*/ 914400 w 3220135"/>
                  <a:gd name="connsiteY3" fmla="*/ 539430 h 1243321"/>
                  <a:gd name="connsiteX4" fmla="*/ 684155 w 3220135"/>
                  <a:gd name="connsiteY4" fmla="*/ 421018 h 1243321"/>
                  <a:gd name="connsiteX5" fmla="*/ 345367 w 3220135"/>
                  <a:gd name="connsiteY5" fmla="*/ 266426 h 1243321"/>
                  <a:gd name="connsiteX6" fmla="*/ 177617 w 3220135"/>
                  <a:gd name="connsiteY6" fmla="*/ 213798 h 1243321"/>
                  <a:gd name="connsiteX7" fmla="*/ 62495 w 3220135"/>
                  <a:gd name="connsiteY7" fmla="*/ 207220 h 1243321"/>
                  <a:gd name="connsiteX8" fmla="*/ 0 w 3220135"/>
                  <a:gd name="connsiteY8" fmla="*/ 151303 h 1243321"/>
                  <a:gd name="connsiteX9" fmla="*/ 0 w 3220135"/>
                  <a:gd name="connsiteY9" fmla="*/ 65784 h 1243321"/>
                  <a:gd name="connsiteX10" fmla="*/ 85519 w 3220135"/>
                  <a:gd name="connsiteY10" fmla="*/ 0 h 1243321"/>
                  <a:gd name="connsiteX11" fmla="*/ 213798 w 3220135"/>
                  <a:gd name="connsiteY11" fmla="*/ 16446 h 1243321"/>
                  <a:gd name="connsiteX12" fmla="*/ 444043 w 3220135"/>
                  <a:gd name="connsiteY12" fmla="*/ 95387 h 1243321"/>
                  <a:gd name="connsiteX13" fmla="*/ 730204 w 3220135"/>
                  <a:gd name="connsiteY13" fmla="*/ 184195 h 1243321"/>
                  <a:gd name="connsiteX14" fmla="*/ 1006498 w 3220135"/>
                  <a:gd name="connsiteY14" fmla="*/ 279583 h 1243321"/>
                  <a:gd name="connsiteX15" fmla="*/ 1213718 w 3220135"/>
                  <a:gd name="connsiteY15" fmla="*/ 299318 h 1243321"/>
                  <a:gd name="connsiteX16" fmla="*/ 1388046 w 3220135"/>
                  <a:gd name="connsiteY16" fmla="*/ 246690 h 1243321"/>
                  <a:gd name="connsiteX17" fmla="*/ 1483433 w 3220135"/>
                  <a:gd name="connsiteY17" fmla="*/ 177617 h 1243321"/>
                  <a:gd name="connsiteX18" fmla="*/ 1716967 w 3220135"/>
                  <a:gd name="connsiteY18" fmla="*/ 105254 h 1243321"/>
                  <a:gd name="connsiteX19" fmla="*/ 2134696 w 3220135"/>
                  <a:gd name="connsiteY19" fmla="*/ 55916 h 1243321"/>
                  <a:gd name="connsiteX20" fmla="*/ 2585318 w 3220135"/>
                  <a:gd name="connsiteY20" fmla="*/ 167749 h 1243321"/>
                  <a:gd name="connsiteX21" fmla="*/ 2894503 w 3220135"/>
                  <a:gd name="connsiteY21" fmla="*/ 391416 h 1243321"/>
                  <a:gd name="connsiteX22" fmla="*/ 3220135 w 3220135"/>
                  <a:gd name="connsiteY22" fmla="*/ 769675 h 1243321"/>
                  <a:gd name="connsiteX0" fmla="*/ 1101885 w 3220135"/>
                  <a:gd name="connsiteY0" fmla="*/ 1243470 h 1243470"/>
                  <a:gd name="connsiteX1" fmla="*/ 1078860 w 3220135"/>
                  <a:gd name="connsiteY1" fmla="*/ 983622 h 1243470"/>
                  <a:gd name="connsiteX2" fmla="*/ 1039390 w 3220135"/>
                  <a:gd name="connsiteY2" fmla="*/ 740221 h 1243470"/>
                  <a:gd name="connsiteX3" fmla="*/ 914400 w 3220135"/>
                  <a:gd name="connsiteY3" fmla="*/ 539579 h 1243470"/>
                  <a:gd name="connsiteX4" fmla="*/ 684155 w 3220135"/>
                  <a:gd name="connsiteY4" fmla="*/ 421167 h 1243470"/>
                  <a:gd name="connsiteX5" fmla="*/ 345367 w 3220135"/>
                  <a:gd name="connsiteY5" fmla="*/ 266575 h 1243470"/>
                  <a:gd name="connsiteX6" fmla="*/ 177617 w 3220135"/>
                  <a:gd name="connsiteY6" fmla="*/ 213947 h 1243470"/>
                  <a:gd name="connsiteX7" fmla="*/ 62495 w 3220135"/>
                  <a:gd name="connsiteY7" fmla="*/ 207369 h 1243470"/>
                  <a:gd name="connsiteX8" fmla="*/ 0 w 3220135"/>
                  <a:gd name="connsiteY8" fmla="*/ 151452 h 1243470"/>
                  <a:gd name="connsiteX9" fmla="*/ 0 w 3220135"/>
                  <a:gd name="connsiteY9" fmla="*/ 65933 h 1243470"/>
                  <a:gd name="connsiteX10" fmla="*/ 85519 w 3220135"/>
                  <a:gd name="connsiteY10" fmla="*/ 149 h 1243470"/>
                  <a:gd name="connsiteX11" fmla="*/ 213798 w 3220135"/>
                  <a:gd name="connsiteY11" fmla="*/ 16595 h 1243470"/>
                  <a:gd name="connsiteX12" fmla="*/ 444043 w 3220135"/>
                  <a:gd name="connsiteY12" fmla="*/ 95536 h 1243470"/>
                  <a:gd name="connsiteX13" fmla="*/ 730204 w 3220135"/>
                  <a:gd name="connsiteY13" fmla="*/ 184344 h 1243470"/>
                  <a:gd name="connsiteX14" fmla="*/ 1006498 w 3220135"/>
                  <a:gd name="connsiteY14" fmla="*/ 279732 h 1243470"/>
                  <a:gd name="connsiteX15" fmla="*/ 1213718 w 3220135"/>
                  <a:gd name="connsiteY15" fmla="*/ 299467 h 1243470"/>
                  <a:gd name="connsiteX16" fmla="*/ 1388046 w 3220135"/>
                  <a:gd name="connsiteY16" fmla="*/ 246839 h 1243470"/>
                  <a:gd name="connsiteX17" fmla="*/ 1483433 w 3220135"/>
                  <a:gd name="connsiteY17" fmla="*/ 177766 h 1243470"/>
                  <a:gd name="connsiteX18" fmla="*/ 1716967 w 3220135"/>
                  <a:gd name="connsiteY18" fmla="*/ 105403 h 1243470"/>
                  <a:gd name="connsiteX19" fmla="*/ 2134696 w 3220135"/>
                  <a:gd name="connsiteY19" fmla="*/ 56065 h 1243470"/>
                  <a:gd name="connsiteX20" fmla="*/ 2585318 w 3220135"/>
                  <a:gd name="connsiteY20" fmla="*/ 167898 h 1243470"/>
                  <a:gd name="connsiteX21" fmla="*/ 2894503 w 3220135"/>
                  <a:gd name="connsiteY21" fmla="*/ 391565 h 1243470"/>
                  <a:gd name="connsiteX22" fmla="*/ 3220135 w 3220135"/>
                  <a:gd name="connsiteY22" fmla="*/ 769824 h 1243470"/>
                  <a:gd name="connsiteX0" fmla="*/ 1101885 w 3220135"/>
                  <a:gd name="connsiteY0" fmla="*/ 1243470 h 1243470"/>
                  <a:gd name="connsiteX1" fmla="*/ 1078860 w 3220135"/>
                  <a:gd name="connsiteY1" fmla="*/ 983622 h 1243470"/>
                  <a:gd name="connsiteX2" fmla="*/ 1039390 w 3220135"/>
                  <a:gd name="connsiteY2" fmla="*/ 740221 h 1243470"/>
                  <a:gd name="connsiteX3" fmla="*/ 914400 w 3220135"/>
                  <a:gd name="connsiteY3" fmla="*/ 539579 h 1243470"/>
                  <a:gd name="connsiteX4" fmla="*/ 684155 w 3220135"/>
                  <a:gd name="connsiteY4" fmla="*/ 421167 h 1243470"/>
                  <a:gd name="connsiteX5" fmla="*/ 345367 w 3220135"/>
                  <a:gd name="connsiteY5" fmla="*/ 266575 h 1243470"/>
                  <a:gd name="connsiteX6" fmla="*/ 177617 w 3220135"/>
                  <a:gd name="connsiteY6" fmla="*/ 213947 h 1243470"/>
                  <a:gd name="connsiteX7" fmla="*/ 62495 w 3220135"/>
                  <a:gd name="connsiteY7" fmla="*/ 207369 h 1243470"/>
                  <a:gd name="connsiteX8" fmla="*/ 0 w 3220135"/>
                  <a:gd name="connsiteY8" fmla="*/ 151452 h 1243470"/>
                  <a:gd name="connsiteX9" fmla="*/ 0 w 3220135"/>
                  <a:gd name="connsiteY9" fmla="*/ 65933 h 1243470"/>
                  <a:gd name="connsiteX10" fmla="*/ 85519 w 3220135"/>
                  <a:gd name="connsiteY10" fmla="*/ 149 h 1243470"/>
                  <a:gd name="connsiteX11" fmla="*/ 213798 w 3220135"/>
                  <a:gd name="connsiteY11" fmla="*/ 16595 h 1243470"/>
                  <a:gd name="connsiteX12" fmla="*/ 444043 w 3220135"/>
                  <a:gd name="connsiteY12" fmla="*/ 95536 h 1243470"/>
                  <a:gd name="connsiteX13" fmla="*/ 730204 w 3220135"/>
                  <a:gd name="connsiteY13" fmla="*/ 184344 h 1243470"/>
                  <a:gd name="connsiteX14" fmla="*/ 1006498 w 3220135"/>
                  <a:gd name="connsiteY14" fmla="*/ 279732 h 1243470"/>
                  <a:gd name="connsiteX15" fmla="*/ 1213718 w 3220135"/>
                  <a:gd name="connsiteY15" fmla="*/ 299467 h 1243470"/>
                  <a:gd name="connsiteX16" fmla="*/ 1388046 w 3220135"/>
                  <a:gd name="connsiteY16" fmla="*/ 246839 h 1243470"/>
                  <a:gd name="connsiteX17" fmla="*/ 1483433 w 3220135"/>
                  <a:gd name="connsiteY17" fmla="*/ 177766 h 1243470"/>
                  <a:gd name="connsiteX18" fmla="*/ 1716967 w 3220135"/>
                  <a:gd name="connsiteY18" fmla="*/ 105403 h 1243470"/>
                  <a:gd name="connsiteX19" fmla="*/ 2134696 w 3220135"/>
                  <a:gd name="connsiteY19" fmla="*/ 56065 h 1243470"/>
                  <a:gd name="connsiteX20" fmla="*/ 2585318 w 3220135"/>
                  <a:gd name="connsiteY20" fmla="*/ 167898 h 1243470"/>
                  <a:gd name="connsiteX21" fmla="*/ 2894503 w 3220135"/>
                  <a:gd name="connsiteY21" fmla="*/ 391565 h 1243470"/>
                  <a:gd name="connsiteX22" fmla="*/ 3220135 w 3220135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4003 h 1244003"/>
                  <a:gd name="connsiteX1" fmla="*/ 1084151 w 3225426"/>
                  <a:gd name="connsiteY1" fmla="*/ 984155 h 1244003"/>
                  <a:gd name="connsiteX2" fmla="*/ 1044681 w 3225426"/>
                  <a:gd name="connsiteY2" fmla="*/ 740754 h 1244003"/>
                  <a:gd name="connsiteX3" fmla="*/ 919691 w 3225426"/>
                  <a:gd name="connsiteY3" fmla="*/ 540112 h 1244003"/>
                  <a:gd name="connsiteX4" fmla="*/ 689446 w 3225426"/>
                  <a:gd name="connsiteY4" fmla="*/ 421700 h 1244003"/>
                  <a:gd name="connsiteX5" fmla="*/ 350658 w 3225426"/>
                  <a:gd name="connsiteY5" fmla="*/ 267108 h 1244003"/>
                  <a:gd name="connsiteX6" fmla="*/ 182908 w 3225426"/>
                  <a:gd name="connsiteY6" fmla="*/ 214480 h 1244003"/>
                  <a:gd name="connsiteX7" fmla="*/ 67786 w 3225426"/>
                  <a:gd name="connsiteY7" fmla="*/ 207902 h 1244003"/>
                  <a:gd name="connsiteX8" fmla="*/ 5291 w 3225426"/>
                  <a:gd name="connsiteY8" fmla="*/ 151985 h 1244003"/>
                  <a:gd name="connsiteX9" fmla="*/ 5291 w 3225426"/>
                  <a:gd name="connsiteY9" fmla="*/ 66466 h 1244003"/>
                  <a:gd name="connsiteX10" fmla="*/ 90810 w 3225426"/>
                  <a:gd name="connsiteY10" fmla="*/ 682 h 1244003"/>
                  <a:gd name="connsiteX11" fmla="*/ 219089 w 3225426"/>
                  <a:gd name="connsiteY11" fmla="*/ 17128 h 1244003"/>
                  <a:gd name="connsiteX12" fmla="*/ 449334 w 3225426"/>
                  <a:gd name="connsiteY12" fmla="*/ 96069 h 1244003"/>
                  <a:gd name="connsiteX13" fmla="*/ 735495 w 3225426"/>
                  <a:gd name="connsiteY13" fmla="*/ 184877 h 1244003"/>
                  <a:gd name="connsiteX14" fmla="*/ 1011789 w 3225426"/>
                  <a:gd name="connsiteY14" fmla="*/ 280265 h 1244003"/>
                  <a:gd name="connsiteX15" fmla="*/ 1219009 w 3225426"/>
                  <a:gd name="connsiteY15" fmla="*/ 300000 h 1244003"/>
                  <a:gd name="connsiteX16" fmla="*/ 1393337 w 3225426"/>
                  <a:gd name="connsiteY16" fmla="*/ 247372 h 1244003"/>
                  <a:gd name="connsiteX17" fmla="*/ 1488724 w 3225426"/>
                  <a:gd name="connsiteY17" fmla="*/ 178299 h 1244003"/>
                  <a:gd name="connsiteX18" fmla="*/ 1722258 w 3225426"/>
                  <a:gd name="connsiteY18" fmla="*/ 105936 h 1244003"/>
                  <a:gd name="connsiteX19" fmla="*/ 2139987 w 3225426"/>
                  <a:gd name="connsiteY19" fmla="*/ 56598 h 1244003"/>
                  <a:gd name="connsiteX20" fmla="*/ 2590609 w 3225426"/>
                  <a:gd name="connsiteY20" fmla="*/ 168431 h 1244003"/>
                  <a:gd name="connsiteX21" fmla="*/ 2899794 w 3225426"/>
                  <a:gd name="connsiteY21" fmla="*/ 392098 h 1244003"/>
                  <a:gd name="connsiteX22" fmla="*/ 3225426 w 3225426"/>
                  <a:gd name="connsiteY22" fmla="*/ 775120 h 1244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225426" h="1244003">
                    <a:moveTo>
                      <a:pt x="1107176" y="1244003"/>
                    </a:moveTo>
                    <a:cubicBezTo>
                      <a:pt x="1116170" y="1155005"/>
                      <a:pt x="1091826" y="1070771"/>
                      <a:pt x="1084151" y="984155"/>
                    </a:cubicBezTo>
                    <a:cubicBezTo>
                      <a:pt x="1070994" y="903021"/>
                      <a:pt x="1074507" y="821888"/>
                      <a:pt x="1044681" y="740754"/>
                    </a:cubicBezTo>
                    <a:cubicBezTo>
                      <a:pt x="1014925" y="666730"/>
                      <a:pt x="985167" y="599849"/>
                      <a:pt x="919691" y="540112"/>
                    </a:cubicBezTo>
                    <a:cubicBezTo>
                      <a:pt x="842943" y="481591"/>
                      <a:pt x="766194" y="461171"/>
                      <a:pt x="689446" y="421700"/>
                    </a:cubicBezTo>
                    <a:lnTo>
                      <a:pt x="350658" y="267108"/>
                    </a:lnTo>
                    <a:cubicBezTo>
                      <a:pt x="294741" y="249565"/>
                      <a:pt x="255494" y="224879"/>
                      <a:pt x="182908" y="214480"/>
                    </a:cubicBezTo>
                    <a:cubicBezTo>
                      <a:pt x="139772" y="202762"/>
                      <a:pt x="110922" y="224382"/>
                      <a:pt x="67786" y="207902"/>
                    </a:cubicBezTo>
                    <a:cubicBezTo>
                      <a:pt x="44573" y="198788"/>
                      <a:pt x="26123" y="170624"/>
                      <a:pt x="5291" y="151985"/>
                    </a:cubicBezTo>
                    <a:cubicBezTo>
                      <a:pt x="5291" y="123479"/>
                      <a:pt x="-6615" y="94972"/>
                      <a:pt x="5291" y="66466"/>
                    </a:cubicBezTo>
                    <a:cubicBezTo>
                      <a:pt x="31416" y="37394"/>
                      <a:pt x="55160" y="10704"/>
                      <a:pt x="90810" y="682"/>
                    </a:cubicBezTo>
                    <a:cubicBezTo>
                      <a:pt x="155001" y="-3360"/>
                      <a:pt x="176329" y="11646"/>
                      <a:pt x="219089" y="17128"/>
                    </a:cubicBezTo>
                    <a:lnTo>
                      <a:pt x="449334" y="96069"/>
                    </a:lnTo>
                    <a:lnTo>
                      <a:pt x="735495" y="184877"/>
                    </a:lnTo>
                    <a:lnTo>
                      <a:pt x="1011789" y="280265"/>
                    </a:lnTo>
                    <a:cubicBezTo>
                      <a:pt x="1080862" y="286843"/>
                      <a:pt x="1138030" y="310090"/>
                      <a:pt x="1219009" y="300000"/>
                    </a:cubicBezTo>
                    <a:cubicBezTo>
                      <a:pt x="1277118" y="294363"/>
                      <a:pt x="1337609" y="281583"/>
                      <a:pt x="1393337" y="247372"/>
                    </a:cubicBezTo>
                    <a:cubicBezTo>
                      <a:pt x="1432276" y="229111"/>
                      <a:pt x="1449784" y="194180"/>
                      <a:pt x="1488724" y="178299"/>
                    </a:cubicBezTo>
                    <a:cubicBezTo>
                      <a:pt x="1566569" y="139891"/>
                      <a:pt x="1639651" y="118150"/>
                      <a:pt x="1722258" y="105936"/>
                    </a:cubicBezTo>
                    <a:cubicBezTo>
                      <a:pt x="1863882" y="70440"/>
                      <a:pt x="2000744" y="58757"/>
                      <a:pt x="2139987" y="56598"/>
                    </a:cubicBezTo>
                    <a:cubicBezTo>
                      <a:pt x="2299719" y="72444"/>
                      <a:pt x="2452309" y="100196"/>
                      <a:pt x="2590609" y="168431"/>
                    </a:cubicBezTo>
                    <a:cubicBezTo>
                      <a:pt x="2712721" y="233462"/>
                      <a:pt x="2803876" y="303255"/>
                      <a:pt x="2899794" y="392098"/>
                    </a:cubicBezTo>
                    <a:cubicBezTo>
                      <a:pt x="3020244" y="515010"/>
                      <a:pt x="3126407" y="642684"/>
                      <a:pt x="3225426" y="775120"/>
                    </a:cubicBez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フリーフォーム: 図形 101">
                <a:extLst>
                  <a:ext uri="{FF2B5EF4-FFF2-40B4-BE49-F238E27FC236}">
                    <a16:creationId xmlns:a16="http://schemas.microsoft.com/office/drawing/2014/main" id="{1FCDDFB2-BA80-8F21-C421-23F2AAEEA7B8}"/>
                  </a:ext>
                </a:extLst>
              </p:cNvPr>
              <p:cNvSpPr/>
              <p:nvPr/>
            </p:nvSpPr>
            <p:spPr>
              <a:xfrm>
                <a:off x="904875" y="2497933"/>
                <a:ext cx="5481638" cy="3793330"/>
              </a:xfrm>
              <a:custGeom>
                <a:avLst/>
                <a:gdLst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86350 w 5481638"/>
                  <a:gd name="connsiteY0" fmla="*/ 0 h 3795712"/>
                  <a:gd name="connsiteX1" fmla="*/ 5272088 w 5481638"/>
                  <a:gd name="connsiteY1" fmla="*/ 395287 h 3795712"/>
                  <a:gd name="connsiteX2" fmla="*/ 5481638 w 5481638"/>
                  <a:gd name="connsiteY2" fmla="*/ 1347787 h 3795712"/>
                  <a:gd name="connsiteX3" fmla="*/ 5338763 w 5481638"/>
                  <a:gd name="connsiteY3" fmla="*/ 2138362 h 3795712"/>
                  <a:gd name="connsiteX4" fmla="*/ 5014913 w 5481638"/>
                  <a:gd name="connsiteY4" fmla="*/ 2609850 h 3795712"/>
                  <a:gd name="connsiteX5" fmla="*/ 4638675 w 5481638"/>
                  <a:gd name="connsiteY5" fmla="*/ 2947987 h 3795712"/>
                  <a:gd name="connsiteX6" fmla="*/ 4133850 w 5481638"/>
                  <a:gd name="connsiteY6" fmla="*/ 3119437 h 3795712"/>
                  <a:gd name="connsiteX7" fmla="*/ 3524250 w 5481638"/>
                  <a:gd name="connsiteY7" fmla="*/ 3248025 h 3795712"/>
                  <a:gd name="connsiteX8" fmla="*/ 3124200 w 5481638"/>
                  <a:gd name="connsiteY8" fmla="*/ 3209925 h 3795712"/>
                  <a:gd name="connsiteX9" fmla="*/ 2638425 w 5481638"/>
                  <a:gd name="connsiteY9" fmla="*/ 3095625 h 3795712"/>
                  <a:gd name="connsiteX10" fmla="*/ 2128838 w 5481638"/>
                  <a:gd name="connsiteY10" fmla="*/ 2947987 h 3795712"/>
                  <a:gd name="connsiteX11" fmla="*/ 1814513 w 5481638"/>
                  <a:gd name="connsiteY11" fmla="*/ 2914650 h 3795712"/>
                  <a:gd name="connsiteX12" fmla="*/ 1452563 w 5481638"/>
                  <a:gd name="connsiteY12" fmla="*/ 2981325 h 3795712"/>
                  <a:gd name="connsiteX13" fmla="*/ 1090613 w 5481638"/>
                  <a:gd name="connsiteY13" fmla="*/ 3148012 h 3795712"/>
                  <a:gd name="connsiteX14" fmla="*/ 566738 w 5481638"/>
                  <a:gd name="connsiteY14" fmla="*/ 3462337 h 3795712"/>
                  <a:gd name="connsiteX15" fmla="*/ 0 w 5481638"/>
                  <a:gd name="connsiteY15" fmla="*/ 3795712 h 3795712"/>
                  <a:gd name="connsiteX0" fmla="*/ 5074444 w 5481638"/>
                  <a:gd name="connsiteY0" fmla="*/ 0 h 3793330"/>
                  <a:gd name="connsiteX1" fmla="*/ 5272088 w 5481638"/>
                  <a:gd name="connsiteY1" fmla="*/ 392905 h 3793330"/>
                  <a:gd name="connsiteX2" fmla="*/ 5481638 w 5481638"/>
                  <a:gd name="connsiteY2" fmla="*/ 1345405 h 3793330"/>
                  <a:gd name="connsiteX3" fmla="*/ 5338763 w 5481638"/>
                  <a:gd name="connsiteY3" fmla="*/ 2135980 h 3793330"/>
                  <a:gd name="connsiteX4" fmla="*/ 5014913 w 5481638"/>
                  <a:gd name="connsiteY4" fmla="*/ 2607468 h 3793330"/>
                  <a:gd name="connsiteX5" fmla="*/ 4638675 w 5481638"/>
                  <a:gd name="connsiteY5" fmla="*/ 2945605 h 3793330"/>
                  <a:gd name="connsiteX6" fmla="*/ 4133850 w 5481638"/>
                  <a:gd name="connsiteY6" fmla="*/ 3117055 h 3793330"/>
                  <a:gd name="connsiteX7" fmla="*/ 3524250 w 5481638"/>
                  <a:gd name="connsiteY7" fmla="*/ 3245643 h 3793330"/>
                  <a:gd name="connsiteX8" fmla="*/ 3124200 w 5481638"/>
                  <a:gd name="connsiteY8" fmla="*/ 3207543 h 3793330"/>
                  <a:gd name="connsiteX9" fmla="*/ 2638425 w 5481638"/>
                  <a:gd name="connsiteY9" fmla="*/ 3093243 h 3793330"/>
                  <a:gd name="connsiteX10" fmla="*/ 2128838 w 5481638"/>
                  <a:gd name="connsiteY10" fmla="*/ 2945605 h 3793330"/>
                  <a:gd name="connsiteX11" fmla="*/ 1814513 w 5481638"/>
                  <a:gd name="connsiteY11" fmla="*/ 2912268 h 3793330"/>
                  <a:gd name="connsiteX12" fmla="*/ 1452563 w 5481638"/>
                  <a:gd name="connsiteY12" fmla="*/ 2978943 h 3793330"/>
                  <a:gd name="connsiteX13" fmla="*/ 1090613 w 5481638"/>
                  <a:gd name="connsiteY13" fmla="*/ 3145630 h 3793330"/>
                  <a:gd name="connsiteX14" fmla="*/ 566738 w 5481638"/>
                  <a:gd name="connsiteY14" fmla="*/ 3459955 h 3793330"/>
                  <a:gd name="connsiteX15" fmla="*/ 0 w 5481638"/>
                  <a:gd name="connsiteY15" fmla="*/ 3793330 h 3793330"/>
                  <a:gd name="connsiteX0" fmla="*/ 5074444 w 5481638"/>
                  <a:gd name="connsiteY0" fmla="*/ 0 h 3793330"/>
                  <a:gd name="connsiteX1" fmla="*/ 5272088 w 5481638"/>
                  <a:gd name="connsiteY1" fmla="*/ 392905 h 3793330"/>
                  <a:gd name="connsiteX2" fmla="*/ 5481638 w 5481638"/>
                  <a:gd name="connsiteY2" fmla="*/ 1345405 h 3793330"/>
                  <a:gd name="connsiteX3" fmla="*/ 5338763 w 5481638"/>
                  <a:gd name="connsiteY3" fmla="*/ 2135980 h 3793330"/>
                  <a:gd name="connsiteX4" fmla="*/ 5014913 w 5481638"/>
                  <a:gd name="connsiteY4" fmla="*/ 2607468 h 3793330"/>
                  <a:gd name="connsiteX5" fmla="*/ 4638675 w 5481638"/>
                  <a:gd name="connsiteY5" fmla="*/ 2945605 h 3793330"/>
                  <a:gd name="connsiteX6" fmla="*/ 4133850 w 5481638"/>
                  <a:gd name="connsiteY6" fmla="*/ 3117055 h 3793330"/>
                  <a:gd name="connsiteX7" fmla="*/ 3524250 w 5481638"/>
                  <a:gd name="connsiteY7" fmla="*/ 3245643 h 3793330"/>
                  <a:gd name="connsiteX8" fmla="*/ 3124200 w 5481638"/>
                  <a:gd name="connsiteY8" fmla="*/ 3207543 h 3793330"/>
                  <a:gd name="connsiteX9" fmla="*/ 2638425 w 5481638"/>
                  <a:gd name="connsiteY9" fmla="*/ 3093243 h 3793330"/>
                  <a:gd name="connsiteX10" fmla="*/ 2128838 w 5481638"/>
                  <a:gd name="connsiteY10" fmla="*/ 2945605 h 3793330"/>
                  <a:gd name="connsiteX11" fmla="*/ 1814513 w 5481638"/>
                  <a:gd name="connsiteY11" fmla="*/ 2912268 h 3793330"/>
                  <a:gd name="connsiteX12" fmla="*/ 1452563 w 5481638"/>
                  <a:gd name="connsiteY12" fmla="*/ 2978943 h 3793330"/>
                  <a:gd name="connsiteX13" fmla="*/ 1090613 w 5481638"/>
                  <a:gd name="connsiteY13" fmla="*/ 3145630 h 3793330"/>
                  <a:gd name="connsiteX14" fmla="*/ 566738 w 5481638"/>
                  <a:gd name="connsiteY14" fmla="*/ 3459955 h 3793330"/>
                  <a:gd name="connsiteX15" fmla="*/ 0 w 5481638"/>
                  <a:gd name="connsiteY15" fmla="*/ 3793330 h 3793330"/>
                  <a:gd name="connsiteX0" fmla="*/ 5074444 w 5481638"/>
                  <a:gd name="connsiteY0" fmla="*/ 0 h 3793330"/>
                  <a:gd name="connsiteX1" fmla="*/ 5272088 w 5481638"/>
                  <a:gd name="connsiteY1" fmla="*/ 392905 h 3793330"/>
                  <a:gd name="connsiteX2" fmla="*/ 5481638 w 5481638"/>
                  <a:gd name="connsiteY2" fmla="*/ 1345405 h 3793330"/>
                  <a:gd name="connsiteX3" fmla="*/ 5338763 w 5481638"/>
                  <a:gd name="connsiteY3" fmla="*/ 2135980 h 3793330"/>
                  <a:gd name="connsiteX4" fmla="*/ 5014913 w 5481638"/>
                  <a:gd name="connsiteY4" fmla="*/ 2607468 h 3793330"/>
                  <a:gd name="connsiteX5" fmla="*/ 4638675 w 5481638"/>
                  <a:gd name="connsiteY5" fmla="*/ 2945605 h 3793330"/>
                  <a:gd name="connsiteX6" fmla="*/ 4133850 w 5481638"/>
                  <a:gd name="connsiteY6" fmla="*/ 3117055 h 3793330"/>
                  <a:gd name="connsiteX7" fmla="*/ 3524250 w 5481638"/>
                  <a:gd name="connsiteY7" fmla="*/ 3245643 h 3793330"/>
                  <a:gd name="connsiteX8" fmla="*/ 3124200 w 5481638"/>
                  <a:gd name="connsiteY8" fmla="*/ 3207543 h 3793330"/>
                  <a:gd name="connsiteX9" fmla="*/ 2638425 w 5481638"/>
                  <a:gd name="connsiteY9" fmla="*/ 3093243 h 3793330"/>
                  <a:gd name="connsiteX10" fmla="*/ 2128838 w 5481638"/>
                  <a:gd name="connsiteY10" fmla="*/ 2945605 h 3793330"/>
                  <a:gd name="connsiteX11" fmla="*/ 1814513 w 5481638"/>
                  <a:gd name="connsiteY11" fmla="*/ 2912268 h 3793330"/>
                  <a:gd name="connsiteX12" fmla="*/ 1452563 w 5481638"/>
                  <a:gd name="connsiteY12" fmla="*/ 2978943 h 3793330"/>
                  <a:gd name="connsiteX13" fmla="*/ 1090613 w 5481638"/>
                  <a:gd name="connsiteY13" fmla="*/ 3145630 h 3793330"/>
                  <a:gd name="connsiteX14" fmla="*/ 566738 w 5481638"/>
                  <a:gd name="connsiteY14" fmla="*/ 3459955 h 3793330"/>
                  <a:gd name="connsiteX15" fmla="*/ 0 w 5481638"/>
                  <a:gd name="connsiteY15" fmla="*/ 3793330 h 3793330"/>
                  <a:gd name="connsiteX0" fmla="*/ 5074444 w 5481638"/>
                  <a:gd name="connsiteY0" fmla="*/ 0 h 3793330"/>
                  <a:gd name="connsiteX1" fmla="*/ 5272088 w 5481638"/>
                  <a:gd name="connsiteY1" fmla="*/ 392905 h 3793330"/>
                  <a:gd name="connsiteX2" fmla="*/ 5481638 w 5481638"/>
                  <a:gd name="connsiteY2" fmla="*/ 1345405 h 3793330"/>
                  <a:gd name="connsiteX3" fmla="*/ 5338763 w 5481638"/>
                  <a:gd name="connsiteY3" fmla="*/ 2135980 h 3793330"/>
                  <a:gd name="connsiteX4" fmla="*/ 5014913 w 5481638"/>
                  <a:gd name="connsiteY4" fmla="*/ 2607468 h 3793330"/>
                  <a:gd name="connsiteX5" fmla="*/ 4638675 w 5481638"/>
                  <a:gd name="connsiteY5" fmla="*/ 2945605 h 3793330"/>
                  <a:gd name="connsiteX6" fmla="*/ 4133850 w 5481638"/>
                  <a:gd name="connsiteY6" fmla="*/ 3117055 h 3793330"/>
                  <a:gd name="connsiteX7" fmla="*/ 3524250 w 5481638"/>
                  <a:gd name="connsiteY7" fmla="*/ 3245643 h 3793330"/>
                  <a:gd name="connsiteX8" fmla="*/ 3124200 w 5481638"/>
                  <a:gd name="connsiteY8" fmla="*/ 3207543 h 3793330"/>
                  <a:gd name="connsiteX9" fmla="*/ 2638425 w 5481638"/>
                  <a:gd name="connsiteY9" fmla="*/ 3093243 h 3793330"/>
                  <a:gd name="connsiteX10" fmla="*/ 2128838 w 5481638"/>
                  <a:gd name="connsiteY10" fmla="*/ 2945605 h 3793330"/>
                  <a:gd name="connsiteX11" fmla="*/ 1814513 w 5481638"/>
                  <a:gd name="connsiteY11" fmla="*/ 2912268 h 3793330"/>
                  <a:gd name="connsiteX12" fmla="*/ 1452563 w 5481638"/>
                  <a:gd name="connsiteY12" fmla="*/ 2978943 h 3793330"/>
                  <a:gd name="connsiteX13" fmla="*/ 1090613 w 5481638"/>
                  <a:gd name="connsiteY13" fmla="*/ 3145630 h 3793330"/>
                  <a:gd name="connsiteX14" fmla="*/ 566738 w 5481638"/>
                  <a:gd name="connsiteY14" fmla="*/ 3459955 h 3793330"/>
                  <a:gd name="connsiteX15" fmla="*/ 0 w 5481638"/>
                  <a:gd name="connsiteY15" fmla="*/ 3793330 h 3793330"/>
                  <a:gd name="connsiteX0" fmla="*/ 5074444 w 5481638"/>
                  <a:gd name="connsiteY0" fmla="*/ 0 h 3793330"/>
                  <a:gd name="connsiteX1" fmla="*/ 5272088 w 5481638"/>
                  <a:gd name="connsiteY1" fmla="*/ 392905 h 3793330"/>
                  <a:gd name="connsiteX2" fmla="*/ 5481638 w 5481638"/>
                  <a:gd name="connsiteY2" fmla="*/ 1345405 h 3793330"/>
                  <a:gd name="connsiteX3" fmla="*/ 5338763 w 5481638"/>
                  <a:gd name="connsiteY3" fmla="*/ 2135980 h 3793330"/>
                  <a:gd name="connsiteX4" fmla="*/ 5014913 w 5481638"/>
                  <a:gd name="connsiteY4" fmla="*/ 2607468 h 3793330"/>
                  <a:gd name="connsiteX5" fmla="*/ 4638675 w 5481638"/>
                  <a:gd name="connsiteY5" fmla="*/ 2945605 h 3793330"/>
                  <a:gd name="connsiteX6" fmla="*/ 4133850 w 5481638"/>
                  <a:gd name="connsiteY6" fmla="*/ 3117055 h 3793330"/>
                  <a:gd name="connsiteX7" fmla="*/ 3524250 w 5481638"/>
                  <a:gd name="connsiteY7" fmla="*/ 3245643 h 3793330"/>
                  <a:gd name="connsiteX8" fmla="*/ 3124200 w 5481638"/>
                  <a:gd name="connsiteY8" fmla="*/ 3207543 h 3793330"/>
                  <a:gd name="connsiteX9" fmla="*/ 2638425 w 5481638"/>
                  <a:gd name="connsiteY9" fmla="*/ 3093243 h 3793330"/>
                  <a:gd name="connsiteX10" fmla="*/ 2128838 w 5481638"/>
                  <a:gd name="connsiteY10" fmla="*/ 2945605 h 3793330"/>
                  <a:gd name="connsiteX11" fmla="*/ 1814513 w 5481638"/>
                  <a:gd name="connsiteY11" fmla="*/ 2912268 h 3793330"/>
                  <a:gd name="connsiteX12" fmla="*/ 1452563 w 5481638"/>
                  <a:gd name="connsiteY12" fmla="*/ 2978943 h 3793330"/>
                  <a:gd name="connsiteX13" fmla="*/ 1090613 w 5481638"/>
                  <a:gd name="connsiteY13" fmla="*/ 3145630 h 3793330"/>
                  <a:gd name="connsiteX14" fmla="*/ 566738 w 5481638"/>
                  <a:gd name="connsiteY14" fmla="*/ 3459955 h 3793330"/>
                  <a:gd name="connsiteX15" fmla="*/ 0 w 5481638"/>
                  <a:gd name="connsiteY15" fmla="*/ 3793330 h 3793330"/>
                  <a:gd name="connsiteX0" fmla="*/ 5074444 w 5481638"/>
                  <a:gd name="connsiteY0" fmla="*/ 0 h 3793330"/>
                  <a:gd name="connsiteX1" fmla="*/ 5272088 w 5481638"/>
                  <a:gd name="connsiteY1" fmla="*/ 392905 h 3793330"/>
                  <a:gd name="connsiteX2" fmla="*/ 5481638 w 5481638"/>
                  <a:gd name="connsiteY2" fmla="*/ 1345405 h 3793330"/>
                  <a:gd name="connsiteX3" fmla="*/ 5338763 w 5481638"/>
                  <a:gd name="connsiteY3" fmla="*/ 2135980 h 3793330"/>
                  <a:gd name="connsiteX4" fmla="*/ 5014913 w 5481638"/>
                  <a:gd name="connsiteY4" fmla="*/ 2607468 h 3793330"/>
                  <a:gd name="connsiteX5" fmla="*/ 4638675 w 5481638"/>
                  <a:gd name="connsiteY5" fmla="*/ 2945605 h 3793330"/>
                  <a:gd name="connsiteX6" fmla="*/ 4133850 w 5481638"/>
                  <a:gd name="connsiteY6" fmla="*/ 3117055 h 3793330"/>
                  <a:gd name="connsiteX7" fmla="*/ 3524250 w 5481638"/>
                  <a:gd name="connsiteY7" fmla="*/ 3245643 h 3793330"/>
                  <a:gd name="connsiteX8" fmla="*/ 3124200 w 5481638"/>
                  <a:gd name="connsiteY8" fmla="*/ 3207543 h 3793330"/>
                  <a:gd name="connsiteX9" fmla="*/ 2638425 w 5481638"/>
                  <a:gd name="connsiteY9" fmla="*/ 3093243 h 3793330"/>
                  <a:gd name="connsiteX10" fmla="*/ 2128838 w 5481638"/>
                  <a:gd name="connsiteY10" fmla="*/ 2945605 h 3793330"/>
                  <a:gd name="connsiteX11" fmla="*/ 1814513 w 5481638"/>
                  <a:gd name="connsiteY11" fmla="*/ 2912268 h 3793330"/>
                  <a:gd name="connsiteX12" fmla="*/ 1452563 w 5481638"/>
                  <a:gd name="connsiteY12" fmla="*/ 2978943 h 3793330"/>
                  <a:gd name="connsiteX13" fmla="*/ 1090613 w 5481638"/>
                  <a:gd name="connsiteY13" fmla="*/ 3145630 h 3793330"/>
                  <a:gd name="connsiteX14" fmla="*/ 566738 w 5481638"/>
                  <a:gd name="connsiteY14" fmla="*/ 3459955 h 3793330"/>
                  <a:gd name="connsiteX15" fmla="*/ 0 w 5481638"/>
                  <a:gd name="connsiteY15" fmla="*/ 3793330 h 3793330"/>
                  <a:gd name="connsiteX0" fmla="*/ 5074444 w 5481638"/>
                  <a:gd name="connsiteY0" fmla="*/ 0 h 3793330"/>
                  <a:gd name="connsiteX1" fmla="*/ 5272088 w 5481638"/>
                  <a:gd name="connsiteY1" fmla="*/ 392905 h 3793330"/>
                  <a:gd name="connsiteX2" fmla="*/ 5481638 w 5481638"/>
                  <a:gd name="connsiteY2" fmla="*/ 1345405 h 3793330"/>
                  <a:gd name="connsiteX3" fmla="*/ 5338763 w 5481638"/>
                  <a:gd name="connsiteY3" fmla="*/ 2135980 h 3793330"/>
                  <a:gd name="connsiteX4" fmla="*/ 5014913 w 5481638"/>
                  <a:gd name="connsiteY4" fmla="*/ 2607468 h 3793330"/>
                  <a:gd name="connsiteX5" fmla="*/ 4638675 w 5481638"/>
                  <a:gd name="connsiteY5" fmla="*/ 2945605 h 3793330"/>
                  <a:gd name="connsiteX6" fmla="*/ 4133850 w 5481638"/>
                  <a:gd name="connsiteY6" fmla="*/ 3117055 h 3793330"/>
                  <a:gd name="connsiteX7" fmla="*/ 3524250 w 5481638"/>
                  <a:gd name="connsiteY7" fmla="*/ 3245643 h 3793330"/>
                  <a:gd name="connsiteX8" fmla="*/ 3124200 w 5481638"/>
                  <a:gd name="connsiteY8" fmla="*/ 3207543 h 3793330"/>
                  <a:gd name="connsiteX9" fmla="*/ 2638425 w 5481638"/>
                  <a:gd name="connsiteY9" fmla="*/ 3093243 h 3793330"/>
                  <a:gd name="connsiteX10" fmla="*/ 2128838 w 5481638"/>
                  <a:gd name="connsiteY10" fmla="*/ 2945605 h 3793330"/>
                  <a:gd name="connsiteX11" fmla="*/ 1814513 w 5481638"/>
                  <a:gd name="connsiteY11" fmla="*/ 2912268 h 3793330"/>
                  <a:gd name="connsiteX12" fmla="*/ 1452563 w 5481638"/>
                  <a:gd name="connsiteY12" fmla="*/ 2978943 h 3793330"/>
                  <a:gd name="connsiteX13" fmla="*/ 1090613 w 5481638"/>
                  <a:gd name="connsiteY13" fmla="*/ 3145630 h 3793330"/>
                  <a:gd name="connsiteX14" fmla="*/ 566738 w 5481638"/>
                  <a:gd name="connsiteY14" fmla="*/ 3459955 h 3793330"/>
                  <a:gd name="connsiteX15" fmla="*/ 0 w 5481638"/>
                  <a:gd name="connsiteY15" fmla="*/ 3793330 h 3793330"/>
                  <a:gd name="connsiteX0" fmla="*/ 5074444 w 5481638"/>
                  <a:gd name="connsiteY0" fmla="*/ 0 h 3793330"/>
                  <a:gd name="connsiteX1" fmla="*/ 5272088 w 5481638"/>
                  <a:gd name="connsiteY1" fmla="*/ 392905 h 3793330"/>
                  <a:gd name="connsiteX2" fmla="*/ 5481638 w 5481638"/>
                  <a:gd name="connsiteY2" fmla="*/ 1345405 h 3793330"/>
                  <a:gd name="connsiteX3" fmla="*/ 5338763 w 5481638"/>
                  <a:gd name="connsiteY3" fmla="*/ 2135980 h 3793330"/>
                  <a:gd name="connsiteX4" fmla="*/ 5014913 w 5481638"/>
                  <a:gd name="connsiteY4" fmla="*/ 2607468 h 3793330"/>
                  <a:gd name="connsiteX5" fmla="*/ 4638675 w 5481638"/>
                  <a:gd name="connsiteY5" fmla="*/ 2945605 h 3793330"/>
                  <a:gd name="connsiteX6" fmla="*/ 4133850 w 5481638"/>
                  <a:gd name="connsiteY6" fmla="*/ 3117055 h 3793330"/>
                  <a:gd name="connsiteX7" fmla="*/ 3524250 w 5481638"/>
                  <a:gd name="connsiteY7" fmla="*/ 3245643 h 3793330"/>
                  <a:gd name="connsiteX8" fmla="*/ 3124200 w 5481638"/>
                  <a:gd name="connsiteY8" fmla="*/ 3207543 h 3793330"/>
                  <a:gd name="connsiteX9" fmla="*/ 2638425 w 5481638"/>
                  <a:gd name="connsiteY9" fmla="*/ 3093243 h 3793330"/>
                  <a:gd name="connsiteX10" fmla="*/ 2128838 w 5481638"/>
                  <a:gd name="connsiteY10" fmla="*/ 2945605 h 3793330"/>
                  <a:gd name="connsiteX11" fmla="*/ 1814513 w 5481638"/>
                  <a:gd name="connsiteY11" fmla="*/ 2912268 h 3793330"/>
                  <a:gd name="connsiteX12" fmla="*/ 1452563 w 5481638"/>
                  <a:gd name="connsiteY12" fmla="*/ 2978943 h 3793330"/>
                  <a:gd name="connsiteX13" fmla="*/ 1090613 w 5481638"/>
                  <a:gd name="connsiteY13" fmla="*/ 3145630 h 3793330"/>
                  <a:gd name="connsiteX14" fmla="*/ 566738 w 5481638"/>
                  <a:gd name="connsiteY14" fmla="*/ 3459955 h 3793330"/>
                  <a:gd name="connsiteX15" fmla="*/ 0 w 5481638"/>
                  <a:gd name="connsiteY15" fmla="*/ 3793330 h 3793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481638" h="3793330">
                    <a:moveTo>
                      <a:pt x="5074444" y="0"/>
                    </a:moveTo>
                    <a:cubicBezTo>
                      <a:pt x="5156993" y="128587"/>
                      <a:pt x="5213350" y="259556"/>
                      <a:pt x="5272088" y="392905"/>
                    </a:cubicBezTo>
                    <a:cubicBezTo>
                      <a:pt x="5358606" y="710405"/>
                      <a:pt x="5445125" y="1027905"/>
                      <a:pt x="5481638" y="1345405"/>
                    </a:cubicBezTo>
                    <a:cubicBezTo>
                      <a:pt x="5479257" y="1608930"/>
                      <a:pt x="5426869" y="1874836"/>
                      <a:pt x="5338763" y="2135980"/>
                    </a:cubicBezTo>
                    <a:cubicBezTo>
                      <a:pt x="5247481" y="2319336"/>
                      <a:pt x="5132388" y="2455068"/>
                      <a:pt x="5014913" y="2607468"/>
                    </a:cubicBezTo>
                    <a:cubicBezTo>
                      <a:pt x="4896644" y="2736848"/>
                      <a:pt x="4787900" y="2842418"/>
                      <a:pt x="4638675" y="2945605"/>
                    </a:cubicBezTo>
                    <a:cubicBezTo>
                      <a:pt x="4475162" y="3017043"/>
                      <a:pt x="4302125" y="3071811"/>
                      <a:pt x="4133850" y="3117055"/>
                    </a:cubicBezTo>
                    <a:cubicBezTo>
                      <a:pt x="3930650" y="3167061"/>
                      <a:pt x="3729831" y="3219449"/>
                      <a:pt x="3524250" y="3245643"/>
                    </a:cubicBezTo>
                    <a:cubicBezTo>
                      <a:pt x="3374232" y="3247231"/>
                      <a:pt x="3262313" y="3236911"/>
                      <a:pt x="3124200" y="3207543"/>
                    </a:cubicBezTo>
                    <a:cubicBezTo>
                      <a:pt x="2952750" y="3181350"/>
                      <a:pt x="2800350" y="3131343"/>
                      <a:pt x="2638425" y="3093243"/>
                    </a:cubicBezTo>
                    <a:cubicBezTo>
                      <a:pt x="2468563" y="3044030"/>
                      <a:pt x="2305844" y="2985293"/>
                      <a:pt x="2128838" y="2945605"/>
                    </a:cubicBezTo>
                    <a:cubicBezTo>
                      <a:pt x="2033588" y="2924968"/>
                      <a:pt x="1938338" y="2916236"/>
                      <a:pt x="1814513" y="2912268"/>
                    </a:cubicBezTo>
                    <a:cubicBezTo>
                      <a:pt x="1684337" y="2920205"/>
                      <a:pt x="1570832" y="2944812"/>
                      <a:pt x="1452563" y="2978943"/>
                    </a:cubicBezTo>
                    <a:cubicBezTo>
                      <a:pt x="1324769" y="3020217"/>
                      <a:pt x="1211263" y="3090068"/>
                      <a:pt x="1090613" y="3145630"/>
                    </a:cubicBezTo>
                    <a:lnTo>
                      <a:pt x="566738" y="3459955"/>
                    </a:lnTo>
                    <a:lnTo>
                      <a:pt x="0" y="3793330"/>
                    </a:ln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フリーフォーム: 図形 102">
                <a:extLst>
                  <a:ext uri="{FF2B5EF4-FFF2-40B4-BE49-F238E27FC236}">
                    <a16:creationId xmlns:a16="http://schemas.microsoft.com/office/drawing/2014/main" id="{0E4390F1-98DE-20C8-BDE8-8B66B0B3CCE5}"/>
                  </a:ext>
                </a:extLst>
              </p:cNvPr>
              <p:cNvSpPr/>
              <p:nvPr/>
            </p:nvSpPr>
            <p:spPr>
              <a:xfrm>
                <a:off x="2746376" y="1897063"/>
                <a:ext cx="50873" cy="212725"/>
              </a:xfrm>
              <a:custGeom>
                <a:avLst/>
                <a:gdLst>
                  <a:gd name="connsiteX0" fmla="*/ 0 w 47625"/>
                  <a:gd name="connsiteY0" fmla="*/ 212725 h 212725"/>
                  <a:gd name="connsiteX1" fmla="*/ 44450 w 47625"/>
                  <a:gd name="connsiteY1" fmla="*/ 177800 h 212725"/>
                  <a:gd name="connsiteX2" fmla="*/ 47625 w 47625"/>
                  <a:gd name="connsiteY2" fmla="*/ 88900 h 212725"/>
                  <a:gd name="connsiteX3" fmla="*/ 34925 w 47625"/>
                  <a:gd name="connsiteY3" fmla="*/ 0 h 212725"/>
                  <a:gd name="connsiteX0" fmla="*/ 0 w 47625"/>
                  <a:gd name="connsiteY0" fmla="*/ 212725 h 212725"/>
                  <a:gd name="connsiteX1" fmla="*/ 44450 w 47625"/>
                  <a:gd name="connsiteY1" fmla="*/ 177800 h 212725"/>
                  <a:gd name="connsiteX2" fmla="*/ 47625 w 47625"/>
                  <a:gd name="connsiteY2" fmla="*/ 88900 h 212725"/>
                  <a:gd name="connsiteX3" fmla="*/ 34925 w 47625"/>
                  <a:gd name="connsiteY3" fmla="*/ 0 h 212725"/>
                  <a:gd name="connsiteX0" fmla="*/ 0 w 47828"/>
                  <a:gd name="connsiteY0" fmla="*/ 212725 h 212725"/>
                  <a:gd name="connsiteX1" fmla="*/ 44450 w 47828"/>
                  <a:gd name="connsiteY1" fmla="*/ 177800 h 212725"/>
                  <a:gd name="connsiteX2" fmla="*/ 47625 w 47828"/>
                  <a:gd name="connsiteY2" fmla="*/ 88900 h 212725"/>
                  <a:gd name="connsiteX3" fmla="*/ 34925 w 47828"/>
                  <a:gd name="connsiteY3" fmla="*/ 0 h 212725"/>
                  <a:gd name="connsiteX0" fmla="*/ 0 w 50873"/>
                  <a:gd name="connsiteY0" fmla="*/ 212725 h 212725"/>
                  <a:gd name="connsiteX1" fmla="*/ 44450 w 50873"/>
                  <a:gd name="connsiteY1" fmla="*/ 177800 h 212725"/>
                  <a:gd name="connsiteX2" fmla="*/ 47625 w 50873"/>
                  <a:gd name="connsiteY2" fmla="*/ 88900 h 212725"/>
                  <a:gd name="connsiteX3" fmla="*/ 34925 w 50873"/>
                  <a:gd name="connsiteY3" fmla="*/ 0 h 212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873" h="212725">
                    <a:moveTo>
                      <a:pt x="0" y="212725"/>
                    </a:moveTo>
                    <a:cubicBezTo>
                      <a:pt x="14817" y="201083"/>
                      <a:pt x="34396" y="198967"/>
                      <a:pt x="44450" y="177800"/>
                    </a:cubicBezTo>
                    <a:cubicBezTo>
                      <a:pt x="57414" y="148167"/>
                      <a:pt x="46567" y="118533"/>
                      <a:pt x="47625" y="88900"/>
                    </a:cubicBezTo>
                    <a:lnTo>
                      <a:pt x="34925" y="0"/>
                    </a:ln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フリーフォーム: 図形 103">
                <a:extLst>
                  <a:ext uri="{FF2B5EF4-FFF2-40B4-BE49-F238E27FC236}">
                    <a16:creationId xmlns:a16="http://schemas.microsoft.com/office/drawing/2014/main" id="{E91274FC-FB9B-DB4F-CEFA-2DBAA9185D08}"/>
                  </a:ext>
                </a:extLst>
              </p:cNvPr>
              <p:cNvSpPr/>
              <p:nvPr/>
            </p:nvSpPr>
            <p:spPr>
              <a:xfrm>
                <a:off x="361950" y="5311776"/>
                <a:ext cx="0" cy="0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87" name="直線矢印コネクタ 86">
              <a:extLst>
                <a:ext uri="{FF2B5EF4-FFF2-40B4-BE49-F238E27FC236}">
                  <a16:creationId xmlns:a16="http://schemas.microsoft.com/office/drawing/2014/main" id="{4CE26B5A-8226-A8F0-AEC1-90B5604109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03232" y="3602586"/>
              <a:ext cx="1080782" cy="364591"/>
            </a:xfrm>
            <a:prstGeom prst="straightConnector1">
              <a:avLst/>
            </a:prstGeom>
            <a:ln w="76200" cap="rnd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FE97FB60-1F98-EF2A-E5D9-D134A1FD29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90973" y="3268204"/>
              <a:ext cx="267797" cy="329546"/>
            </a:xfrm>
            <a:prstGeom prst="line">
              <a:avLst/>
            </a:prstGeom>
            <a:ln w="762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C1FCE342-87AD-BC17-155A-C1EDC2F78A02}"/>
              </a:ext>
            </a:extLst>
          </p:cNvPr>
          <p:cNvGrpSpPr/>
          <p:nvPr/>
        </p:nvGrpSpPr>
        <p:grpSpPr>
          <a:xfrm>
            <a:off x="7183580" y="1993700"/>
            <a:ext cx="4000984" cy="4039715"/>
            <a:chOff x="6684433" y="1291914"/>
            <a:chExt cx="4890671" cy="4938014"/>
          </a:xfrm>
        </p:grpSpPr>
        <p:grpSp>
          <p:nvGrpSpPr>
            <p:cNvPr id="106" name="グループ化 105">
              <a:extLst>
                <a:ext uri="{FF2B5EF4-FFF2-40B4-BE49-F238E27FC236}">
                  <a16:creationId xmlns:a16="http://schemas.microsoft.com/office/drawing/2014/main" id="{EF4DAFB0-DFFA-4FF8-EABC-52D79ACEB0C9}"/>
                </a:ext>
              </a:extLst>
            </p:cNvPr>
            <p:cNvGrpSpPr/>
            <p:nvPr/>
          </p:nvGrpSpPr>
          <p:grpSpPr>
            <a:xfrm>
              <a:off x="6684433" y="1291914"/>
              <a:ext cx="4890671" cy="4938014"/>
              <a:chOff x="3771900" y="659606"/>
              <a:chExt cx="5910501" cy="5977414"/>
            </a:xfrm>
          </p:grpSpPr>
          <p:sp>
            <p:nvSpPr>
              <p:cNvPr id="109" name="フリーフォーム: 図形 108">
                <a:extLst>
                  <a:ext uri="{FF2B5EF4-FFF2-40B4-BE49-F238E27FC236}">
                    <a16:creationId xmlns:a16="http://schemas.microsoft.com/office/drawing/2014/main" id="{2AF0D14D-0042-9151-D047-76A1F3DED935}"/>
                  </a:ext>
                </a:extLst>
              </p:cNvPr>
              <p:cNvSpPr/>
              <p:nvPr/>
            </p:nvSpPr>
            <p:spPr>
              <a:xfrm>
                <a:off x="5065713" y="2044700"/>
                <a:ext cx="1868487" cy="1928813"/>
              </a:xfrm>
              <a:custGeom>
                <a:avLst/>
                <a:gdLst>
                  <a:gd name="connsiteX0" fmla="*/ 1222375 w 1868487"/>
                  <a:gd name="connsiteY0" fmla="*/ 1914525 h 1928813"/>
                  <a:gd name="connsiteX1" fmla="*/ 1277937 w 1868487"/>
                  <a:gd name="connsiteY1" fmla="*/ 1714500 h 1928813"/>
                  <a:gd name="connsiteX2" fmla="*/ 1274762 w 1868487"/>
                  <a:gd name="connsiteY2" fmla="*/ 1576388 h 1928813"/>
                  <a:gd name="connsiteX3" fmla="*/ 1160462 w 1868487"/>
                  <a:gd name="connsiteY3" fmla="*/ 1330325 h 1928813"/>
                  <a:gd name="connsiteX4" fmla="*/ 1038225 w 1868487"/>
                  <a:gd name="connsiteY4" fmla="*/ 1143000 h 1928813"/>
                  <a:gd name="connsiteX5" fmla="*/ 931862 w 1868487"/>
                  <a:gd name="connsiteY5" fmla="*/ 1047750 h 1928813"/>
                  <a:gd name="connsiteX6" fmla="*/ 684212 w 1868487"/>
                  <a:gd name="connsiteY6" fmla="*/ 957263 h 1928813"/>
                  <a:gd name="connsiteX7" fmla="*/ 434975 w 1868487"/>
                  <a:gd name="connsiteY7" fmla="*/ 977900 h 1928813"/>
                  <a:gd name="connsiteX8" fmla="*/ 338137 w 1868487"/>
                  <a:gd name="connsiteY8" fmla="*/ 1017588 h 1928813"/>
                  <a:gd name="connsiteX9" fmla="*/ 241300 w 1868487"/>
                  <a:gd name="connsiteY9" fmla="*/ 1166813 h 1928813"/>
                  <a:gd name="connsiteX10" fmla="*/ 242887 w 1868487"/>
                  <a:gd name="connsiteY10" fmla="*/ 1285875 h 1928813"/>
                  <a:gd name="connsiteX11" fmla="*/ 176212 w 1868487"/>
                  <a:gd name="connsiteY11" fmla="*/ 1219200 h 1928813"/>
                  <a:gd name="connsiteX12" fmla="*/ 185737 w 1868487"/>
                  <a:gd name="connsiteY12" fmla="*/ 1052513 h 1928813"/>
                  <a:gd name="connsiteX13" fmla="*/ 0 w 1868487"/>
                  <a:gd name="connsiteY13" fmla="*/ 1184275 h 1928813"/>
                  <a:gd name="connsiteX14" fmla="*/ 31750 w 1868487"/>
                  <a:gd name="connsiteY14" fmla="*/ 1125538 h 1928813"/>
                  <a:gd name="connsiteX15" fmla="*/ 66675 w 1868487"/>
                  <a:gd name="connsiteY15" fmla="*/ 1054100 h 1928813"/>
                  <a:gd name="connsiteX16" fmla="*/ 53975 w 1868487"/>
                  <a:gd name="connsiteY16" fmla="*/ 981075 h 1928813"/>
                  <a:gd name="connsiteX17" fmla="*/ 7937 w 1868487"/>
                  <a:gd name="connsiteY17" fmla="*/ 952500 h 1928813"/>
                  <a:gd name="connsiteX18" fmla="*/ 84137 w 1868487"/>
                  <a:gd name="connsiteY18" fmla="*/ 944563 h 1928813"/>
                  <a:gd name="connsiteX19" fmla="*/ 246062 w 1868487"/>
                  <a:gd name="connsiteY19" fmla="*/ 812800 h 1928813"/>
                  <a:gd name="connsiteX20" fmla="*/ 206375 w 1868487"/>
                  <a:gd name="connsiteY20" fmla="*/ 960438 h 1928813"/>
                  <a:gd name="connsiteX21" fmla="*/ 336550 w 1868487"/>
                  <a:gd name="connsiteY21" fmla="*/ 908050 h 1928813"/>
                  <a:gd name="connsiteX22" fmla="*/ 555625 w 1868487"/>
                  <a:gd name="connsiteY22" fmla="*/ 858838 h 1928813"/>
                  <a:gd name="connsiteX23" fmla="*/ 809625 w 1868487"/>
                  <a:gd name="connsiteY23" fmla="*/ 904875 h 1928813"/>
                  <a:gd name="connsiteX24" fmla="*/ 1062037 w 1868487"/>
                  <a:gd name="connsiteY24" fmla="*/ 1036638 h 1928813"/>
                  <a:gd name="connsiteX25" fmla="*/ 1173162 w 1868487"/>
                  <a:gd name="connsiteY25" fmla="*/ 1165225 h 1928813"/>
                  <a:gd name="connsiteX26" fmla="*/ 1282700 w 1868487"/>
                  <a:gd name="connsiteY26" fmla="*/ 1358900 h 1928813"/>
                  <a:gd name="connsiteX27" fmla="*/ 1341437 w 1868487"/>
                  <a:gd name="connsiteY27" fmla="*/ 1619250 h 1928813"/>
                  <a:gd name="connsiteX28" fmla="*/ 1341437 w 1868487"/>
                  <a:gd name="connsiteY28" fmla="*/ 1736725 h 1928813"/>
                  <a:gd name="connsiteX29" fmla="*/ 1419225 w 1868487"/>
                  <a:gd name="connsiteY29" fmla="*/ 1768475 h 1928813"/>
                  <a:gd name="connsiteX30" fmla="*/ 1457325 w 1868487"/>
                  <a:gd name="connsiteY30" fmla="*/ 1752600 h 1928813"/>
                  <a:gd name="connsiteX31" fmla="*/ 1489075 w 1868487"/>
                  <a:gd name="connsiteY31" fmla="*/ 1695450 h 1928813"/>
                  <a:gd name="connsiteX32" fmla="*/ 1430337 w 1868487"/>
                  <a:gd name="connsiteY32" fmla="*/ 1416050 h 1928813"/>
                  <a:gd name="connsiteX33" fmla="*/ 1309687 w 1868487"/>
                  <a:gd name="connsiteY33" fmla="*/ 1165225 h 1928813"/>
                  <a:gd name="connsiteX34" fmla="*/ 1136650 w 1868487"/>
                  <a:gd name="connsiteY34" fmla="*/ 904875 h 1928813"/>
                  <a:gd name="connsiteX35" fmla="*/ 949325 w 1868487"/>
                  <a:gd name="connsiteY35" fmla="*/ 754063 h 1928813"/>
                  <a:gd name="connsiteX36" fmla="*/ 609600 w 1868487"/>
                  <a:gd name="connsiteY36" fmla="*/ 611188 h 1928813"/>
                  <a:gd name="connsiteX37" fmla="*/ 152400 w 1868487"/>
                  <a:gd name="connsiteY37" fmla="*/ 463550 h 1928813"/>
                  <a:gd name="connsiteX38" fmla="*/ 158750 w 1868487"/>
                  <a:gd name="connsiteY38" fmla="*/ 412750 h 1928813"/>
                  <a:gd name="connsiteX39" fmla="*/ 47625 w 1868487"/>
                  <a:gd name="connsiteY39" fmla="*/ 295275 h 1928813"/>
                  <a:gd name="connsiteX40" fmla="*/ 104775 w 1868487"/>
                  <a:gd name="connsiteY40" fmla="*/ 301625 h 1928813"/>
                  <a:gd name="connsiteX41" fmla="*/ 201612 w 1868487"/>
                  <a:gd name="connsiteY41" fmla="*/ 222250 h 1928813"/>
                  <a:gd name="connsiteX42" fmla="*/ 863600 w 1868487"/>
                  <a:gd name="connsiteY42" fmla="*/ 11113 h 1928813"/>
                  <a:gd name="connsiteX43" fmla="*/ 977900 w 1868487"/>
                  <a:gd name="connsiteY43" fmla="*/ 0 h 1928813"/>
                  <a:gd name="connsiteX44" fmla="*/ 1181100 w 1868487"/>
                  <a:gd name="connsiteY44" fmla="*/ 66675 h 1928813"/>
                  <a:gd name="connsiteX45" fmla="*/ 1439862 w 1868487"/>
                  <a:gd name="connsiteY45" fmla="*/ 303213 h 1928813"/>
                  <a:gd name="connsiteX46" fmla="*/ 1546225 w 1868487"/>
                  <a:gd name="connsiteY46" fmla="*/ 406400 h 1928813"/>
                  <a:gd name="connsiteX47" fmla="*/ 1851025 w 1868487"/>
                  <a:gd name="connsiteY47" fmla="*/ 842963 h 1928813"/>
                  <a:gd name="connsiteX48" fmla="*/ 1868487 w 1868487"/>
                  <a:gd name="connsiteY48" fmla="*/ 909638 h 1928813"/>
                  <a:gd name="connsiteX49" fmla="*/ 1768475 w 1868487"/>
                  <a:gd name="connsiteY49" fmla="*/ 1268413 h 1928813"/>
                  <a:gd name="connsiteX50" fmla="*/ 1709737 w 1868487"/>
                  <a:gd name="connsiteY50" fmla="*/ 1444625 h 1928813"/>
                  <a:gd name="connsiteX51" fmla="*/ 1709737 w 1868487"/>
                  <a:gd name="connsiteY51" fmla="*/ 1616075 h 1928813"/>
                  <a:gd name="connsiteX52" fmla="*/ 1689100 w 1868487"/>
                  <a:gd name="connsiteY52" fmla="*/ 1701800 h 1928813"/>
                  <a:gd name="connsiteX53" fmla="*/ 1552575 w 1868487"/>
                  <a:gd name="connsiteY53" fmla="*/ 1928813 h 1928813"/>
                  <a:gd name="connsiteX54" fmla="*/ 1222375 w 1868487"/>
                  <a:gd name="connsiteY54" fmla="*/ 1914525 h 1928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68487" h="1928813">
                    <a:moveTo>
                      <a:pt x="1222375" y="1914525"/>
                    </a:moveTo>
                    <a:lnTo>
                      <a:pt x="1277937" y="1714500"/>
                    </a:lnTo>
                    <a:cubicBezTo>
                      <a:pt x="1276879" y="1668463"/>
                      <a:pt x="1275820" y="1622425"/>
                      <a:pt x="1274762" y="1576388"/>
                    </a:cubicBezTo>
                    <a:lnTo>
                      <a:pt x="1160462" y="1330325"/>
                    </a:lnTo>
                    <a:lnTo>
                      <a:pt x="1038225" y="1143000"/>
                    </a:lnTo>
                    <a:lnTo>
                      <a:pt x="931862" y="1047750"/>
                    </a:lnTo>
                    <a:lnTo>
                      <a:pt x="684212" y="957263"/>
                    </a:lnTo>
                    <a:lnTo>
                      <a:pt x="434975" y="977900"/>
                    </a:lnTo>
                    <a:lnTo>
                      <a:pt x="338137" y="1017588"/>
                    </a:lnTo>
                    <a:lnTo>
                      <a:pt x="241300" y="1166813"/>
                    </a:lnTo>
                    <a:lnTo>
                      <a:pt x="242887" y="1285875"/>
                    </a:lnTo>
                    <a:lnTo>
                      <a:pt x="176212" y="1219200"/>
                    </a:lnTo>
                    <a:lnTo>
                      <a:pt x="185737" y="1052513"/>
                    </a:lnTo>
                    <a:lnTo>
                      <a:pt x="0" y="1184275"/>
                    </a:lnTo>
                    <a:lnTo>
                      <a:pt x="31750" y="1125538"/>
                    </a:lnTo>
                    <a:lnTo>
                      <a:pt x="66675" y="1054100"/>
                    </a:lnTo>
                    <a:lnTo>
                      <a:pt x="53975" y="981075"/>
                    </a:lnTo>
                    <a:lnTo>
                      <a:pt x="7937" y="952500"/>
                    </a:lnTo>
                    <a:lnTo>
                      <a:pt x="84137" y="944563"/>
                    </a:lnTo>
                    <a:lnTo>
                      <a:pt x="246062" y="812800"/>
                    </a:lnTo>
                    <a:lnTo>
                      <a:pt x="206375" y="960438"/>
                    </a:lnTo>
                    <a:lnTo>
                      <a:pt x="336550" y="908050"/>
                    </a:lnTo>
                    <a:lnTo>
                      <a:pt x="555625" y="858838"/>
                    </a:lnTo>
                    <a:lnTo>
                      <a:pt x="809625" y="904875"/>
                    </a:lnTo>
                    <a:lnTo>
                      <a:pt x="1062037" y="1036638"/>
                    </a:lnTo>
                    <a:lnTo>
                      <a:pt x="1173162" y="1165225"/>
                    </a:lnTo>
                    <a:lnTo>
                      <a:pt x="1282700" y="1358900"/>
                    </a:lnTo>
                    <a:lnTo>
                      <a:pt x="1341437" y="1619250"/>
                    </a:lnTo>
                    <a:lnTo>
                      <a:pt x="1341437" y="1736725"/>
                    </a:lnTo>
                    <a:lnTo>
                      <a:pt x="1419225" y="1768475"/>
                    </a:lnTo>
                    <a:lnTo>
                      <a:pt x="1457325" y="1752600"/>
                    </a:lnTo>
                    <a:lnTo>
                      <a:pt x="1489075" y="1695450"/>
                    </a:lnTo>
                    <a:lnTo>
                      <a:pt x="1430337" y="1416050"/>
                    </a:lnTo>
                    <a:lnTo>
                      <a:pt x="1309687" y="1165225"/>
                    </a:lnTo>
                    <a:lnTo>
                      <a:pt x="1136650" y="904875"/>
                    </a:lnTo>
                    <a:lnTo>
                      <a:pt x="949325" y="754063"/>
                    </a:lnTo>
                    <a:lnTo>
                      <a:pt x="609600" y="611188"/>
                    </a:lnTo>
                    <a:lnTo>
                      <a:pt x="152400" y="463550"/>
                    </a:lnTo>
                    <a:lnTo>
                      <a:pt x="158750" y="412750"/>
                    </a:lnTo>
                    <a:lnTo>
                      <a:pt x="47625" y="295275"/>
                    </a:lnTo>
                    <a:lnTo>
                      <a:pt x="104775" y="301625"/>
                    </a:lnTo>
                    <a:lnTo>
                      <a:pt x="201612" y="222250"/>
                    </a:lnTo>
                    <a:lnTo>
                      <a:pt x="863600" y="11113"/>
                    </a:lnTo>
                    <a:lnTo>
                      <a:pt x="977900" y="0"/>
                    </a:lnTo>
                    <a:lnTo>
                      <a:pt x="1181100" y="66675"/>
                    </a:lnTo>
                    <a:lnTo>
                      <a:pt x="1439862" y="303213"/>
                    </a:lnTo>
                    <a:lnTo>
                      <a:pt x="1546225" y="406400"/>
                    </a:lnTo>
                    <a:lnTo>
                      <a:pt x="1851025" y="842963"/>
                    </a:lnTo>
                    <a:lnTo>
                      <a:pt x="1868487" y="909638"/>
                    </a:lnTo>
                    <a:lnTo>
                      <a:pt x="1768475" y="1268413"/>
                    </a:lnTo>
                    <a:lnTo>
                      <a:pt x="1709737" y="1444625"/>
                    </a:lnTo>
                    <a:lnTo>
                      <a:pt x="1709737" y="1616075"/>
                    </a:lnTo>
                    <a:lnTo>
                      <a:pt x="1689100" y="1701800"/>
                    </a:lnTo>
                    <a:lnTo>
                      <a:pt x="1552575" y="1928813"/>
                    </a:lnTo>
                    <a:lnTo>
                      <a:pt x="1222375" y="1914525"/>
                    </a:lnTo>
                    <a:close/>
                  </a:path>
                </a:pathLst>
              </a:custGeom>
              <a:solidFill>
                <a:srgbClr val="F8DAD9"/>
              </a:solidFill>
              <a:ln>
                <a:solidFill>
                  <a:srgbClr val="F8DA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フリーフォーム: 図形 109">
                <a:extLst>
                  <a:ext uri="{FF2B5EF4-FFF2-40B4-BE49-F238E27FC236}">
                    <a16:creationId xmlns:a16="http://schemas.microsoft.com/office/drawing/2014/main" id="{3FC6645E-A210-2782-5B4E-0CEE61AAD14B}"/>
                  </a:ext>
                </a:extLst>
              </p:cNvPr>
              <p:cNvSpPr/>
              <p:nvPr/>
            </p:nvSpPr>
            <p:spPr>
              <a:xfrm>
                <a:off x="4327525" y="3878263"/>
                <a:ext cx="2346325" cy="2117725"/>
              </a:xfrm>
              <a:custGeom>
                <a:avLst/>
                <a:gdLst>
                  <a:gd name="connsiteX0" fmla="*/ 0 w 2346325"/>
                  <a:gd name="connsiteY0" fmla="*/ 1766887 h 2117725"/>
                  <a:gd name="connsiteX1" fmla="*/ 282575 w 2346325"/>
                  <a:gd name="connsiteY1" fmla="*/ 1552575 h 2117725"/>
                  <a:gd name="connsiteX2" fmla="*/ 604838 w 2346325"/>
                  <a:gd name="connsiteY2" fmla="*/ 1200150 h 2117725"/>
                  <a:gd name="connsiteX3" fmla="*/ 671513 w 2346325"/>
                  <a:gd name="connsiteY3" fmla="*/ 1125537 h 2117725"/>
                  <a:gd name="connsiteX4" fmla="*/ 909638 w 2346325"/>
                  <a:gd name="connsiteY4" fmla="*/ 785812 h 2117725"/>
                  <a:gd name="connsiteX5" fmla="*/ 1004888 w 2346325"/>
                  <a:gd name="connsiteY5" fmla="*/ 701675 h 2117725"/>
                  <a:gd name="connsiteX6" fmla="*/ 1133475 w 2346325"/>
                  <a:gd name="connsiteY6" fmla="*/ 646112 h 2117725"/>
                  <a:gd name="connsiteX7" fmla="*/ 1457325 w 2346325"/>
                  <a:gd name="connsiteY7" fmla="*/ 627062 h 2117725"/>
                  <a:gd name="connsiteX8" fmla="*/ 1781175 w 2346325"/>
                  <a:gd name="connsiteY8" fmla="*/ 596900 h 2117725"/>
                  <a:gd name="connsiteX9" fmla="*/ 1989138 w 2346325"/>
                  <a:gd name="connsiteY9" fmla="*/ 490537 h 2117725"/>
                  <a:gd name="connsiteX10" fmla="*/ 2001838 w 2346325"/>
                  <a:gd name="connsiteY10" fmla="*/ 458787 h 2117725"/>
                  <a:gd name="connsiteX11" fmla="*/ 1981200 w 2346325"/>
                  <a:gd name="connsiteY11" fmla="*/ 425450 h 2117725"/>
                  <a:gd name="connsiteX12" fmla="*/ 1611313 w 2346325"/>
                  <a:gd name="connsiteY12" fmla="*/ 509587 h 2117725"/>
                  <a:gd name="connsiteX13" fmla="*/ 1612900 w 2346325"/>
                  <a:gd name="connsiteY13" fmla="*/ 455612 h 2117725"/>
                  <a:gd name="connsiteX14" fmla="*/ 1743075 w 2346325"/>
                  <a:gd name="connsiteY14" fmla="*/ 396875 h 2117725"/>
                  <a:gd name="connsiteX15" fmla="*/ 1843088 w 2346325"/>
                  <a:gd name="connsiteY15" fmla="*/ 323850 h 2117725"/>
                  <a:gd name="connsiteX16" fmla="*/ 1941513 w 2346325"/>
                  <a:gd name="connsiteY16" fmla="*/ 149225 h 2117725"/>
                  <a:gd name="connsiteX17" fmla="*/ 1992313 w 2346325"/>
                  <a:gd name="connsiteY17" fmla="*/ 6350 h 2117725"/>
                  <a:gd name="connsiteX18" fmla="*/ 2346325 w 2346325"/>
                  <a:gd name="connsiteY18" fmla="*/ 0 h 2117725"/>
                  <a:gd name="connsiteX19" fmla="*/ 2239963 w 2346325"/>
                  <a:gd name="connsiteY19" fmla="*/ 192087 h 2117725"/>
                  <a:gd name="connsiteX20" fmla="*/ 2197100 w 2346325"/>
                  <a:gd name="connsiteY20" fmla="*/ 439737 h 2117725"/>
                  <a:gd name="connsiteX21" fmla="*/ 2022475 w 2346325"/>
                  <a:gd name="connsiteY21" fmla="*/ 742950 h 2117725"/>
                  <a:gd name="connsiteX22" fmla="*/ 1774825 w 2346325"/>
                  <a:gd name="connsiteY22" fmla="*/ 996950 h 2117725"/>
                  <a:gd name="connsiteX23" fmla="*/ 327025 w 2346325"/>
                  <a:gd name="connsiteY23" fmla="*/ 2117725 h 2117725"/>
                  <a:gd name="connsiteX24" fmla="*/ 279400 w 2346325"/>
                  <a:gd name="connsiteY24" fmla="*/ 2063750 h 2117725"/>
                  <a:gd name="connsiteX25" fmla="*/ 669925 w 2346325"/>
                  <a:gd name="connsiteY25" fmla="*/ 1785937 h 2117725"/>
                  <a:gd name="connsiteX26" fmla="*/ 1063625 w 2346325"/>
                  <a:gd name="connsiteY26" fmla="*/ 1458912 h 2117725"/>
                  <a:gd name="connsiteX27" fmla="*/ 1481138 w 2346325"/>
                  <a:gd name="connsiteY27" fmla="*/ 1103312 h 2117725"/>
                  <a:gd name="connsiteX28" fmla="*/ 1470025 w 2346325"/>
                  <a:gd name="connsiteY28" fmla="*/ 1028700 h 2117725"/>
                  <a:gd name="connsiteX29" fmla="*/ 1420813 w 2346325"/>
                  <a:gd name="connsiteY29" fmla="*/ 1039812 h 2117725"/>
                  <a:gd name="connsiteX30" fmla="*/ 1203325 w 2346325"/>
                  <a:gd name="connsiteY30" fmla="*/ 1220787 h 2117725"/>
                  <a:gd name="connsiteX31" fmla="*/ 900113 w 2346325"/>
                  <a:gd name="connsiteY31" fmla="*/ 1473200 h 2117725"/>
                  <a:gd name="connsiteX32" fmla="*/ 212725 w 2346325"/>
                  <a:gd name="connsiteY32" fmla="*/ 1949450 h 2117725"/>
                  <a:gd name="connsiteX33" fmla="*/ 0 w 2346325"/>
                  <a:gd name="connsiteY33" fmla="*/ 1766887 h 2117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346325" h="2117725">
                    <a:moveTo>
                      <a:pt x="0" y="1766887"/>
                    </a:moveTo>
                    <a:lnTo>
                      <a:pt x="282575" y="1552575"/>
                    </a:lnTo>
                    <a:lnTo>
                      <a:pt x="604838" y="1200150"/>
                    </a:lnTo>
                    <a:lnTo>
                      <a:pt x="671513" y="1125537"/>
                    </a:lnTo>
                    <a:lnTo>
                      <a:pt x="909638" y="785812"/>
                    </a:lnTo>
                    <a:lnTo>
                      <a:pt x="1004888" y="701675"/>
                    </a:lnTo>
                    <a:lnTo>
                      <a:pt x="1133475" y="646112"/>
                    </a:lnTo>
                    <a:lnTo>
                      <a:pt x="1457325" y="627062"/>
                    </a:lnTo>
                    <a:lnTo>
                      <a:pt x="1781175" y="596900"/>
                    </a:lnTo>
                    <a:lnTo>
                      <a:pt x="1989138" y="490537"/>
                    </a:lnTo>
                    <a:lnTo>
                      <a:pt x="2001838" y="458787"/>
                    </a:lnTo>
                    <a:lnTo>
                      <a:pt x="1981200" y="425450"/>
                    </a:lnTo>
                    <a:lnTo>
                      <a:pt x="1611313" y="509587"/>
                    </a:lnTo>
                    <a:lnTo>
                      <a:pt x="1612900" y="455612"/>
                    </a:lnTo>
                    <a:lnTo>
                      <a:pt x="1743075" y="396875"/>
                    </a:lnTo>
                    <a:lnTo>
                      <a:pt x="1843088" y="323850"/>
                    </a:lnTo>
                    <a:lnTo>
                      <a:pt x="1941513" y="149225"/>
                    </a:lnTo>
                    <a:lnTo>
                      <a:pt x="1992313" y="6350"/>
                    </a:lnTo>
                    <a:lnTo>
                      <a:pt x="2346325" y="0"/>
                    </a:lnTo>
                    <a:lnTo>
                      <a:pt x="2239963" y="192087"/>
                    </a:lnTo>
                    <a:lnTo>
                      <a:pt x="2197100" y="439737"/>
                    </a:lnTo>
                    <a:lnTo>
                      <a:pt x="2022475" y="742950"/>
                    </a:lnTo>
                    <a:lnTo>
                      <a:pt x="1774825" y="996950"/>
                    </a:lnTo>
                    <a:lnTo>
                      <a:pt x="327025" y="2117725"/>
                    </a:lnTo>
                    <a:lnTo>
                      <a:pt x="279400" y="2063750"/>
                    </a:lnTo>
                    <a:lnTo>
                      <a:pt x="669925" y="1785937"/>
                    </a:lnTo>
                    <a:lnTo>
                      <a:pt x="1063625" y="1458912"/>
                    </a:lnTo>
                    <a:lnTo>
                      <a:pt x="1481138" y="1103312"/>
                    </a:lnTo>
                    <a:lnTo>
                      <a:pt x="1470025" y="1028700"/>
                    </a:lnTo>
                    <a:lnTo>
                      <a:pt x="1420813" y="1039812"/>
                    </a:lnTo>
                    <a:lnTo>
                      <a:pt x="1203325" y="1220787"/>
                    </a:lnTo>
                    <a:lnTo>
                      <a:pt x="900113" y="1473200"/>
                    </a:lnTo>
                    <a:lnTo>
                      <a:pt x="212725" y="1949450"/>
                    </a:lnTo>
                    <a:lnTo>
                      <a:pt x="0" y="1766887"/>
                    </a:lnTo>
                    <a:close/>
                  </a:path>
                </a:pathLst>
              </a:custGeom>
              <a:solidFill>
                <a:srgbClr val="F8DAD9"/>
              </a:solidFill>
              <a:ln>
                <a:solidFill>
                  <a:srgbClr val="F8DA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フリーフォーム: 図形 110">
                <a:extLst>
                  <a:ext uri="{FF2B5EF4-FFF2-40B4-BE49-F238E27FC236}">
                    <a16:creationId xmlns:a16="http://schemas.microsoft.com/office/drawing/2014/main" id="{C65E7846-C5ED-1C6E-7BAF-D423C9219B0B}"/>
                  </a:ext>
                </a:extLst>
              </p:cNvPr>
              <p:cNvSpPr/>
              <p:nvPr/>
            </p:nvSpPr>
            <p:spPr>
              <a:xfrm>
                <a:off x="4652963" y="3664744"/>
                <a:ext cx="4798218" cy="2967037"/>
              </a:xfrm>
              <a:custGeom>
                <a:avLst/>
                <a:gdLst>
                  <a:gd name="connsiteX0" fmla="*/ 0 w 4798218"/>
                  <a:gd name="connsiteY0" fmla="*/ 2336006 h 2967037"/>
                  <a:gd name="connsiteX1" fmla="*/ 804862 w 4798218"/>
                  <a:gd name="connsiteY1" fmla="*/ 1709737 h 2967037"/>
                  <a:gd name="connsiteX2" fmla="*/ 1281112 w 4798218"/>
                  <a:gd name="connsiteY2" fmla="*/ 1371600 h 2967037"/>
                  <a:gd name="connsiteX3" fmla="*/ 1540668 w 4798218"/>
                  <a:gd name="connsiteY3" fmla="*/ 1138237 h 2967037"/>
                  <a:gd name="connsiteX4" fmla="*/ 1712118 w 4798218"/>
                  <a:gd name="connsiteY4" fmla="*/ 964406 h 2967037"/>
                  <a:gd name="connsiteX5" fmla="*/ 1871662 w 4798218"/>
                  <a:gd name="connsiteY5" fmla="*/ 695325 h 2967037"/>
                  <a:gd name="connsiteX6" fmla="*/ 1902618 w 4798218"/>
                  <a:gd name="connsiteY6" fmla="*/ 595312 h 2967037"/>
                  <a:gd name="connsiteX7" fmla="*/ 1928812 w 4798218"/>
                  <a:gd name="connsiteY7" fmla="*/ 378619 h 2967037"/>
                  <a:gd name="connsiteX8" fmla="*/ 2107406 w 4798218"/>
                  <a:gd name="connsiteY8" fmla="*/ 121444 h 2967037"/>
                  <a:gd name="connsiteX9" fmla="*/ 2143125 w 4798218"/>
                  <a:gd name="connsiteY9" fmla="*/ 19050 h 2967037"/>
                  <a:gd name="connsiteX10" fmla="*/ 4798218 w 4798218"/>
                  <a:gd name="connsiteY10" fmla="*/ 0 h 2967037"/>
                  <a:gd name="connsiteX11" fmla="*/ 4679156 w 4798218"/>
                  <a:gd name="connsiteY11" fmla="*/ 250031 h 2967037"/>
                  <a:gd name="connsiteX12" fmla="*/ 4307681 w 4798218"/>
                  <a:gd name="connsiteY12" fmla="*/ 673894 h 2967037"/>
                  <a:gd name="connsiteX13" fmla="*/ 4086225 w 4798218"/>
                  <a:gd name="connsiteY13" fmla="*/ 854869 h 2967037"/>
                  <a:gd name="connsiteX14" fmla="*/ 3490912 w 4798218"/>
                  <a:gd name="connsiteY14" fmla="*/ 1114425 h 2967037"/>
                  <a:gd name="connsiteX15" fmla="*/ 2843212 w 4798218"/>
                  <a:gd name="connsiteY15" fmla="*/ 1357312 h 2967037"/>
                  <a:gd name="connsiteX16" fmla="*/ 2300287 w 4798218"/>
                  <a:gd name="connsiteY16" fmla="*/ 1628775 h 2967037"/>
                  <a:gd name="connsiteX17" fmla="*/ 2000250 w 4798218"/>
                  <a:gd name="connsiteY17" fmla="*/ 1857375 h 2967037"/>
                  <a:gd name="connsiteX18" fmla="*/ 1569243 w 4798218"/>
                  <a:gd name="connsiteY18" fmla="*/ 2250281 h 2967037"/>
                  <a:gd name="connsiteX19" fmla="*/ 916781 w 4798218"/>
                  <a:gd name="connsiteY19" fmla="*/ 2967037 h 2967037"/>
                  <a:gd name="connsiteX20" fmla="*/ 0 w 4798218"/>
                  <a:gd name="connsiteY20" fmla="*/ 2336006 h 2967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798218" h="2967037">
                    <a:moveTo>
                      <a:pt x="0" y="2336006"/>
                    </a:moveTo>
                    <a:lnTo>
                      <a:pt x="804862" y="1709737"/>
                    </a:lnTo>
                    <a:lnTo>
                      <a:pt x="1281112" y="1371600"/>
                    </a:lnTo>
                    <a:lnTo>
                      <a:pt x="1540668" y="1138237"/>
                    </a:lnTo>
                    <a:lnTo>
                      <a:pt x="1712118" y="964406"/>
                    </a:lnTo>
                    <a:lnTo>
                      <a:pt x="1871662" y="695325"/>
                    </a:lnTo>
                    <a:lnTo>
                      <a:pt x="1902618" y="595312"/>
                    </a:lnTo>
                    <a:lnTo>
                      <a:pt x="1928812" y="378619"/>
                    </a:lnTo>
                    <a:lnTo>
                      <a:pt x="2107406" y="121444"/>
                    </a:lnTo>
                    <a:lnTo>
                      <a:pt x="2143125" y="19050"/>
                    </a:lnTo>
                    <a:lnTo>
                      <a:pt x="4798218" y="0"/>
                    </a:lnTo>
                    <a:lnTo>
                      <a:pt x="4679156" y="250031"/>
                    </a:lnTo>
                    <a:lnTo>
                      <a:pt x="4307681" y="673894"/>
                    </a:lnTo>
                    <a:lnTo>
                      <a:pt x="4086225" y="854869"/>
                    </a:lnTo>
                    <a:lnTo>
                      <a:pt x="3490912" y="1114425"/>
                    </a:lnTo>
                    <a:lnTo>
                      <a:pt x="2843212" y="1357312"/>
                    </a:lnTo>
                    <a:lnTo>
                      <a:pt x="2300287" y="1628775"/>
                    </a:lnTo>
                    <a:lnTo>
                      <a:pt x="2000250" y="1857375"/>
                    </a:lnTo>
                    <a:lnTo>
                      <a:pt x="1569243" y="2250281"/>
                    </a:lnTo>
                    <a:lnTo>
                      <a:pt x="916781" y="2967037"/>
                    </a:lnTo>
                    <a:lnTo>
                      <a:pt x="0" y="2336006"/>
                    </a:lnTo>
                    <a:close/>
                  </a:path>
                </a:pathLst>
              </a:custGeom>
              <a:solidFill>
                <a:srgbClr val="FBECE1"/>
              </a:solidFill>
              <a:ln>
                <a:solidFill>
                  <a:srgbClr val="FBEC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フリーフォーム: 図形 111">
                <a:extLst>
                  <a:ext uri="{FF2B5EF4-FFF2-40B4-BE49-F238E27FC236}">
                    <a16:creationId xmlns:a16="http://schemas.microsoft.com/office/drawing/2014/main" id="{783BAF6A-9165-28D6-71A1-47B97D922730}"/>
                  </a:ext>
                </a:extLst>
              </p:cNvPr>
              <p:cNvSpPr/>
              <p:nvPr/>
            </p:nvSpPr>
            <p:spPr>
              <a:xfrm>
                <a:off x="5033963" y="659606"/>
                <a:ext cx="4645818" cy="3086100"/>
              </a:xfrm>
              <a:custGeom>
                <a:avLst/>
                <a:gdLst>
                  <a:gd name="connsiteX0" fmla="*/ 1743075 w 4645818"/>
                  <a:gd name="connsiteY0" fmla="*/ 3064669 h 3086100"/>
                  <a:gd name="connsiteX1" fmla="*/ 4379118 w 4645818"/>
                  <a:gd name="connsiteY1" fmla="*/ 3086100 h 3086100"/>
                  <a:gd name="connsiteX2" fmla="*/ 4586287 w 4645818"/>
                  <a:gd name="connsiteY2" fmla="*/ 2600325 h 3086100"/>
                  <a:gd name="connsiteX3" fmla="*/ 4645818 w 4645818"/>
                  <a:gd name="connsiteY3" fmla="*/ 2374107 h 3086100"/>
                  <a:gd name="connsiteX4" fmla="*/ 4631531 w 4645818"/>
                  <a:gd name="connsiteY4" fmla="*/ 2024063 h 3086100"/>
                  <a:gd name="connsiteX5" fmla="*/ 4498181 w 4645818"/>
                  <a:gd name="connsiteY5" fmla="*/ 1545432 h 3086100"/>
                  <a:gd name="connsiteX6" fmla="*/ 4388643 w 4645818"/>
                  <a:gd name="connsiteY6" fmla="*/ 1357313 h 3086100"/>
                  <a:gd name="connsiteX7" fmla="*/ 4090987 w 4645818"/>
                  <a:gd name="connsiteY7" fmla="*/ 912019 h 3086100"/>
                  <a:gd name="connsiteX8" fmla="*/ 3850481 w 4645818"/>
                  <a:gd name="connsiteY8" fmla="*/ 595313 h 3086100"/>
                  <a:gd name="connsiteX9" fmla="*/ 3662362 w 4645818"/>
                  <a:gd name="connsiteY9" fmla="*/ 461963 h 3086100"/>
                  <a:gd name="connsiteX10" fmla="*/ 3331368 w 4645818"/>
                  <a:gd name="connsiteY10" fmla="*/ 278607 h 3086100"/>
                  <a:gd name="connsiteX11" fmla="*/ 2888456 w 4645818"/>
                  <a:gd name="connsiteY11" fmla="*/ 78582 h 3086100"/>
                  <a:gd name="connsiteX12" fmla="*/ 2409825 w 4645818"/>
                  <a:gd name="connsiteY12" fmla="*/ 0 h 3086100"/>
                  <a:gd name="connsiteX13" fmla="*/ 2221706 w 4645818"/>
                  <a:gd name="connsiteY13" fmla="*/ 0 h 3086100"/>
                  <a:gd name="connsiteX14" fmla="*/ 1978818 w 4645818"/>
                  <a:gd name="connsiteY14" fmla="*/ 42863 h 3086100"/>
                  <a:gd name="connsiteX15" fmla="*/ 1678781 w 4645818"/>
                  <a:gd name="connsiteY15" fmla="*/ 190500 h 3086100"/>
                  <a:gd name="connsiteX16" fmla="*/ 1502568 w 4645818"/>
                  <a:gd name="connsiteY16" fmla="*/ 338138 h 3086100"/>
                  <a:gd name="connsiteX17" fmla="*/ 1293018 w 4645818"/>
                  <a:gd name="connsiteY17" fmla="*/ 588169 h 3086100"/>
                  <a:gd name="connsiteX18" fmla="*/ 1195387 w 4645818"/>
                  <a:gd name="connsiteY18" fmla="*/ 766763 h 3086100"/>
                  <a:gd name="connsiteX19" fmla="*/ 1169193 w 4645818"/>
                  <a:gd name="connsiteY19" fmla="*/ 895350 h 3086100"/>
                  <a:gd name="connsiteX20" fmla="*/ 1016793 w 4645818"/>
                  <a:gd name="connsiteY20" fmla="*/ 1069182 h 3086100"/>
                  <a:gd name="connsiteX21" fmla="*/ 407193 w 4645818"/>
                  <a:gd name="connsiteY21" fmla="*/ 1323975 h 3086100"/>
                  <a:gd name="connsiteX22" fmla="*/ 35718 w 4645818"/>
                  <a:gd name="connsiteY22" fmla="*/ 1490663 h 3086100"/>
                  <a:gd name="connsiteX23" fmla="*/ 0 w 4645818"/>
                  <a:gd name="connsiteY23" fmla="*/ 1564482 h 3086100"/>
                  <a:gd name="connsiteX24" fmla="*/ 2381 w 4645818"/>
                  <a:gd name="connsiteY24" fmla="*/ 1638300 h 3086100"/>
                  <a:gd name="connsiteX25" fmla="*/ 80962 w 4645818"/>
                  <a:gd name="connsiteY25" fmla="*/ 1664494 h 3086100"/>
                  <a:gd name="connsiteX26" fmla="*/ 135731 w 4645818"/>
                  <a:gd name="connsiteY26" fmla="*/ 1664494 h 3086100"/>
                  <a:gd name="connsiteX27" fmla="*/ 247650 w 4645818"/>
                  <a:gd name="connsiteY27" fmla="*/ 1585913 h 3086100"/>
                  <a:gd name="connsiteX28" fmla="*/ 611981 w 4645818"/>
                  <a:gd name="connsiteY28" fmla="*/ 1466850 h 3086100"/>
                  <a:gd name="connsiteX29" fmla="*/ 935831 w 4645818"/>
                  <a:gd name="connsiteY29" fmla="*/ 1378744 h 3086100"/>
                  <a:gd name="connsiteX30" fmla="*/ 1076325 w 4645818"/>
                  <a:gd name="connsiteY30" fmla="*/ 1390650 h 3086100"/>
                  <a:gd name="connsiteX31" fmla="*/ 1264443 w 4645818"/>
                  <a:gd name="connsiteY31" fmla="*/ 1469232 h 3086100"/>
                  <a:gd name="connsiteX32" fmla="*/ 1516856 w 4645818"/>
                  <a:gd name="connsiteY32" fmla="*/ 1700213 h 3086100"/>
                  <a:gd name="connsiteX33" fmla="*/ 1619250 w 4645818"/>
                  <a:gd name="connsiteY33" fmla="*/ 1847850 h 3086100"/>
                  <a:gd name="connsiteX34" fmla="*/ 1890712 w 4645818"/>
                  <a:gd name="connsiteY34" fmla="*/ 2212182 h 3086100"/>
                  <a:gd name="connsiteX35" fmla="*/ 1900237 w 4645818"/>
                  <a:gd name="connsiteY35" fmla="*/ 2321719 h 3086100"/>
                  <a:gd name="connsiteX36" fmla="*/ 1814512 w 4645818"/>
                  <a:gd name="connsiteY36" fmla="*/ 2636044 h 3086100"/>
                  <a:gd name="connsiteX37" fmla="*/ 1764506 w 4645818"/>
                  <a:gd name="connsiteY37" fmla="*/ 2855119 h 3086100"/>
                  <a:gd name="connsiteX38" fmla="*/ 1762125 w 4645818"/>
                  <a:gd name="connsiteY38" fmla="*/ 2990850 h 3086100"/>
                  <a:gd name="connsiteX39" fmla="*/ 1743075 w 4645818"/>
                  <a:gd name="connsiteY39" fmla="*/ 3064669 h 308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4645818" h="3086100">
                    <a:moveTo>
                      <a:pt x="1743075" y="3064669"/>
                    </a:moveTo>
                    <a:lnTo>
                      <a:pt x="4379118" y="3086100"/>
                    </a:lnTo>
                    <a:lnTo>
                      <a:pt x="4586287" y="2600325"/>
                    </a:lnTo>
                    <a:lnTo>
                      <a:pt x="4645818" y="2374107"/>
                    </a:lnTo>
                    <a:lnTo>
                      <a:pt x="4631531" y="2024063"/>
                    </a:lnTo>
                    <a:lnTo>
                      <a:pt x="4498181" y="1545432"/>
                    </a:lnTo>
                    <a:lnTo>
                      <a:pt x="4388643" y="1357313"/>
                    </a:lnTo>
                    <a:lnTo>
                      <a:pt x="4090987" y="912019"/>
                    </a:lnTo>
                    <a:lnTo>
                      <a:pt x="3850481" y="595313"/>
                    </a:lnTo>
                    <a:lnTo>
                      <a:pt x="3662362" y="461963"/>
                    </a:lnTo>
                    <a:lnTo>
                      <a:pt x="3331368" y="278607"/>
                    </a:lnTo>
                    <a:lnTo>
                      <a:pt x="2888456" y="78582"/>
                    </a:lnTo>
                    <a:lnTo>
                      <a:pt x="2409825" y="0"/>
                    </a:lnTo>
                    <a:lnTo>
                      <a:pt x="2221706" y="0"/>
                    </a:lnTo>
                    <a:lnTo>
                      <a:pt x="1978818" y="42863"/>
                    </a:lnTo>
                    <a:lnTo>
                      <a:pt x="1678781" y="190500"/>
                    </a:lnTo>
                    <a:lnTo>
                      <a:pt x="1502568" y="338138"/>
                    </a:lnTo>
                    <a:lnTo>
                      <a:pt x="1293018" y="588169"/>
                    </a:lnTo>
                    <a:lnTo>
                      <a:pt x="1195387" y="766763"/>
                    </a:lnTo>
                    <a:lnTo>
                      <a:pt x="1169193" y="895350"/>
                    </a:lnTo>
                    <a:lnTo>
                      <a:pt x="1016793" y="1069182"/>
                    </a:lnTo>
                    <a:lnTo>
                      <a:pt x="407193" y="1323975"/>
                    </a:lnTo>
                    <a:lnTo>
                      <a:pt x="35718" y="1490663"/>
                    </a:lnTo>
                    <a:lnTo>
                      <a:pt x="0" y="1564482"/>
                    </a:lnTo>
                    <a:cubicBezTo>
                      <a:pt x="794" y="1589088"/>
                      <a:pt x="1587" y="1613694"/>
                      <a:pt x="2381" y="1638300"/>
                    </a:cubicBezTo>
                    <a:lnTo>
                      <a:pt x="80962" y="1664494"/>
                    </a:lnTo>
                    <a:lnTo>
                      <a:pt x="135731" y="1664494"/>
                    </a:lnTo>
                    <a:lnTo>
                      <a:pt x="247650" y="1585913"/>
                    </a:lnTo>
                    <a:lnTo>
                      <a:pt x="611981" y="1466850"/>
                    </a:lnTo>
                    <a:lnTo>
                      <a:pt x="935831" y="1378744"/>
                    </a:lnTo>
                    <a:lnTo>
                      <a:pt x="1076325" y="1390650"/>
                    </a:lnTo>
                    <a:lnTo>
                      <a:pt x="1264443" y="1469232"/>
                    </a:lnTo>
                    <a:lnTo>
                      <a:pt x="1516856" y="1700213"/>
                    </a:lnTo>
                    <a:lnTo>
                      <a:pt x="1619250" y="1847850"/>
                    </a:lnTo>
                    <a:lnTo>
                      <a:pt x="1890712" y="2212182"/>
                    </a:lnTo>
                    <a:lnTo>
                      <a:pt x="1900237" y="2321719"/>
                    </a:lnTo>
                    <a:lnTo>
                      <a:pt x="1814512" y="2636044"/>
                    </a:lnTo>
                    <a:lnTo>
                      <a:pt x="1764506" y="2855119"/>
                    </a:lnTo>
                    <a:cubicBezTo>
                      <a:pt x="1763712" y="2900363"/>
                      <a:pt x="1762919" y="2945606"/>
                      <a:pt x="1762125" y="2990850"/>
                    </a:cubicBezTo>
                    <a:lnTo>
                      <a:pt x="1743075" y="3064669"/>
                    </a:lnTo>
                    <a:close/>
                  </a:path>
                </a:pathLst>
              </a:custGeom>
              <a:solidFill>
                <a:srgbClr val="FBECE1"/>
              </a:solidFill>
              <a:ln>
                <a:solidFill>
                  <a:srgbClr val="FBEC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フリーフォーム: 図形 112">
                <a:extLst>
                  <a:ext uri="{FF2B5EF4-FFF2-40B4-BE49-F238E27FC236}">
                    <a16:creationId xmlns:a16="http://schemas.microsoft.com/office/drawing/2014/main" id="{3B8774AC-5330-1EBC-07C8-2FB46FAB3F6C}"/>
                  </a:ext>
                </a:extLst>
              </p:cNvPr>
              <p:cNvSpPr/>
              <p:nvPr/>
            </p:nvSpPr>
            <p:spPr>
              <a:xfrm>
                <a:off x="4536282" y="4912519"/>
                <a:ext cx="1264444" cy="1026320"/>
              </a:xfrm>
              <a:custGeom>
                <a:avLst/>
                <a:gdLst>
                  <a:gd name="connsiteX0" fmla="*/ 65485 w 1264444"/>
                  <a:gd name="connsiteY0" fmla="*/ 1026319 h 1026319"/>
                  <a:gd name="connsiteX1" fmla="*/ 438150 w 1264444"/>
                  <a:gd name="connsiteY1" fmla="*/ 764381 h 1026319"/>
                  <a:gd name="connsiteX2" fmla="*/ 894160 w 1264444"/>
                  <a:gd name="connsiteY2" fmla="*/ 384572 h 1026319"/>
                  <a:gd name="connsiteX3" fmla="*/ 1264444 w 1264444"/>
                  <a:gd name="connsiteY3" fmla="*/ 71437 h 1026319"/>
                  <a:gd name="connsiteX4" fmla="*/ 1252538 w 1264444"/>
                  <a:gd name="connsiteY4" fmla="*/ 0 h 1026319"/>
                  <a:gd name="connsiteX5" fmla="*/ 1212057 w 1264444"/>
                  <a:gd name="connsiteY5" fmla="*/ 10715 h 1026319"/>
                  <a:gd name="connsiteX6" fmla="*/ 1120378 w 1264444"/>
                  <a:gd name="connsiteY6" fmla="*/ 75009 h 1026319"/>
                  <a:gd name="connsiteX7" fmla="*/ 873919 w 1264444"/>
                  <a:gd name="connsiteY7" fmla="*/ 303609 h 1026319"/>
                  <a:gd name="connsiteX8" fmla="*/ 694135 w 1264444"/>
                  <a:gd name="connsiteY8" fmla="*/ 450056 h 1026319"/>
                  <a:gd name="connsiteX9" fmla="*/ 0 w 1264444"/>
                  <a:gd name="connsiteY9" fmla="*/ 920353 h 1026319"/>
                  <a:gd name="connsiteX10" fmla="*/ 65485 w 1264444"/>
                  <a:gd name="connsiteY10" fmla="*/ 1026319 h 1026319"/>
                  <a:gd name="connsiteX0" fmla="*/ 65485 w 1264444"/>
                  <a:gd name="connsiteY0" fmla="*/ 1026319 h 1026319"/>
                  <a:gd name="connsiteX1" fmla="*/ 438150 w 1264444"/>
                  <a:gd name="connsiteY1" fmla="*/ 764381 h 1026319"/>
                  <a:gd name="connsiteX2" fmla="*/ 901355 w 1264444"/>
                  <a:gd name="connsiteY2" fmla="*/ 410514 h 1026319"/>
                  <a:gd name="connsiteX3" fmla="*/ 1264444 w 1264444"/>
                  <a:gd name="connsiteY3" fmla="*/ 71437 h 1026319"/>
                  <a:gd name="connsiteX4" fmla="*/ 1252538 w 1264444"/>
                  <a:gd name="connsiteY4" fmla="*/ 0 h 1026319"/>
                  <a:gd name="connsiteX5" fmla="*/ 1212057 w 1264444"/>
                  <a:gd name="connsiteY5" fmla="*/ 10715 h 1026319"/>
                  <a:gd name="connsiteX6" fmla="*/ 1120378 w 1264444"/>
                  <a:gd name="connsiteY6" fmla="*/ 75009 h 1026319"/>
                  <a:gd name="connsiteX7" fmla="*/ 873919 w 1264444"/>
                  <a:gd name="connsiteY7" fmla="*/ 303609 h 1026319"/>
                  <a:gd name="connsiteX8" fmla="*/ 694135 w 1264444"/>
                  <a:gd name="connsiteY8" fmla="*/ 450056 h 1026319"/>
                  <a:gd name="connsiteX9" fmla="*/ 0 w 1264444"/>
                  <a:gd name="connsiteY9" fmla="*/ 920353 h 1026319"/>
                  <a:gd name="connsiteX10" fmla="*/ 65485 w 1264444"/>
                  <a:gd name="connsiteY10" fmla="*/ 1026319 h 1026319"/>
                  <a:gd name="connsiteX0" fmla="*/ 65485 w 1264444"/>
                  <a:gd name="connsiteY0" fmla="*/ 1026319 h 1026319"/>
                  <a:gd name="connsiteX1" fmla="*/ 438150 w 1264444"/>
                  <a:gd name="connsiteY1" fmla="*/ 764381 h 1026319"/>
                  <a:gd name="connsiteX2" fmla="*/ 901355 w 1264444"/>
                  <a:gd name="connsiteY2" fmla="*/ 410514 h 1026319"/>
                  <a:gd name="connsiteX3" fmla="*/ 1264444 w 1264444"/>
                  <a:gd name="connsiteY3" fmla="*/ 71437 h 1026319"/>
                  <a:gd name="connsiteX4" fmla="*/ 1252538 w 1264444"/>
                  <a:gd name="connsiteY4" fmla="*/ 0 h 1026319"/>
                  <a:gd name="connsiteX5" fmla="*/ 1212057 w 1264444"/>
                  <a:gd name="connsiteY5" fmla="*/ 10715 h 1026319"/>
                  <a:gd name="connsiteX6" fmla="*/ 1120378 w 1264444"/>
                  <a:gd name="connsiteY6" fmla="*/ 75009 h 1026319"/>
                  <a:gd name="connsiteX7" fmla="*/ 873919 w 1264444"/>
                  <a:gd name="connsiteY7" fmla="*/ 303609 h 1026319"/>
                  <a:gd name="connsiteX8" fmla="*/ 694135 w 1264444"/>
                  <a:gd name="connsiteY8" fmla="*/ 450056 h 1026319"/>
                  <a:gd name="connsiteX9" fmla="*/ 0 w 1264444"/>
                  <a:gd name="connsiteY9" fmla="*/ 920353 h 1026319"/>
                  <a:gd name="connsiteX10" fmla="*/ 65485 w 1264444"/>
                  <a:gd name="connsiteY10" fmla="*/ 1026319 h 1026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64444" h="1026319">
                    <a:moveTo>
                      <a:pt x="65485" y="1026319"/>
                    </a:moveTo>
                    <a:lnTo>
                      <a:pt x="438150" y="764381"/>
                    </a:lnTo>
                    <a:lnTo>
                      <a:pt x="901355" y="410514"/>
                    </a:lnTo>
                    <a:cubicBezTo>
                      <a:pt x="1035334" y="307577"/>
                      <a:pt x="1143414" y="184463"/>
                      <a:pt x="1264444" y="71437"/>
                    </a:cubicBezTo>
                    <a:lnTo>
                      <a:pt x="1252538" y="0"/>
                    </a:lnTo>
                    <a:lnTo>
                      <a:pt x="1212057" y="10715"/>
                    </a:lnTo>
                    <a:lnTo>
                      <a:pt x="1120378" y="75009"/>
                    </a:lnTo>
                    <a:lnTo>
                      <a:pt x="873919" y="303609"/>
                    </a:lnTo>
                    <a:lnTo>
                      <a:pt x="694135" y="450056"/>
                    </a:lnTo>
                    <a:lnTo>
                      <a:pt x="0" y="920353"/>
                    </a:lnTo>
                    <a:lnTo>
                      <a:pt x="65485" y="1026319"/>
                    </a:lnTo>
                    <a:close/>
                  </a:path>
                </a:pathLst>
              </a:custGeom>
              <a:solidFill>
                <a:srgbClr val="FBECE1"/>
              </a:solidFill>
              <a:ln>
                <a:solidFill>
                  <a:srgbClr val="FBEC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フリーフォーム: 図形 113">
                <a:extLst>
                  <a:ext uri="{FF2B5EF4-FFF2-40B4-BE49-F238E27FC236}">
                    <a16:creationId xmlns:a16="http://schemas.microsoft.com/office/drawing/2014/main" id="{A0B0791A-52C2-B81E-E306-D417305C6EE4}"/>
                  </a:ext>
                </a:extLst>
              </p:cNvPr>
              <p:cNvSpPr/>
              <p:nvPr/>
            </p:nvSpPr>
            <p:spPr>
              <a:xfrm>
                <a:off x="3774281" y="4333875"/>
                <a:ext cx="1572816" cy="1313259"/>
              </a:xfrm>
              <a:custGeom>
                <a:avLst/>
                <a:gdLst>
                  <a:gd name="connsiteX0" fmla="*/ 0 w 1572816"/>
                  <a:gd name="connsiteY0" fmla="*/ 178594 h 1313259"/>
                  <a:gd name="connsiteX1" fmla="*/ 426244 w 1572816"/>
                  <a:gd name="connsiteY1" fmla="*/ 197644 h 1313259"/>
                  <a:gd name="connsiteX2" fmla="*/ 1045369 w 1572816"/>
                  <a:gd name="connsiteY2" fmla="*/ 300038 h 1313259"/>
                  <a:gd name="connsiteX3" fmla="*/ 1131094 w 1572816"/>
                  <a:gd name="connsiteY3" fmla="*/ 173831 h 1313259"/>
                  <a:gd name="connsiteX4" fmla="*/ 1394222 w 1572816"/>
                  <a:gd name="connsiteY4" fmla="*/ 0 h 1313259"/>
                  <a:gd name="connsiteX5" fmla="*/ 1572816 w 1572816"/>
                  <a:gd name="connsiteY5" fmla="*/ 228600 h 1313259"/>
                  <a:gd name="connsiteX6" fmla="*/ 1458516 w 1572816"/>
                  <a:gd name="connsiteY6" fmla="*/ 321469 h 1313259"/>
                  <a:gd name="connsiteX7" fmla="*/ 1237060 w 1572816"/>
                  <a:gd name="connsiteY7" fmla="*/ 626269 h 1313259"/>
                  <a:gd name="connsiteX8" fmla="*/ 1115616 w 1572816"/>
                  <a:gd name="connsiteY8" fmla="*/ 764381 h 1313259"/>
                  <a:gd name="connsiteX9" fmla="*/ 783432 w 1572816"/>
                  <a:gd name="connsiteY9" fmla="*/ 1123950 h 1313259"/>
                  <a:gd name="connsiteX10" fmla="*/ 559594 w 1572816"/>
                  <a:gd name="connsiteY10" fmla="*/ 1313259 h 1313259"/>
                  <a:gd name="connsiteX11" fmla="*/ 0 w 1572816"/>
                  <a:gd name="connsiteY11" fmla="*/ 178594 h 1313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72816" h="1313259">
                    <a:moveTo>
                      <a:pt x="0" y="178594"/>
                    </a:moveTo>
                    <a:lnTo>
                      <a:pt x="426244" y="197644"/>
                    </a:lnTo>
                    <a:lnTo>
                      <a:pt x="1045369" y="300038"/>
                    </a:lnTo>
                    <a:lnTo>
                      <a:pt x="1131094" y="173831"/>
                    </a:lnTo>
                    <a:lnTo>
                      <a:pt x="1394222" y="0"/>
                    </a:lnTo>
                    <a:lnTo>
                      <a:pt x="1572816" y="228600"/>
                    </a:lnTo>
                    <a:lnTo>
                      <a:pt x="1458516" y="321469"/>
                    </a:lnTo>
                    <a:lnTo>
                      <a:pt x="1237060" y="626269"/>
                    </a:lnTo>
                    <a:lnTo>
                      <a:pt x="1115616" y="764381"/>
                    </a:lnTo>
                    <a:lnTo>
                      <a:pt x="783432" y="1123950"/>
                    </a:lnTo>
                    <a:lnTo>
                      <a:pt x="559594" y="1313259"/>
                    </a:lnTo>
                    <a:lnTo>
                      <a:pt x="0" y="178594"/>
                    </a:lnTo>
                    <a:close/>
                  </a:path>
                </a:pathLst>
              </a:custGeom>
              <a:solidFill>
                <a:srgbClr val="FBECE1"/>
              </a:solidFill>
              <a:ln>
                <a:solidFill>
                  <a:srgbClr val="FBEC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フリーフォーム: 図形 114">
                <a:extLst>
                  <a:ext uri="{FF2B5EF4-FFF2-40B4-BE49-F238E27FC236}">
                    <a16:creationId xmlns:a16="http://schemas.microsoft.com/office/drawing/2014/main" id="{F7819FB6-5159-EA0F-E1BD-F430B09CB205}"/>
                  </a:ext>
                </a:extLst>
              </p:cNvPr>
              <p:cNvSpPr/>
              <p:nvPr/>
            </p:nvSpPr>
            <p:spPr>
              <a:xfrm>
                <a:off x="4537472" y="2994422"/>
                <a:ext cx="1800225" cy="1578769"/>
              </a:xfrm>
              <a:custGeom>
                <a:avLst/>
                <a:gdLst>
                  <a:gd name="connsiteX0" fmla="*/ 615553 w 1800225"/>
                  <a:gd name="connsiteY0" fmla="*/ 1345406 h 1578769"/>
                  <a:gd name="connsiteX1" fmla="*/ 789384 w 1800225"/>
                  <a:gd name="connsiteY1" fmla="*/ 1578769 h 1578769"/>
                  <a:gd name="connsiteX2" fmla="*/ 934641 w 1800225"/>
                  <a:gd name="connsiteY2" fmla="*/ 1524000 h 1578769"/>
                  <a:gd name="connsiteX3" fmla="*/ 1187053 w 1800225"/>
                  <a:gd name="connsiteY3" fmla="*/ 1507331 h 1578769"/>
                  <a:gd name="connsiteX4" fmla="*/ 1463278 w 1800225"/>
                  <a:gd name="connsiteY4" fmla="*/ 1485900 h 1578769"/>
                  <a:gd name="connsiteX5" fmla="*/ 1614487 w 1800225"/>
                  <a:gd name="connsiteY5" fmla="*/ 1459706 h 1578769"/>
                  <a:gd name="connsiteX6" fmla="*/ 1747837 w 1800225"/>
                  <a:gd name="connsiteY6" fmla="*/ 1385887 h 1578769"/>
                  <a:gd name="connsiteX7" fmla="*/ 1784747 w 1800225"/>
                  <a:gd name="connsiteY7" fmla="*/ 1350169 h 1578769"/>
                  <a:gd name="connsiteX8" fmla="*/ 1768078 w 1800225"/>
                  <a:gd name="connsiteY8" fmla="*/ 1322784 h 1578769"/>
                  <a:gd name="connsiteX9" fmla="*/ 1529953 w 1800225"/>
                  <a:gd name="connsiteY9" fmla="*/ 1382316 h 1578769"/>
                  <a:gd name="connsiteX10" fmla="*/ 1390650 w 1800225"/>
                  <a:gd name="connsiteY10" fmla="*/ 1400175 h 1578769"/>
                  <a:gd name="connsiteX11" fmla="*/ 1394222 w 1800225"/>
                  <a:gd name="connsiteY11" fmla="*/ 1346597 h 1578769"/>
                  <a:gd name="connsiteX12" fmla="*/ 1457325 w 1800225"/>
                  <a:gd name="connsiteY12" fmla="*/ 1306116 h 1578769"/>
                  <a:gd name="connsiteX13" fmla="*/ 1603772 w 1800225"/>
                  <a:gd name="connsiteY13" fmla="*/ 1225153 h 1578769"/>
                  <a:gd name="connsiteX14" fmla="*/ 1731169 w 1800225"/>
                  <a:gd name="connsiteY14" fmla="*/ 1012031 h 1578769"/>
                  <a:gd name="connsiteX15" fmla="*/ 1793081 w 1800225"/>
                  <a:gd name="connsiteY15" fmla="*/ 781050 h 1578769"/>
                  <a:gd name="connsiteX16" fmla="*/ 1800225 w 1800225"/>
                  <a:gd name="connsiteY16" fmla="*/ 639366 h 1578769"/>
                  <a:gd name="connsiteX17" fmla="*/ 1681162 w 1800225"/>
                  <a:gd name="connsiteY17" fmla="*/ 367903 h 1578769"/>
                  <a:gd name="connsiteX18" fmla="*/ 1581150 w 1800225"/>
                  <a:gd name="connsiteY18" fmla="*/ 216694 h 1578769"/>
                  <a:gd name="connsiteX19" fmla="*/ 1482328 w 1800225"/>
                  <a:gd name="connsiteY19" fmla="*/ 117872 h 1578769"/>
                  <a:gd name="connsiteX20" fmla="*/ 1264444 w 1800225"/>
                  <a:gd name="connsiteY20" fmla="*/ 23812 h 1578769"/>
                  <a:gd name="connsiteX21" fmla="*/ 1073944 w 1800225"/>
                  <a:gd name="connsiteY21" fmla="*/ 10716 h 1578769"/>
                  <a:gd name="connsiteX22" fmla="*/ 895350 w 1800225"/>
                  <a:gd name="connsiteY22" fmla="*/ 55959 h 1578769"/>
                  <a:gd name="connsiteX23" fmla="*/ 796528 w 1800225"/>
                  <a:gd name="connsiteY23" fmla="*/ 175022 h 1578769"/>
                  <a:gd name="connsiteX24" fmla="*/ 775097 w 1800225"/>
                  <a:gd name="connsiteY24" fmla="*/ 261937 h 1578769"/>
                  <a:gd name="connsiteX25" fmla="*/ 788194 w 1800225"/>
                  <a:gd name="connsiteY25" fmla="*/ 355997 h 1578769"/>
                  <a:gd name="connsiteX26" fmla="*/ 698897 w 1800225"/>
                  <a:gd name="connsiteY26" fmla="*/ 279797 h 1578769"/>
                  <a:gd name="connsiteX27" fmla="*/ 702469 w 1800225"/>
                  <a:gd name="connsiteY27" fmla="*/ 178594 h 1578769"/>
                  <a:gd name="connsiteX28" fmla="*/ 709612 w 1800225"/>
                  <a:gd name="connsiteY28" fmla="*/ 111919 h 1578769"/>
                  <a:gd name="connsiteX29" fmla="*/ 621506 w 1800225"/>
                  <a:gd name="connsiteY29" fmla="*/ 176212 h 1578769"/>
                  <a:gd name="connsiteX30" fmla="*/ 528637 w 1800225"/>
                  <a:gd name="connsiteY30" fmla="*/ 242887 h 1578769"/>
                  <a:gd name="connsiteX31" fmla="*/ 560784 w 1800225"/>
                  <a:gd name="connsiteY31" fmla="*/ 166687 h 1578769"/>
                  <a:gd name="connsiteX32" fmla="*/ 590550 w 1800225"/>
                  <a:gd name="connsiteY32" fmla="*/ 100012 h 1578769"/>
                  <a:gd name="connsiteX33" fmla="*/ 572691 w 1800225"/>
                  <a:gd name="connsiteY33" fmla="*/ 32147 h 1578769"/>
                  <a:gd name="connsiteX34" fmla="*/ 507206 w 1800225"/>
                  <a:gd name="connsiteY34" fmla="*/ 0 h 1578769"/>
                  <a:gd name="connsiteX35" fmla="*/ 448866 w 1800225"/>
                  <a:gd name="connsiteY35" fmla="*/ 25003 h 1578769"/>
                  <a:gd name="connsiteX36" fmla="*/ 389334 w 1800225"/>
                  <a:gd name="connsiteY36" fmla="*/ 159544 h 1578769"/>
                  <a:gd name="connsiteX37" fmla="*/ 366712 w 1800225"/>
                  <a:gd name="connsiteY37" fmla="*/ 247650 h 1578769"/>
                  <a:gd name="connsiteX38" fmla="*/ 235744 w 1800225"/>
                  <a:gd name="connsiteY38" fmla="*/ 310753 h 1578769"/>
                  <a:gd name="connsiteX39" fmla="*/ 64294 w 1800225"/>
                  <a:gd name="connsiteY39" fmla="*/ 392906 h 1578769"/>
                  <a:gd name="connsiteX40" fmla="*/ 0 w 1800225"/>
                  <a:gd name="connsiteY40" fmla="*/ 509587 h 1578769"/>
                  <a:gd name="connsiteX41" fmla="*/ 16669 w 1800225"/>
                  <a:gd name="connsiteY41" fmla="*/ 670322 h 1578769"/>
                  <a:gd name="connsiteX42" fmla="*/ 151209 w 1800225"/>
                  <a:gd name="connsiteY42" fmla="*/ 847725 h 1578769"/>
                  <a:gd name="connsiteX43" fmla="*/ 288131 w 1800225"/>
                  <a:gd name="connsiteY43" fmla="*/ 903684 h 1578769"/>
                  <a:gd name="connsiteX44" fmla="*/ 619125 w 1800225"/>
                  <a:gd name="connsiteY44" fmla="*/ 1119187 h 1578769"/>
                  <a:gd name="connsiteX45" fmla="*/ 694134 w 1800225"/>
                  <a:gd name="connsiteY45" fmla="*/ 1190625 h 1578769"/>
                  <a:gd name="connsiteX46" fmla="*/ 698897 w 1800225"/>
                  <a:gd name="connsiteY46" fmla="*/ 1291828 h 1578769"/>
                  <a:gd name="connsiteX47" fmla="*/ 615553 w 1800225"/>
                  <a:gd name="connsiteY47" fmla="*/ 1345406 h 1578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800225" h="1578769">
                    <a:moveTo>
                      <a:pt x="615553" y="1345406"/>
                    </a:moveTo>
                    <a:lnTo>
                      <a:pt x="789384" y="1578769"/>
                    </a:lnTo>
                    <a:lnTo>
                      <a:pt x="934641" y="1524000"/>
                    </a:lnTo>
                    <a:lnTo>
                      <a:pt x="1187053" y="1507331"/>
                    </a:lnTo>
                    <a:lnTo>
                      <a:pt x="1463278" y="1485900"/>
                    </a:lnTo>
                    <a:lnTo>
                      <a:pt x="1614487" y="1459706"/>
                    </a:lnTo>
                    <a:lnTo>
                      <a:pt x="1747837" y="1385887"/>
                    </a:lnTo>
                    <a:lnTo>
                      <a:pt x="1784747" y="1350169"/>
                    </a:lnTo>
                    <a:lnTo>
                      <a:pt x="1768078" y="1322784"/>
                    </a:lnTo>
                    <a:lnTo>
                      <a:pt x="1529953" y="1382316"/>
                    </a:lnTo>
                    <a:lnTo>
                      <a:pt x="1390650" y="1400175"/>
                    </a:lnTo>
                    <a:lnTo>
                      <a:pt x="1394222" y="1346597"/>
                    </a:lnTo>
                    <a:lnTo>
                      <a:pt x="1457325" y="1306116"/>
                    </a:lnTo>
                    <a:lnTo>
                      <a:pt x="1603772" y="1225153"/>
                    </a:lnTo>
                    <a:lnTo>
                      <a:pt x="1731169" y="1012031"/>
                    </a:lnTo>
                    <a:lnTo>
                      <a:pt x="1793081" y="781050"/>
                    </a:lnTo>
                    <a:lnTo>
                      <a:pt x="1800225" y="639366"/>
                    </a:lnTo>
                    <a:lnTo>
                      <a:pt x="1681162" y="367903"/>
                    </a:lnTo>
                    <a:lnTo>
                      <a:pt x="1581150" y="216694"/>
                    </a:lnTo>
                    <a:lnTo>
                      <a:pt x="1482328" y="117872"/>
                    </a:lnTo>
                    <a:lnTo>
                      <a:pt x="1264444" y="23812"/>
                    </a:lnTo>
                    <a:lnTo>
                      <a:pt x="1073944" y="10716"/>
                    </a:lnTo>
                    <a:lnTo>
                      <a:pt x="895350" y="55959"/>
                    </a:lnTo>
                    <a:lnTo>
                      <a:pt x="796528" y="175022"/>
                    </a:lnTo>
                    <a:lnTo>
                      <a:pt x="775097" y="261937"/>
                    </a:lnTo>
                    <a:lnTo>
                      <a:pt x="788194" y="355997"/>
                    </a:lnTo>
                    <a:lnTo>
                      <a:pt x="698897" y="279797"/>
                    </a:lnTo>
                    <a:lnTo>
                      <a:pt x="702469" y="178594"/>
                    </a:lnTo>
                    <a:lnTo>
                      <a:pt x="709612" y="111919"/>
                    </a:lnTo>
                    <a:lnTo>
                      <a:pt x="621506" y="176212"/>
                    </a:lnTo>
                    <a:lnTo>
                      <a:pt x="528637" y="242887"/>
                    </a:lnTo>
                    <a:lnTo>
                      <a:pt x="560784" y="166687"/>
                    </a:lnTo>
                    <a:lnTo>
                      <a:pt x="590550" y="100012"/>
                    </a:lnTo>
                    <a:lnTo>
                      <a:pt x="572691" y="32147"/>
                    </a:lnTo>
                    <a:lnTo>
                      <a:pt x="507206" y="0"/>
                    </a:lnTo>
                    <a:lnTo>
                      <a:pt x="448866" y="25003"/>
                    </a:lnTo>
                    <a:lnTo>
                      <a:pt x="389334" y="159544"/>
                    </a:lnTo>
                    <a:lnTo>
                      <a:pt x="366712" y="247650"/>
                    </a:lnTo>
                    <a:lnTo>
                      <a:pt x="235744" y="310753"/>
                    </a:lnTo>
                    <a:lnTo>
                      <a:pt x="64294" y="392906"/>
                    </a:lnTo>
                    <a:lnTo>
                      <a:pt x="0" y="509587"/>
                    </a:lnTo>
                    <a:lnTo>
                      <a:pt x="16669" y="670322"/>
                    </a:lnTo>
                    <a:lnTo>
                      <a:pt x="151209" y="847725"/>
                    </a:lnTo>
                    <a:lnTo>
                      <a:pt x="288131" y="903684"/>
                    </a:lnTo>
                    <a:lnTo>
                      <a:pt x="619125" y="1119187"/>
                    </a:lnTo>
                    <a:lnTo>
                      <a:pt x="694134" y="1190625"/>
                    </a:lnTo>
                    <a:lnTo>
                      <a:pt x="698897" y="1291828"/>
                    </a:lnTo>
                    <a:lnTo>
                      <a:pt x="615553" y="1345406"/>
                    </a:lnTo>
                    <a:close/>
                  </a:path>
                </a:pathLst>
              </a:custGeom>
              <a:solidFill>
                <a:srgbClr val="FBECE1"/>
              </a:solidFill>
              <a:ln>
                <a:solidFill>
                  <a:srgbClr val="FBEC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フリーフォーム: 図形 115">
                <a:extLst>
                  <a:ext uri="{FF2B5EF4-FFF2-40B4-BE49-F238E27FC236}">
                    <a16:creationId xmlns:a16="http://schemas.microsoft.com/office/drawing/2014/main" id="{33CEDE34-316E-BD3D-9544-B1AC5976A9C1}"/>
                  </a:ext>
                </a:extLst>
              </p:cNvPr>
              <p:cNvSpPr/>
              <p:nvPr/>
            </p:nvSpPr>
            <p:spPr>
              <a:xfrm>
                <a:off x="5028009" y="2525316"/>
                <a:ext cx="1506141" cy="1285875"/>
              </a:xfrm>
              <a:custGeom>
                <a:avLst/>
                <a:gdLst>
                  <a:gd name="connsiteX0" fmla="*/ 182166 w 1506141"/>
                  <a:gd name="connsiteY0" fmla="*/ 0 h 1285875"/>
                  <a:gd name="connsiteX1" fmla="*/ 710804 w 1506141"/>
                  <a:gd name="connsiteY1" fmla="*/ 166687 h 1285875"/>
                  <a:gd name="connsiteX2" fmla="*/ 926307 w 1506141"/>
                  <a:gd name="connsiteY2" fmla="*/ 257175 h 1285875"/>
                  <a:gd name="connsiteX3" fmla="*/ 1072754 w 1506141"/>
                  <a:gd name="connsiteY3" fmla="*/ 346472 h 1285875"/>
                  <a:gd name="connsiteX4" fmla="*/ 1248966 w 1506141"/>
                  <a:gd name="connsiteY4" fmla="*/ 528637 h 1285875"/>
                  <a:gd name="connsiteX5" fmla="*/ 1371600 w 1506141"/>
                  <a:gd name="connsiteY5" fmla="*/ 745331 h 1285875"/>
                  <a:gd name="connsiteX6" fmla="*/ 1464469 w 1506141"/>
                  <a:gd name="connsiteY6" fmla="*/ 942975 h 1285875"/>
                  <a:gd name="connsiteX7" fmla="*/ 1501379 w 1506141"/>
                  <a:gd name="connsiteY7" fmla="*/ 1131093 h 1285875"/>
                  <a:gd name="connsiteX8" fmla="*/ 1506141 w 1506141"/>
                  <a:gd name="connsiteY8" fmla="*/ 1225153 h 1285875"/>
                  <a:gd name="connsiteX9" fmla="*/ 1477566 w 1506141"/>
                  <a:gd name="connsiteY9" fmla="*/ 1285875 h 1285875"/>
                  <a:gd name="connsiteX10" fmla="*/ 1431132 w 1506141"/>
                  <a:gd name="connsiteY10" fmla="*/ 1275159 h 1285875"/>
                  <a:gd name="connsiteX11" fmla="*/ 1390650 w 1506141"/>
                  <a:gd name="connsiteY11" fmla="*/ 1228725 h 1285875"/>
                  <a:gd name="connsiteX12" fmla="*/ 1372791 w 1506141"/>
                  <a:gd name="connsiteY12" fmla="*/ 1063228 h 1285875"/>
                  <a:gd name="connsiteX13" fmla="*/ 1306116 w 1506141"/>
                  <a:gd name="connsiteY13" fmla="*/ 835818 h 1285875"/>
                  <a:gd name="connsiteX14" fmla="*/ 1185863 w 1506141"/>
                  <a:gd name="connsiteY14" fmla="*/ 636984 h 1285875"/>
                  <a:gd name="connsiteX15" fmla="*/ 1059657 w 1506141"/>
                  <a:gd name="connsiteY15" fmla="*/ 511968 h 1285875"/>
                  <a:gd name="connsiteX16" fmla="*/ 845344 w 1506141"/>
                  <a:gd name="connsiteY16" fmla="*/ 416718 h 1285875"/>
                  <a:gd name="connsiteX17" fmla="*/ 564357 w 1506141"/>
                  <a:gd name="connsiteY17" fmla="*/ 373856 h 1285875"/>
                  <a:gd name="connsiteX18" fmla="*/ 385763 w 1506141"/>
                  <a:gd name="connsiteY18" fmla="*/ 415528 h 1285875"/>
                  <a:gd name="connsiteX19" fmla="*/ 246460 w 1506141"/>
                  <a:gd name="connsiteY19" fmla="*/ 484584 h 1285875"/>
                  <a:gd name="connsiteX20" fmla="*/ 300038 w 1506141"/>
                  <a:gd name="connsiteY20" fmla="*/ 311943 h 1285875"/>
                  <a:gd name="connsiteX21" fmla="*/ 208360 w 1506141"/>
                  <a:gd name="connsiteY21" fmla="*/ 383381 h 1285875"/>
                  <a:gd name="connsiteX22" fmla="*/ 132160 w 1506141"/>
                  <a:gd name="connsiteY22" fmla="*/ 448865 h 1285875"/>
                  <a:gd name="connsiteX23" fmla="*/ 63104 w 1506141"/>
                  <a:gd name="connsiteY23" fmla="*/ 458390 h 1285875"/>
                  <a:gd name="connsiteX24" fmla="*/ 0 w 1506141"/>
                  <a:gd name="connsiteY24" fmla="*/ 388143 h 1285875"/>
                  <a:gd name="connsiteX25" fmla="*/ 8335 w 1506141"/>
                  <a:gd name="connsiteY25" fmla="*/ 303609 h 1285875"/>
                  <a:gd name="connsiteX26" fmla="*/ 115491 w 1506141"/>
                  <a:gd name="connsiteY26" fmla="*/ 173831 h 1285875"/>
                  <a:gd name="connsiteX27" fmla="*/ 165497 w 1506141"/>
                  <a:gd name="connsiteY27" fmla="*/ 130968 h 1285875"/>
                  <a:gd name="connsiteX28" fmla="*/ 182166 w 1506141"/>
                  <a:gd name="connsiteY28" fmla="*/ 0 h 1285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506141" h="1285875">
                    <a:moveTo>
                      <a:pt x="182166" y="0"/>
                    </a:moveTo>
                    <a:lnTo>
                      <a:pt x="710804" y="166687"/>
                    </a:lnTo>
                    <a:lnTo>
                      <a:pt x="926307" y="257175"/>
                    </a:lnTo>
                    <a:lnTo>
                      <a:pt x="1072754" y="346472"/>
                    </a:lnTo>
                    <a:lnTo>
                      <a:pt x="1248966" y="528637"/>
                    </a:lnTo>
                    <a:lnTo>
                      <a:pt x="1371600" y="745331"/>
                    </a:lnTo>
                    <a:lnTo>
                      <a:pt x="1464469" y="942975"/>
                    </a:lnTo>
                    <a:lnTo>
                      <a:pt x="1501379" y="1131093"/>
                    </a:lnTo>
                    <a:lnTo>
                      <a:pt x="1506141" y="1225153"/>
                    </a:lnTo>
                    <a:lnTo>
                      <a:pt x="1477566" y="1285875"/>
                    </a:lnTo>
                    <a:lnTo>
                      <a:pt x="1431132" y="1275159"/>
                    </a:lnTo>
                    <a:lnTo>
                      <a:pt x="1390650" y="1228725"/>
                    </a:lnTo>
                    <a:lnTo>
                      <a:pt x="1372791" y="1063228"/>
                    </a:lnTo>
                    <a:lnTo>
                      <a:pt x="1306116" y="835818"/>
                    </a:lnTo>
                    <a:lnTo>
                      <a:pt x="1185863" y="636984"/>
                    </a:lnTo>
                    <a:lnTo>
                      <a:pt x="1059657" y="511968"/>
                    </a:lnTo>
                    <a:lnTo>
                      <a:pt x="845344" y="416718"/>
                    </a:lnTo>
                    <a:lnTo>
                      <a:pt x="564357" y="373856"/>
                    </a:lnTo>
                    <a:lnTo>
                      <a:pt x="385763" y="415528"/>
                    </a:lnTo>
                    <a:lnTo>
                      <a:pt x="246460" y="484584"/>
                    </a:lnTo>
                    <a:lnTo>
                      <a:pt x="300038" y="311943"/>
                    </a:lnTo>
                    <a:lnTo>
                      <a:pt x="208360" y="383381"/>
                    </a:lnTo>
                    <a:lnTo>
                      <a:pt x="132160" y="448865"/>
                    </a:lnTo>
                    <a:lnTo>
                      <a:pt x="63104" y="458390"/>
                    </a:lnTo>
                    <a:lnTo>
                      <a:pt x="0" y="388143"/>
                    </a:lnTo>
                    <a:lnTo>
                      <a:pt x="8335" y="303609"/>
                    </a:lnTo>
                    <a:lnTo>
                      <a:pt x="115491" y="173831"/>
                    </a:lnTo>
                    <a:lnTo>
                      <a:pt x="165497" y="130968"/>
                    </a:lnTo>
                    <a:lnTo>
                      <a:pt x="182166" y="0"/>
                    </a:lnTo>
                    <a:close/>
                  </a:path>
                </a:pathLst>
              </a:custGeom>
              <a:solidFill>
                <a:srgbClr val="FBECE1"/>
              </a:solidFill>
              <a:ln>
                <a:solidFill>
                  <a:srgbClr val="FBEC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フリーフォーム: 図形 116">
                <a:extLst>
                  <a:ext uri="{FF2B5EF4-FFF2-40B4-BE49-F238E27FC236}">
                    <a16:creationId xmlns:a16="http://schemas.microsoft.com/office/drawing/2014/main" id="{D830FE56-9F37-C12C-1504-76A06BE22075}"/>
                  </a:ext>
                </a:extLst>
              </p:cNvPr>
              <p:cNvSpPr/>
              <p:nvPr/>
            </p:nvSpPr>
            <p:spPr>
              <a:xfrm rot="19200815">
                <a:off x="5387083" y="2288075"/>
                <a:ext cx="875997" cy="1815643"/>
              </a:xfrm>
              <a:custGeom>
                <a:avLst/>
                <a:gdLst>
                  <a:gd name="connsiteX0" fmla="*/ 401283 w 868351"/>
                  <a:gd name="connsiteY0" fmla="*/ 0 h 1815643"/>
                  <a:gd name="connsiteX1" fmla="*/ 703890 w 868351"/>
                  <a:gd name="connsiteY1" fmla="*/ 480224 h 1815643"/>
                  <a:gd name="connsiteX2" fmla="*/ 851905 w 868351"/>
                  <a:gd name="connsiteY2" fmla="*/ 828881 h 1815643"/>
                  <a:gd name="connsiteX3" fmla="*/ 868351 w 868351"/>
                  <a:gd name="connsiteY3" fmla="*/ 1101885 h 1815643"/>
                  <a:gd name="connsiteX4" fmla="*/ 792699 w 868351"/>
                  <a:gd name="connsiteY4" fmla="*/ 1493301 h 1815643"/>
                  <a:gd name="connsiteX5" fmla="*/ 690733 w 868351"/>
                  <a:gd name="connsiteY5" fmla="*/ 1703810 h 1815643"/>
                  <a:gd name="connsiteX6" fmla="*/ 618371 w 868351"/>
                  <a:gd name="connsiteY6" fmla="*/ 1799197 h 1815643"/>
                  <a:gd name="connsiteX7" fmla="*/ 559165 w 868351"/>
                  <a:gd name="connsiteY7" fmla="*/ 1815643 h 1815643"/>
                  <a:gd name="connsiteX8" fmla="*/ 532851 w 868351"/>
                  <a:gd name="connsiteY8" fmla="*/ 1792619 h 1815643"/>
                  <a:gd name="connsiteX9" fmla="*/ 519694 w 868351"/>
                  <a:gd name="connsiteY9" fmla="*/ 1730124 h 1815643"/>
                  <a:gd name="connsiteX10" fmla="*/ 595346 w 868351"/>
                  <a:gd name="connsiteY10" fmla="*/ 1615001 h 1815643"/>
                  <a:gd name="connsiteX11" fmla="*/ 710469 w 868351"/>
                  <a:gd name="connsiteY11" fmla="*/ 1374889 h 1815643"/>
                  <a:gd name="connsiteX12" fmla="*/ 749939 w 868351"/>
                  <a:gd name="connsiteY12" fmla="*/ 1144645 h 1815643"/>
                  <a:gd name="connsiteX13" fmla="*/ 723625 w 868351"/>
                  <a:gd name="connsiteY13" fmla="*/ 950581 h 1815643"/>
                  <a:gd name="connsiteX14" fmla="*/ 638106 w 868351"/>
                  <a:gd name="connsiteY14" fmla="*/ 763096 h 1815643"/>
                  <a:gd name="connsiteX15" fmla="*/ 453910 w 868351"/>
                  <a:gd name="connsiteY15" fmla="*/ 542719 h 1815643"/>
                  <a:gd name="connsiteX16" fmla="*/ 319053 w 868351"/>
                  <a:gd name="connsiteY16" fmla="*/ 470357 h 1815643"/>
                  <a:gd name="connsiteX17" fmla="*/ 246690 w 868351"/>
                  <a:gd name="connsiteY17" fmla="*/ 447332 h 1815643"/>
                  <a:gd name="connsiteX18" fmla="*/ 115122 w 868351"/>
                  <a:gd name="connsiteY18" fmla="*/ 411151 h 1815643"/>
                  <a:gd name="connsiteX19" fmla="*/ 279582 w 868351"/>
                  <a:gd name="connsiteY19" fmla="*/ 315764 h 1815643"/>
                  <a:gd name="connsiteX20" fmla="*/ 174328 w 868351"/>
                  <a:gd name="connsiteY20" fmla="*/ 312475 h 1815643"/>
                  <a:gd name="connsiteX21" fmla="*/ 69073 w 868351"/>
                  <a:gd name="connsiteY21" fmla="*/ 309186 h 1815643"/>
                  <a:gd name="connsiteX22" fmla="*/ 0 w 868351"/>
                  <a:gd name="connsiteY22" fmla="*/ 273004 h 1815643"/>
                  <a:gd name="connsiteX23" fmla="*/ 3289 w 868351"/>
                  <a:gd name="connsiteY23" fmla="*/ 180906 h 1815643"/>
                  <a:gd name="connsiteX24" fmla="*/ 59205 w 868351"/>
                  <a:gd name="connsiteY24" fmla="*/ 121701 h 1815643"/>
                  <a:gd name="connsiteX25" fmla="*/ 184195 w 868351"/>
                  <a:gd name="connsiteY25" fmla="*/ 92098 h 1815643"/>
                  <a:gd name="connsiteX26" fmla="*/ 273004 w 868351"/>
                  <a:gd name="connsiteY26" fmla="*/ 88809 h 1815643"/>
                  <a:gd name="connsiteX27" fmla="*/ 401283 w 868351"/>
                  <a:gd name="connsiteY27" fmla="*/ 0 h 1815643"/>
                  <a:gd name="connsiteX0" fmla="*/ 401283 w 868351"/>
                  <a:gd name="connsiteY0" fmla="*/ 0 h 1815643"/>
                  <a:gd name="connsiteX1" fmla="*/ 703890 w 868351"/>
                  <a:gd name="connsiteY1" fmla="*/ 480224 h 1815643"/>
                  <a:gd name="connsiteX2" fmla="*/ 851905 w 868351"/>
                  <a:gd name="connsiteY2" fmla="*/ 828881 h 1815643"/>
                  <a:gd name="connsiteX3" fmla="*/ 868351 w 868351"/>
                  <a:gd name="connsiteY3" fmla="*/ 1101885 h 1815643"/>
                  <a:gd name="connsiteX4" fmla="*/ 792699 w 868351"/>
                  <a:gd name="connsiteY4" fmla="*/ 1493301 h 1815643"/>
                  <a:gd name="connsiteX5" fmla="*/ 690733 w 868351"/>
                  <a:gd name="connsiteY5" fmla="*/ 1703810 h 1815643"/>
                  <a:gd name="connsiteX6" fmla="*/ 618371 w 868351"/>
                  <a:gd name="connsiteY6" fmla="*/ 1799197 h 1815643"/>
                  <a:gd name="connsiteX7" fmla="*/ 559165 w 868351"/>
                  <a:gd name="connsiteY7" fmla="*/ 1815643 h 1815643"/>
                  <a:gd name="connsiteX8" fmla="*/ 532851 w 868351"/>
                  <a:gd name="connsiteY8" fmla="*/ 1792619 h 1815643"/>
                  <a:gd name="connsiteX9" fmla="*/ 519694 w 868351"/>
                  <a:gd name="connsiteY9" fmla="*/ 1730124 h 1815643"/>
                  <a:gd name="connsiteX10" fmla="*/ 595346 w 868351"/>
                  <a:gd name="connsiteY10" fmla="*/ 1615001 h 1815643"/>
                  <a:gd name="connsiteX11" fmla="*/ 710469 w 868351"/>
                  <a:gd name="connsiteY11" fmla="*/ 1374889 h 1815643"/>
                  <a:gd name="connsiteX12" fmla="*/ 749939 w 868351"/>
                  <a:gd name="connsiteY12" fmla="*/ 1144645 h 1815643"/>
                  <a:gd name="connsiteX13" fmla="*/ 723625 w 868351"/>
                  <a:gd name="connsiteY13" fmla="*/ 950581 h 1815643"/>
                  <a:gd name="connsiteX14" fmla="*/ 638106 w 868351"/>
                  <a:gd name="connsiteY14" fmla="*/ 763096 h 1815643"/>
                  <a:gd name="connsiteX15" fmla="*/ 453910 w 868351"/>
                  <a:gd name="connsiteY15" fmla="*/ 542719 h 1815643"/>
                  <a:gd name="connsiteX16" fmla="*/ 319053 w 868351"/>
                  <a:gd name="connsiteY16" fmla="*/ 470357 h 1815643"/>
                  <a:gd name="connsiteX17" fmla="*/ 246690 w 868351"/>
                  <a:gd name="connsiteY17" fmla="*/ 447332 h 1815643"/>
                  <a:gd name="connsiteX18" fmla="*/ 115122 w 868351"/>
                  <a:gd name="connsiteY18" fmla="*/ 411151 h 1815643"/>
                  <a:gd name="connsiteX19" fmla="*/ 279582 w 868351"/>
                  <a:gd name="connsiteY19" fmla="*/ 315764 h 1815643"/>
                  <a:gd name="connsiteX20" fmla="*/ 174328 w 868351"/>
                  <a:gd name="connsiteY20" fmla="*/ 312475 h 1815643"/>
                  <a:gd name="connsiteX21" fmla="*/ 69073 w 868351"/>
                  <a:gd name="connsiteY21" fmla="*/ 309186 h 1815643"/>
                  <a:gd name="connsiteX22" fmla="*/ 0 w 868351"/>
                  <a:gd name="connsiteY22" fmla="*/ 273004 h 1815643"/>
                  <a:gd name="connsiteX23" fmla="*/ 3289 w 868351"/>
                  <a:gd name="connsiteY23" fmla="*/ 180906 h 1815643"/>
                  <a:gd name="connsiteX24" fmla="*/ 59205 w 868351"/>
                  <a:gd name="connsiteY24" fmla="*/ 121701 h 1815643"/>
                  <a:gd name="connsiteX25" fmla="*/ 184195 w 868351"/>
                  <a:gd name="connsiteY25" fmla="*/ 92098 h 1815643"/>
                  <a:gd name="connsiteX26" fmla="*/ 273004 w 868351"/>
                  <a:gd name="connsiteY26" fmla="*/ 88809 h 1815643"/>
                  <a:gd name="connsiteX27" fmla="*/ 401283 w 868351"/>
                  <a:gd name="connsiteY27" fmla="*/ 0 h 1815643"/>
                  <a:gd name="connsiteX0" fmla="*/ 401283 w 868351"/>
                  <a:gd name="connsiteY0" fmla="*/ 0 h 1815643"/>
                  <a:gd name="connsiteX1" fmla="*/ 703890 w 868351"/>
                  <a:gd name="connsiteY1" fmla="*/ 480224 h 1815643"/>
                  <a:gd name="connsiteX2" fmla="*/ 851905 w 868351"/>
                  <a:gd name="connsiteY2" fmla="*/ 828881 h 1815643"/>
                  <a:gd name="connsiteX3" fmla="*/ 868351 w 868351"/>
                  <a:gd name="connsiteY3" fmla="*/ 1101885 h 1815643"/>
                  <a:gd name="connsiteX4" fmla="*/ 792699 w 868351"/>
                  <a:gd name="connsiteY4" fmla="*/ 1493301 h 1815643"/>
                  <a:gd name="connsiteX5" fmla="*/ 690733 w 868351"/>
                  <a:gd name="connsiteY5" fmla="*/ 1703810 h 1815643"/>
                  <a:gd name="connsiteX6" fmla="*/ 618371 w 868351"/>
                  <a:gd name="connsiteY6" fmla="*/ 1799197 h 1815643"/>
                  <a:gd name="connsiteX7" fmla="*/ 559165 w 868351"/>
                  <a:gd name="connsiteY7" fmla="*/ 1815643 h 1815643"/>
                  <a:gd name="connsiteX8" fmla="*/ 532851 w 868351"/>
                  <a:gd name="connsiteY8" fmla="*/ 1792619 h 1815643"/>
                  <a:gd name="connsiteX9" fmla="*/ 519694 w 868351"/>
                  <a:gd name="connsiteY9" fmla="*/ 1730124 h 1815643"/>
                  <a:gd name="connsiteX10" fmla="*/ 595346 w 868351"/>
                  <a:gd name="connsiteY10" fmla="*/ 1615001 h 1815643"/>
                  <a:gd name="connsiteX11" fmla="*/ 710469 w 868351"/>
                  <a:gd name="connsiteY11" fmla="*/ 1374889 h 1815643"/>
                  <a:gd name="connsiteX12" fmla="*/ 749939 w 868351"/>
                  <a:gd name="connsiteY12" fmla="*/ 1144645 h 1815643"/>
                  <a:gd name="connsiteX13" fmla="*/ 723625 w 868351"/>
                  <a:gd name="connsiteY13" fmla="*/ 950581 h 1815643"/>
                  <a:gd name="connsiteX14" fmla="*/ 638106 w 868351"/>
                  <a:gd name="connsiteY14" fmla="*/ 763096 h 1815643"/>
                  <a:gd name="connsiteX15" fmla="*/ 453910 w 868351"/>
                  <a:gd name="connsiteY15" fmla="*/ 542719 h 1815643"/>
                  <a:gd name="connsiteX16" fmla="*/ 319053 w 868351"/>
                  <a:gd name="connsiteY16" fmla="*/ 470357 h 1815643"/>
                  <a:gd name="connsiteX17" fmla="*/ 246690 w 868351"/>
                  <a:gd name="connsiteY17" fmla="*/ 447332 h 1815643"/>
                  <a:gd name="connsiteX18" fmla="*/ 115122 w 868351"/>
                  <a:gd name="connsiteY18" fmla="*/ 411151 h 1815643"/>
                  <a:gd name="connsiteX19" fmla="*/ 279582 w 868351"/>
                  <a:gd name="connsiteY19" fmla="*/ 315764 h 1815643"/>
                  <a:gd name="connsiteX20" fmla="*/ 174328 w 868351"/>
                  <a:gd name="connsiteY20" fmla="*/ 312475 h 1815643"/>
                  <a:gd name="connsiteX21" fmla="*/ 69073 w 868351"/>
                  <a:gd name="connsiteY21" fmla="*/ 309186 h 1815643"/>
                  <a:gd name="connsiteX22" fmla="*/ 0 w 868351"/>
                  <a:gd name="connsiteY22" fmla="*/ 273004 h 1815643"/>
                  <a:gd name="connsiteX23" fmla="*/ 3289 w 868351"/>
                  <a:gd name="connsiteY23" fmla="*/ 180906 h 1815643"/>
                  <a:gd name="connsiteX24" fmla="*/ 59205 w 868351"/>
                  <a:gd name="connsiteY24" fmla="*/ 121701 h 1815643"/>
                  <a:gd name="connsiteX25" fmla="*/ 184195 w 868351"/>
                  <a:gd name="connsiteY25" fmla="*/ 92098 h 1815643"/>
                  <a:gd name="connsiteX26" fmla="*/ 273004 w 868351"/>
                  <a:gd name="connsiteY26" fmla="*/ 88809 h 1815643"/>
                  <a:gd name="connsiteX27" fmla="*/ 401283 w 868351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1283 w 871368"/>
                  <a:gd name="connsiteY0" fmla="*/ 0 h 1815643"/>
                  <a:gd name="connsiteX1" fmla="*/ 703890 w 871368"/>
                  <a:gd name="connsiteY1" fmla="*/ 480224 h 1815643"/>
                  <a:gd name="connsiteX2" fmla="*/ 851905 w 871368"/>
                  <a:gd name="connsiteY2" fmla="*/ 828881 h 1815643"/>
                  <a:gd name="connsiteX3" fmla="*/ 868351 w 871368"/>
                  <a:gd name="connsiteY3" fmla="*/ 1101885 h 1815643"/>
                  <a:gd name="connsiteX4" fmla="*/ 792699 w 871368"/>
                  <a:gd name="connsiteY4" fmla="*/ 1493301 h 1815643"/>
                  <a:gd name="connsiteX5" fmla="*/ 690733 w 871368"/>
                  <a:gd name="connsiteY5" fmla="*/ 1703810 h 1815643"/>
                  <a:gd name="connsiteX6" fmla="*/ 618371 w 871368"/>
                  <a:gd name="connsiteY6" fmla="*/ 1799197 h 1815643"/>
                  <a:gd name="connsiteX7" fmla="*/ 559165 w 871368"/>
                  <a:gd name="connsiteY7" fmla="*/ 1815643 h 1815643"/>
                  <a:gd name="connsiteX8" fmla="*/ 532851 w 871368"/>
                  <a:gd name="connsiteY8" fmla="*/ 1792619 h 1815643"/>
                  <a:gd name="connsiteX9" fmla="*/ 519694 w 871368"/>
                  <a:gd name="connsiteY9" fmla="*/ 1730124 h 1815643"/>
                  <a:gd name="connsiteX10" fmla="*/ 595346 w 871368"/>
                  <a:gd name="connsiteY10" fmla="*/ 1615001 h 1815643"/>
                  <a:gd name="connsiteX11" fmla="*/ 710469 w 871368"/>
                  <a:gd name="connsiteY11" fmla="*/ 1374889 h 1815643"/>
                  <a:gd name="connsiteX12" fmla="*/ 749939 w 871368"/>
                  <a:gd name="connsiteY12" fmla="*/ 1144645 h 1815643"/>
                  <a:gd name="connsiteX13" fmla="*/ 723625 w 871368"/>
                  <a:gd name="connsiteY13" fmla="*/ 950581 h 1815643"/>
                  <a:gd name="connsiteX14" fmla="*/ 638106 w 871368"/>
                  <a:gd name="connsiteY14" fmla="*/ 763096 h 1815643"/>
                  <a:gd name="connsiteX15" fmla="*/ 453910 w 871368"/>
                  <a:gd name="connsiteY15" fmla="*/ 542719 h 1815643"/>
                  <a:gd name="connsiteX16" fmla="*/ 319053 w 871368"/>
                  <a:gd name="connsiteY16" fmla="*/ 470357 h 1815643"/>
                  <a:gd name="connsiteX17" fmla="*/ 246690 w 871368"/>
                  <a:gd name="connsiteY17" fmla="*/ 447332 h 1815643"/>
                  <a:gd name="connsiteX18" fmla="*/ 115122 w 871368"/>
                  <a:gd name="connsiteY18" fmla="*/ 411151 h 1815643"/>
                  <a:gd name="connsiteX19" fmla="*/ 279582 w 871368"/>
                  <a:gd name="connsiteY19" fmla="*/ 315764 h 1815643"/>
                  <a:gd name="connsiteX20" fmla="*/ 174328 w 871368"/>
                  <a:gd name="connsiteY20" fmla="*/ 312475 h 1815643"/>
                  <a:gd name="connsiteX21" fmla="*/ 69073 w 871368"/>
                  <a:gd name="connsiteY21" fmla="*/ 309186 h 1815643"/>
                  <a:gd name="connsiteX22" fmla="*/ 0 w 871368"/>
                  <a:gd name="connsiteY22" fmla="*/ 273004 h 1815643"/>
                  <a:gd name="connsiteX23" fmla="*/ 3289 w 871368"/>
                  <a:gd name="connsiteY23" fmla="*/ 180906 h 1815643"/>
                  <a:gd name="connsiteX24" fmla="*/ 59205 w 871368"/>
                  <a:gd name="connsiteY24" fmla="*/ 121701 h 1815643"/>
                  <a:gd name="connsiteX25" fmla="*/ 184195 w 871368"/>
                  <a:gd name="connsiteY25" fmla="*/ 92098 h 1815643"/>
                  <a:gd name="connsiteX26" fmla="*/ 273004 w 871368"/>
                  <a:gd name="connsiteY26" fmla="*/ 88809 h 1815643"/>
                  <a:gd name="connsiteX27" fmla="*/ 401283 w 871368"/>
                  <a:gd name="connsiteY27" fmla="*/ 0 h 1815643"/>
                  <a:gd name="connsiteX0" fmla="*/ 403424 w 873509"/>
                  <a:gd name="connsiteY0" fmla="*/ 0 h 1815643"/>
                  <a:gd name="connsiteX1" fmla="*/ 706031 w 873509"/>
                  <a:gd name="connsiteY1" fmla="*/ 480224 h 1815643"/>
                  <a:gd name="connsiteX2" fmla="*/ 854046 w 873509"/>
                  <a:gd name="connsiteY2" fmla="*/ 828881 h 1815643"/>
                  <a:gd name="connsiteX3" fmla="*/ 870492 w 873509"/>
                  <a:gd name="connsiteY3" fmla="*/ 1101885 h 1815643"/>
                  <a:gd name="connsiteX4" fmla="*/ 794840 w 873509"/>
                  <a:gd name="connsiteY4" fmla="*/ 1493301 h 1815643"/>
                  <a:gd name="connsiteX5" fmla="*/ 692874 w 873509"/>
                  <a:gd name="connsiteY5" fmla="*/ 1703810 h 1815643"/>
                  <a:gd name="connsiteX6" fmla="*/ 620512 w 873509"/>
                  <a:gd name="connsiteY6" fmla="*/ 1799197 h 1815643"/>
                  <a:gd name="connsiteX7" fmla="*/ 561306 w 873509"/>
                  <a:gd name="connsiteY7" fmla="*/ 1815643 h 1815643"/>
                  <a:gd name="connsiteX8" fmla="*/ 534992 w 873509"/>
                  <a:gd name="connsiteY8" fmla="*/ 1792619 h 1815643"/>
                  <a:gd name="connsiteX9" fmla="*/ 521835 w 873509"/>
                  <a:gd name="connsiteY9" fmla="*/ 1730124 h 1815643"/>
                  <a:gd name="connsiteX10" fmla="*/ 597487 w 873509"/>
                  <a:gd name="connsiteY10" fmla="*/ 1615001 h 1815643"/>
                  <a:gd name="connsiteX11" fmla="*/ 712610 w 873509"/>
                  <a:gd name="connsiteY11" fmla="*/ 1374889 h 1815643"/>
                  <a:gd name="connsiteX12" fmla="*/ 752080 w 873509"/>
                  <a:gd name="connsiteY12" fmla="*/ 1144645 h 1815643"/>
                  <a:gd name="connsiteX13" fmla="*/ 725766 w 873509"/>
                  <a:gd name="connsiteY13" fmla="*/ 950581 h 1815643"/>
                  <a:gd name="connsiteX14" fmla="*/ 640247 w 873509"/>
                  <a:gd name="connsiteY14" fmla="*/ 763096 h 1815643"/>
                  <a:gd name="connsiteX15" fmla="*/ 456051 w 873509"/>
                  <a:gd name="connsiteY15" fmla="*/ 542719 h 1815643"/>
                  <a:gd name="connsiteX16" fmla="*/ 321194 w 873509"/>
                  <a:gd name="connsiteY16" fmla="*/ 470357 h 1815643"/>
                  <a:gd name="connsiteX17" fmla="*/ 248831 w 873509"/>
                  <a:gd name="connsiteY17" fmla="*/ 447332 h 1815643"/>
                  <a:gd name="connsiteX18" fmla="*/ 117263 w 873509"/>
                  <a:gd name="connsiteY18" fmla="*/ 411151 h 1815643"/>
                  <a:gd name="connsiteX19" fmla="*/ 281723 w 873509"/>
                  <a:gd name="connsiteY19" fmla="*/ 315764 h 1815643"/>
                  <a:gd name="connsiteX20" fmla="*/ 176469 w 873509"/>
                  <a:gd name="connsiteY20" fmla="*/ 312475 h 1815643"/>
                  <a:gd name="connsiteX21" fmla="*/ 71214 w 873509"/>
                  <a:gd name="connsiteY21" fmla="*/ 309186 h 1815643"/>
                  <a:gd name="connsiteX22" fmla="*/ 2141 w 873509"/>
                  <a:gd name="connsiteY22" fmla="*/ 273004 h 1815643"/>
                  <a:gd name="connsiteX23" fmla="*/ 5430 w 873509"/>
                  <a:gd name="connsiteY23" fmla="*/ 180906 h 1815643"/>
                  <a:gd name="connsiteX24" fmla="*/ 61346 w 873509"/>
                  <a:gd name="connsiteY24" fmla="*/ 121701 h 1815643"/>
                  <a:gd name="connsiteX25" fmla="*/ 186336 w 873509"/>
                  <a:gd name="connsiteY25" fmla="*/ 92098 h 1815643"/>
                  <a:gd name="connsiteX26" fmla="*/ 275145 w 873509"/>
                  <a:gd name="connsiteY26" fmla="*/ 88809 h 1815643"/>
                  <a:gd name="connsiteX27" fmla="*/ 403424 w 873509"/>
                  <a:gd name="connsiteY27" fmla="*/ 0 h 1815643"/>
                  <a:gd name="connsiteX0" fmla="*/ 403424 w 873509"/>
                  <a:gd name="connsiteY0" fmla="*/ 0 h 1815643"/>
                  <a:gd name="connsiteX1" fmla="*/ 706031 w 873509"/>
                  <a:gd name="connsiteY1" fmla="*/ 480224 h 1815643"/>
                  <a:gd name="connsiteX2" fmla="*/ 854046 w 873509"/>
                  <a:gd name="connsiteY2" fmla="*/ 828881 h 1815643"/>
                  <a:gd name="connsiteX3" fmla="*/ 870492 w 873509"/>
                  <a:gd name="connsiteY3" fmla="*/ 1101885 h 1815643"/>
                  <a:gd name="connsiteX4" fmla="*/ 794840 w 873509"/>
                  <a:gd name="connsiteY4" fmla="*/ 1493301 h 1815643"/>
                  <a:gd name="connsiteX5" fmla="*/ 692874 w 873509"/>
                  <a:gd name="connsiteY5" fmla="*/ 1703810 h 1815643"/>
                  <a:gd name="connsiteX6" fmla="*/ 620512 w 873509"/>
                  <a:gd name="connsiteY6" fmla="*/ 1799197 h 1815643"/>
                  <a:gd name="connsiteX7" fmla="*/ 561306 w 873509"/>
                  <a:gd name="connsiteY7" fmla="*/ 1815643 h 1815643"/>
                  <a:gd name="connsiteX8" fmla="*/ 534992 w 873509"/>
                  <a:gd name="connsiteY8" fmla="*/ 1792619 h 1815643"/>
                  <a:gd name="connsiteX9" fmla="*/ 521835 w 873509"/>
                  <a:gd name="connsiteY9" fmla="*/ 1730124 h 1815643"/>
                  <a:gd name="connsiteX10" fmla="*/ 597487 w 873509"/>
                  <a:gd name="connsiteY10" fmla="*/ 1615001 h 1815643"/>
                  <a:gd name="connsiteX11" fmla="*/ 712610 w 873509"/>
                  <a:gd name="connsiteY11" fmla="*/ 1374889 h 1815643"/>
                  <a:gd name="connsiteX12" fmla="*/ 752080 w 873509"/>
                  <a:gd name="connsiteY12" fmla="*/ 1144645 h 1815643"/>
                  <a:gd name="connsiteX13" fmla="*/ 725766 w 873509"/>
                  <a:gd name="connsiteY13" fmla="*/ 950581 h 1815643"/>
                  <a:gd name="connsiteX14" fmla="*/ 640247 w 873509"/>
                  <a:gd name="connsiteY14" fmla="*/ 763096 h 1815643"/>
                  <a:gd name="connsiteX15" fmla="*/ 456051 w 873509"/>
                  <a:gd name="connsiteY15" fmla="*/ 542719 h 1815643"/>
                  <a:gd name="connsiteX16" fmla="*/ 321194 w 873509"/>
                  <a:gd name="connsiteY16" fmla="*/ 470357 h 1815643"/>
                  <a:gd name="connsiteX17" fmla="*/ 248831 w 873509"/>
                  <a:gd name="connsiteY17" fmla="*/ 447332 h 1815643"/>
                  <a:gd name="connsiteX18" fmla="*/ 117263 w 873509"/>
                  <a:gd name="connsiteY18" fmla="*/ 411151 h 1815643"/>
                  <a:gd name="connsiteX19" fmla="*/ 281723 w 873509"/>
                  <a:gd name="connsiteY19" fmla="*/ 315764 h 1815643"/>
                  <a:gd name="connsiteX20" fmla="*/ 176469 w 873509"/>
                  <a:gd name="connsiteY20" fmla="*/ 312475 h 1815643"/>
                  <a:gd name="connsiteX21" fmla="*/ 71214 w 873509"/>
                  <a:gd name="connsiteY21" fmla="*/ 309186 h 1815643"/>
                  <a:gd name="connsiteX22" fmla="*/ 2141 w 873509"/>
                  <a:gd name="connsiteY22" fmla="*/ 273004 h 1815643"/>
                  <a:gd name="connsiteX23" fmla="*/ 5430 w 873509"/>
                  <a:gd name="connsiteY23" fmla="*/ 180906 h 1815643"/>
                  <a:gd name="connsiteX24" fmla="*/ 61346 w 873509"/>
                  <a:gd name="connsiteY24" fmla="*/ 121701 h 1815643"/>
                  <a:gd name="connsiteX25" fmla="*/ 186336 w 873509"/>
                  <a:gd name="connsiteY25" fmla="*/ 92098 h 1815643"/>
                  <a:gd name="connsiteX26" fmla="*/ 275145 w 873509"/>
                  <a:gd name="connsiteY26" fmla="*/ 88809 h 1815643"/>
                  <a:gd name="connsiteX27" fmla="*/ 403424 w 873509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  <a:gd name="connsiteX0" fmla="*/ 405912 w 875997"/>
                  <a:gd name="connsiteY0" fmla="*/ 0 h 1815643"/>
                  <a:gd name="connsiteX1" fmla="*/ 708519 w 875997"/>
                  <a:gd name="connsiteY1" fmla="*/ 480224 h 1815643"/>
                  <a:gd name="connsiteX2" fmla="*/ 856534 w 875997"/>
                  <a:gd name="connsiteY2" fmla="*/ 828881 h 1815643"/>
                  <a:gd name="connsiteX3" fmla="*/ 872980 w 875997"/>
                  <a:gd name="connsiteY3" fmla="*/ 1101885 h 1815643"/>
                  <a:gd name="connsiteX4" fmla="*/ 797328 w 875997"/>
                  <a:gd name="connsiteY4" fmla="*/ 1493301 h 1815643"/>
                  <a:gd name="connsiteX5" fmla="*/ 695362 w 875997"/>
                  <a:gd name="connsiteY5" fmla="*/ 1703810 h 1815643"/>
                  <a:gd name="connsiteX6" fmla="*/ 623000 w 875997"/>
                  <a:gd name="connsiteY6" fmla="*/ 1799197 h 1815643"/>
                  <a:gd name="connsiteX7" fmla="*/ 563794 w 875997"/>
                  <a:gd name="connsiteY7" fmla="*/ 1815643 h 1815643"/>
                  <a:gd name="connsiteX8" fmla="*/ 537480 w 875997"/>
                  <a:gd name="connsiteY8" fmla="*/ 1792619 h 1815643"/>
                  <a:gd name="connsiteX9" fmla="*/ 524323 w 875997"/>
                  <a:gd name="connsiteY9" fmla="*/ 1730124 h 1815643"/>
                  <a:gd name="connsiteX10" fmla="*/ 599975 w 875997"/>
                  <a:gd name="connsiteY10" fmla="*/ 1615001 h 1815643"/>
                  <a:gd name="connsiteX11" fmla="*/ 715098 w 875997"/>
                  <a:gd name="connsiteY11" fmla="*/ 1374889 h 1815643"/>
                  <a:gd name="connsiteX12" fmla="*/ 754568 w 875997"/>
                  <a:gd name="connsiteY12" fmla="*/ 1144645 h 1815643"/>
                  <a:gd name="connsiteX13" fmla="*/ 728254 w 875997"/>
                  <a:gd name="connsiteY13" fmla="*/ 950581 h 1815643"/>
                  <a:gd name="connsiteX14" fmla="*/ 642735 w 875997"/>
                  <a:gd name="connsiteY14" fmla="*/ 763096 h 1815643"/>
                  <a:gd name="connsiteX15" fmla="*/ 458539 w 875997"/>
                  <a:gd name="connsiteY15" fmla="*/ 542719 h 1815643"/>
                  <a:gd name="connsiteX16" fmla="*/ 323682 w 875997"/>
                  <a:gd name="connsiteY16" fmla="*/ 470357 h 1815643"/>
                  <a:gd name="connsiteX17" fmla="*/ 251319 w 875997"/>
                  <a:gd name="connsiteY17" fmla="*/ 447332 h 1815643"/>
                  <a:gd name="connsiteX18" fmla="*/ 119751 w 875997"/>
                  <a:gd name="connsiteY18" fmla="*/ 411151 h 1815643"/>
                  <a:gd name="connsiteX19" fmla="*/ 284211 w 875997"/>
                  <a:gd name="connsiteY19" fmla="*/ 315764 h 1815643"/>
                  <a:gd name="connsiteX20" fmla="*/ 178957 w 875997"/>
                  <a:gd name="connsiteY20" fmla="*/ 312475 h 1815643"/>
                  <a:gd name="connsiteX21" fmla="*/ 73702 w 875997"/>
                  <a:gd name="connsiteY21" fmla="*/ 309186 h 1815643"/>
                  <a:gd name="connsiteX22" fmla="*/ 4629 w 875997"/>
                  <a:gd name="connsiteY22" fmla="*/ 273004 h 1815643"/>
                  <a:gd name="connsiteX23" fmla="*/ 7918 w 875997"/>
                  <a:gd name="connsiteY23" fmla="*/ 180906 h 1815643"/>
                  <a:gd name="connsiteX24" fmla="*/ 63834 w 875997"/>
                  <a:gd name="connsiteY24" fmla="*/ 121701 h 1815643"/>
                  <a:gd name="connsiteX25" fmla="*/ 188824 w 875997"/>
                  <a:gd name="connsiteY25" fmla="*/ 92098 h 1815643"/>
                  <a:gd name="connsiteX26" fmla="*/ 277633 w 875997"/>
                  <a:gd name="connsiteY26" fmla="*/ 88809 h 1815643"/>
                  <a:gd name="connsiteX27" fmla="*/ 405912 w 875997"/>
                  <a:gd name="connsiteY27" fmla="*/ 0 h 1815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875997" h="1815643">
                    <a:moveTo>
                      <a:pt x="405912" y="0"/>
                    </a:moveTo>
                    <a:lnTo>
                      <a:pt x="708519" y="480224"/>
                    </a:lnTo>
                    <a:cubicBezTo>
                      <a:pt x="757857" y="596443"/>
                      <a:pt x="833390" y="703137"/>
                      <a:pt x="856534" y="828881"/>
                    </a:cubicBezTo>
                    <a:cubicBezTo>
                      <a:pt x="876304" y="922264"/>
                      <a:pt x="879404" y="1010884"/>
                      <a:pt x="872980" y="1101885"/>
                    </a:cubicBezTo>
                    <a:cubicBezTo>
                      <a:pt x="859670" y="1234738"/>
                      <a:pt x="839213" y="1372354"/>
                      <a:pt x="797328" y="1493301"/>
                    </a:cubicBezTo>
                    <a:cubicBezTo>
                      <a:pt x="768102" y="1570615"/>
                      <a:pt x="729351" y="1633640"/>
                      <a:pt x="695362" y="1703810"/>
                    </a:cubicBezTo>
                    <a:cubicBezTo>
                      <a:pt x="671241" y="1735606"/>
                      <a:pt x="649503" y="1772163"/>
                      <a:pt x="623000" y="1799197"/>
                    </a:cubicBezTo>
                    <a:cubicBezTo>
                      <a:pt x="600883" y="1814204"/>
                      <a:pt x="583529" y="1810161"/>
                      <a:pt x="563794" y="1815643"/>
                    </a:cubicBezTo>
                    <a:lnTo>
                      <a:pt x="537480" y="1792619"/>
                    </a:lnTo>
                    <a:cubicBezTo>
                      <a:pt x="533094" y="1771787"/>
                      <a:pt x="521565" y="1760481"/>
                      <a:pt x="524323" y="1730124"/>
                    </a:cubicBezTo>
                    <a:cubicBezTo>
                      <a:pt x="542396" y="1682225"/>
                      <a:pt x="574758" y="1653375"/>
                      <a:pt x="599975" y="1615001"/>
                    </a:cubicBezTo>
                    <a:cubicBezTo>
                      <a:pt x="638349" y="1534964"/>
                      <a:pt x="688630" y="1469213"/>
                      <a:pt x="715098" y="1374889"/>
                    </a:cubicBezTo>
                    <a:cubicBezTo>
                      <a:pt x="742543" y="1298141"/>
                      <a:pt x="741411" y="1221393"/>
                      <a:pt x="754568" y="1144645"/>
                    </a:cubicBezTo>
                    <a:cubicBezTo>
                      <a:pt x="745797" y="1079957"/>
                      <a:pt x="751312" y="1027176"/>
                      <a:pt x="728254" y="950581"/>
                    </a:cubicBezTo>
                    <a:cubicBezTo>
                      <a:pt x="706892" y="883324"/>
                      <a:pt x="671241" y="825591"/>
                      <a:pt x="642735" y="763096"/>
                    </a:cubicBezTo>
                    <a:lnTo>
                      <a:pt x="458539" y="542719"/>
                    </a:lnTo>
                    <a:lnTo>
                      <a:pt x="323682" y="470357"/>
                    </a:lnTo>
                    <a:lnTo>
                      <a:pt x="251319" y="447332"/>
                    </a:lnTo>
                    <a:lnTo>
                      <a:pt x="119751" y="411151"/>
                    </a:lnTo>
                    <a:lnTo>
                      <a:pt x="284211" y="315764"/>
                    </a:lnTo>
                    <a:lnTo>
                      <a:pt x="178957" y="312475"/>
                    </a:lnTo>
                    <a:cubicBezTo>
                      <a:pt x="143872" y="311379"/>
                      <a:pt x="106406" y="317426"/>
                      <a:pt x="73702" y="309186"/>
                    </a:cubicBezTo>
                    <a:cubicBezTo>
                      <a:pt x="41153" y="301887"/>
                      <a:pt x="22891" y="292209"/>
                      <a:pt x="4629" y="273004"/>
                    </a:cubicBezTo>
                    <a:cubicBezTo>
                      <a:pt x="-1419" y="242305"/>
                      <a:pt x="-2703" y="216367"/>
                      <a:pt x="7918" y="180906"/>
                    </a:cubicBezTo>
                    <a:cubicBezTo>
                      <a:pt x="21794" y="156408"/>
                      <a:pt x="35670" y="136674"/>
                      <a:pt x="63834" y="121701"/>
                    </a:cubicBezTo>
                    <a:cubicBezTo>
                      <a:pt x="107878" y="104690"/>
                      <a:pt x="147161" y="94822"/>
                      <a:pt x="188824" y="92098"/>
                    </a:cubicBezTo>
                    <a:cubicBezTo>
                      <a:pt x="225571" y="86239"/>
                      <a:pt x="248030" y="89905"/>
                      <a:pt x="277633" y="88809"/>
                    </a:cubicBezTo>
                    <a:cubicBezTo>
                      <a:pt x="327536" y="68731"/>
                      <a:pt x="363152" y="29603"/>
                      <a:pt x="405912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フリーフォーム: 図形 117">
                <a:extLst>
                  <a:ext uri="{FF2B5EF4-FFF2-40B4-BE49-F238E27FC236}">
                    <a16:creationId xmlns:a16="http://schemas.microsoft.com/office/drawing/2014/main" id="{7E870C3C-1B29-F9AF-5DB6-5543083905C4}"/>
                  </a:ext>
                </a:extLst>
              </p:cNvPr>
              <p:cNvSpPr/>
              <p:nvPr/>
            </p:nvSpPr>
            <p:spPr>
              <a:xfrm rot="19200815">
                <a:off x="5000172" y="1041261"/>
                <a:ext cx="3225426" cy="1244003"/>
              </a:xfrm>
              <a:custGeom>
                <a:avLst/>
                <a:gdLst>
                  <a:gd name="connsiteX0" fmla="*/ 1101885 w 3220135"/>
                  <a:gd name="connsiteY0" fmla="*/ 1243321 h 1243321"/>
                  <a:gd name="connsiteX1" fmla="*/ 1078860 w 3220135"/>
                  <a:gd name="connsiteY1" fmla="*/ 983473 h 1243321"/>
                  <a:gd name="connsiteX2" fmla="*/ 1039390 w 3220135"/>
                  <a:gd name="connsiteY2" fmla="*/ 740072 h 1243321"/>
                  <a:gd name="connsiteX3" fmla="*/ 914400 w 3220135"/>
                  <a:gd name="connsiteY3" fmla="*/ 539430 h 1243321"/>
                  <a:gd name="connsiteX4" fmla="*/ 684155 w 3220135"/>
                  <a:gd name="connsiteY4" fmla="*/ 421018 h 1243321"/>
                  <a:gd name="connsiteX5" fmla="*/ 345367 w 3220135"/>
                  <a:gd name="connsiteY5" fmla="*/ 266426 h 1243321"/>
                  <a:gd name="connsiteX6" fmla="*/ 177617 w 3220135"/>
                  <a:gd name="connsiteY6" fmla="*/ 213798 h 1243321"/>
                  <a:gd name="connsiteX7" fmla="*/ 62495 w 3220135"/>
                  <a:gd name="connsiteY7" fmla="*/ 207220 h 1243321"/>
                  <a:gd name="connsiteX8" fmla="*/ 0 w 3220135"/>
                  <a:gd name="connsiteY8" fmla="*/ 151303 h 1243321"/>
                  <a:gd name="connsiteX9" fmla="*/ 0 w 3220135"/>
                  <a:gd name="connsiteY9" fmla="*/ 65784 h 1243321"/>
                  <a:gd name="connsiteX10" fmla="*/ 85519 w 3220135"/>
                  <a:gd name="connsiteY10" fmla="*/ 0 h 1243321"/>
                  <a:gd name="connsiteX11" fmla="*/ 213798 w 3220135"/>
                  <a:gd name="connsiteY11" fmla="*/ 16446 h 1243321"/>
                  <a:gd name="connsiteX12" fmla="*/ 444043 w 3220135"/>
                  <a:gd name="connsiteY12" fmla="*/ 95387 h 1243321"/>
                  <a:gd name="connsiteX13" fmla="*/ 730204 w 3220135"/>
                  <a:gd name="connsiteY13" fmla="*/ 184195 h 1243321"/>
                  <a:gd name="connsiteX14" fmla="*/ 1006498 w 3220135"/>
                  <a:gd name="connsiteY14" fmla="*/ 279583 h 1243321"/>
                  <a:gd name="connsiteX15" fmla="*/ 1213718 w 3220135"/>
                  <a:gd name="connsiteY15" fmla="*/ 299318 h 1243321"/>
                  <a:gd name="connsiteX16" fmla="*/ 1388046 w 3220135"/>
                  <a:gd name="connsiteY16" fmla="*/ 246690 h 1243321"/>
                  <a:gd name="connsiteX17" fmla="*/ 1483433 w 3220135"/>
                  <a:gd name="connsiteY17" fmla="*/ 177617 h 1243321"/>
                  <a:gd name="connsiteX18" fmla="*/ 1716967 w 3220135"/>
                  <a:gd name="connsiteY18" fmla="*/ 105254 h 1243321"/>
                  <a:gd name="connsiteX19" fmla="*/ 2134696 w 3220135"/>
                  <a:gd name="connsiteY19" fmla="*/ 55916 h 1243321"/>
                  <a:gd name="connsiteX20" fmla="*/ 2585318 w 3220135"/>
                  <a:gd name="connsiteY20" fmla="*/ 167749 h 1243321"/>
                  <a:gd name="connsiteX21" fmla="*/ 2894503 w 3220135"/>
                  <a:gd name="connsiteY21" fmla="*/ 391416 h 1243321"/>
                  <a:gd name="connsiteX22" fmla="*/ 3220135 w 3220135"/>
                  <a:gd name="connsiteY22" fmla="*/ 769675 h 1243321"/>
                  <a:gd name="connsiteX0" fmla="*/ 1101885 w 3220135"/>
                  <a:gd name="connsiteY0" fmla="*/ 1243321 h 1243321"/>
                  <a:gd name="connsiteX1" fmla="*/ 1078860 w 3220135"/>
                  <a:gd name="connsiteY1" fmla="*/ 983473 h 1243321"/>
                  <a:gd name="connsiteX2" fmla="*/ 1039390 w 3220135"/>
                  <a:gd name="connsiteY2" fmla="*/ 740072 h 1243321"/>
                  <a:gd name="connsiteX3" fmla="*/ 914400 w 3220135"/>
                  <a:gd name="connsiteY3" fmla="*/ 539430 h 1243321"/>
                  <a:gd name="connsiteX4" fmla="*/ 684155 w 3220135"/>
                  <a:gd name="connsiteY4" fmla="*/ 421018 h 1243321"/>
                  <a:gd name="connsiteX5" fmla="*/ 345367 w 3220135"/>
                  <a:gd name="connsiteY5" fmla="*/ 266426 h 1243321"/>
                  <a:gd name="connsiteX6" fmla="*/ 177617 w 3220135"/>
                  <a:gd name="connsiteY6" fmla="*/ 213798 h 1243321"/>
                  <a:gd name="connsiteX7" fmla="*/ 62495 w 3220135"/>
                  <a:gd name="connsiteY7" fmla="*/ 207220 h 1243321"/>
                  <a:gd name="connsiteX8" fmla="*/ 0 w 3220135"/>
                  <a:gd name="connsiteY8" fmla="*/ 151303 h 1243321"/>
                  <a:gd name="connsiteX9" fmla="*/ 0 w 3220135"/>
                  <a:gd name="connsiteY9" fmla="*/ 65784 h 1243321"/>
                  <a:gd name="connsiteX10" fmla="*/ 85519 w 3220135"/>
                  <a:gd name="connsiteY10" fmla="*/ 0 h 1243321"/>
                  <a:gd name="connsiteX11" fmla="*/ 213798 w 3220135"/>
                  <a:gd name="connsiteY11" fmla="*/ 16446 h 1243321"/>
                  <a:gd name="connsiteX12" fmla="*/ 444043 w 3220135"/>
                  <a:gd name="connsiteY12" fmla="*/ 95387 h 1243321"/>
                  <a:gd name="connsiteX13" fmla="*/ 730204 w 3220135"/>
                  <a:gd name="connsiteY13" fmla="*/ 184195 h 1243321"/>
                  <a:gd name="connsiteX14" fmla="*/ 1006498 w 3220135"/>
                  <a:gd name="connsiteY14" fmla="*/ 279583 h 1243321"/>
                  <a:gd name="connsiteX15" fmla="*/ 1213718 w 3220135"/>
                  <a:gd name="connsiteY15" fmla="*/ 299318 h 1243321"/>
                  <a:gd name="connsiteX16" fmla="*/ 1388046 w 3220135"/>
                  <a:gd name="connsiteY16" fmla="*/ 246690 h 1243321"/>
                  <a:gd name="connsiteX17" fmla="*/ 1483433 w 3220135"/>
                  <a:gd name="connsiteY17" fmla="*/ 177617 h 1243321"/>
                  <a:gd name="connsiteX18" fmla="*/ 1716967 w 3220135"/>
                  <a:gd name="connsiteY18" fmla="*/ 105254 h 1243321"/>
                  <a:gd name="connsiteX19" fmla="*/ 2134696 w 3220135"/>
                  <a:gd name="connsiteY19" fmla="*/ 55916 h 1243321"/>
                  <a:gd name="connsiteX20" fmla="*/ 2585318 w 3220135"/>
                  <a:gd name="connsiteY20" fmla="*/ 167749 h 1243321"/>
                  <a:gd name="connsiteX21" fmla="*/ 2894503 w 3220135"/>
                  <a:gd name="connsiteY21" fmla="*/ 391416 h 1243321"/>
                  <a:gd name="connsiteX22" fmla="*/ 3220135 w 3220135"/>
                  <a:gd name="connsiteY22" fmla="*/ 769675 h 1243321"/>
                  <a:gd name="connsiteX0" fmla="*/ 1101885 w 3220135"/>
                  <a:gd name="connsiteY0" fmla="*/ 1243321 h 1243321"/>
                  <a:gd name="connsiteX1" fmla="*/ 1078860 w 3220135"/>
                  <a:gd name="connsiteY1" fmla="*/ 983473 h 1243321"/>
                  <a:gd name="connsiteX2" fmla="*/ 1039390 w 3220135"/>
                  <a:gd name="connsiteY2" fmla="*/ 740072 h 1243321"/>
                  <a:gd name="connsiteX3" fmla="*/ 914400 w 3220135"/>
                  <a:gd name="connsiteY3" fmla="*/ 539430 h 1243321"/>
                  <a:gd name="connsiteX4" fmla="*/ 684155 w 3220135"/>
                  <a:gd name="connsiteY4" fmla="*/ 421018 h 1243321"/>
                  <a:gd name="connsiteX5" fmla="*/ 345367 w 3220135"/>
                  <a:gd name="connsiteY5" fmla="*/ 266426 h 1243321"/>
                  <a:gd name="connsiteX6" fmla="*/ 177617 w 3220135"/>
                  <a:gd name="connsiteY6" fmla="*/ 213798 h 1243321"/>
                  <a:gd name="connsiteX7" fmla="*/ 62495 w 3220135"/>
                  <a:gd name="connsiteY7" fmla="*/ 207220 h 1243321"/>
                  <a:gd name="connsiteX8" fmla="*/ 0 w 3220135"/>
                  <a:gd name="connsiteY8" fmla="*/ 151303 h 1243321"/>
                  <a:gd name="connsiteX9" fmla="*/ 0 w 3220135"/>
                  <a:gd name="connsiteY9" fmla="*/ 65784 h 1243321"/>
                  <a:gd name="connsiteX10" fmla="*/ 85519 w 3220135"/>
                  <a:gd name="connsiteY10" fmla="*/ 0 h 1243321"/>
                  <a:gd name="connsiteX11" fmla="*/ 213798 w 3220135"/>
                  <a:gd name="connsiteY11" fmla="*/ 16446 h 1243321"/>
                  <a:gd name="connsiteX12" fmla="*/ 444043 w 3220135"/>
                  <a:gd name="connsiteY12" fmla="*/ 95387 h 1243321"/>
                  <a:gd name="connsiteX13" fmla="*/ 730204 w 3220135"/>
                  <a:gd name="connsiteY13" fmla="*/ 184195 h 1243321"/>
                  <a:gd name="connsiteX14" fmla="*/ 1006498 w 3220135"/>
                  <a:gd name="connsiteY14" fmla="*/ 279583 h 1243321"/>
                  <a:gd name="connsiteX15" fmla="*/ 1213718 w 3220135"/>
                  <a:gd name="connsiteY15" fmla="*/ 299318 h 1243321"/>
                  <a:gd name="connsiteX16" fmla="*/ 1388046 w 3220135"/>
                  <a:gd name="connsiteY16" fmla="*/ 246690 h 1243321"/>
                  <a:gd name="connsiteX17" fmla="*/ 1483433 w 3220135"/>
                  <a:gd name="connsiteY17" fmla="*/ 177617 h 1243321"/>
                  <a:gd name="connsiteX18" fmla="*/ 1716967 w 3220135"/>
                  <a:gd name="connsiteY18" fmla="*/ 105254 h 1243321"/>
                  <a:gd name="connsiteX19" fmla="*/ 2134696 w 3220135"/>
                  <a:gd name="connsiteY19" fmla="*/ 55916 h 1243321"/>
                  <a:gd name="connsiteX20" fmla="*/ 2585318 w 3220135"/>
                  <a:gd name="connsiteY20" fmla="*/ 167749 h 1243321"/>
                  <a:gd name="connsiteX21" fmla="*/ 2894503 w 3220135"/>
                  <a:gd name="connsiteY21" fmla="*/ 391416 h 1243321"/>
                  <a:gd name="connsiteX22" fmla="*/ 3220135 w 3220135"/>
                  <a:gd name="connsiteY22" fmla="*/ 769675 h 1243321"/>
                  <a:gd name="connsiteX0" fmla="*/ 1101885 w 3220135"/>
                  <a:gd name="connsiteY0" fmla="*/ 1243321 h 1243321"/>
                  <a:gd name="connsiteX1" fmla="*/ 1078860 w 3220135"/>
                  <a:gd name="connsiteY1" fmla="*/ 983473 h 1243321"/>
                  <a:gd name="connsiteX2" fmla="*/ 1039390 w 3220135"/>
                  <a:gd name="connsiteY2" fmla="*/ 740072 h 1243321"/>
                  <a:gd name="connsiteX3" fmla="*/ 914400 w 3220135"/>
                  <a:gd name="connsiteY3" fmla="*/ 539430 h 1243321"/>
                  <a:gd name="connsiteX4" fmla="*/ 684155 w 3220135"/>
                  <a:gd name="connsiteY4" fmla="*/ 421018 h 1243321"/>
                  <a:gd name="connsiteX5" fmla="*/ 345367 w 3220135"/>
                  <a:gd name="connsiteY5" fmla="*/ 266426 h 1243321"/>
                  <a:gd name="connsiteX6" fmla="*/ 177617 w 3220135"/>
                  <a:gd name="connsiteY6" fmla="*/ 213798 h 1243321"/>
                  <a:gd name="connsiteX7" fmla="*/ 62495 w 3220135"/>
                  <a:gd name="connsiteY7" fmla="*/ 207220 h 1243321"/>
                  <a:gd name="connsiteX8" fmla="*/ 0 w 3220135"/>
                  <a:gd name="connsiteY8" fmla="*/ 151303 h 1243321"/>
                  <a:gd name="connsiteX9" fmla="*/ 0 w 3220135"/>
                  <a:gd name="connsiteY9" fmla="*/ 65784 h 1243321"/>
                  <a:gd name="connsiteX10" fmla="*/ 85519 w 3220135"/>
                  <a:gd name="connsiteY10" fmla="*/ 0 h 1243321"/>
                  <a:gd name="connsiteX11" fmla="*/ 213798 w 3220135"/>
                  <a:gd name="connsiteY11" fmla="*/ 16446 h 1243321"/>
                  <a:gd name="connsiteX12" fmla="*/ 444043 w 3220135"/>
                  <a:gd name="connsiteY12" fmla="*/ 95387 h 1243321"/>
                  <a:gd name="connsiteX13" fmla="*/ 730204 w 3220135"/>
                  <a:gd name="connsiteY13" fmla="*/ 184195 h 1243321"/>
                  <a:gd name="connsiteX14" fmla="*/ 1006498 w 3220135"/>
                  <a:gd name="connsiteY14" fmla="*/ 279583 h 1243321"/>
                  <a:gd name="connsiteX15" fmla="*/ 1213718 w 3220135"/>
                  <a:gd name="connsiteY15" fmla="*/ 299318 h 1243321"/>
                  <a:gd name="connsiteX16" fmla="*/ 1388046 w 3220135"/>
                  <a:gd name="connsiteY16" fmla="*/ 246690 h 1243321"/>
                  <a:gd name="connsiteX17" fmla="*/ 1483433 w 3220135"/>
                  <a:gd name="connsiteY17" fmla="*/ 177617 h 1243321"/>
                  <a:gd name="connsiteX18" fmla="*/ 1716967 w 3220135"/>
                  <a:gd name="connsiteY18" fmla="*/ 105254 h 1243321"/>
                  <a:gd name="connsiteX19" fmla="*/ 2134696 w 3220135"/>
                  <a:gd name="connsiteY19" fmla="*/ 55916 h 1243321"/>
                  <a:gd name="connsiteX20" fmla="*/ 2585318 w 3220135"/>
                  <a:gd name="connsiteY20" fmla="*/ 167749 h 1243321"/>
                  <a:gd name="connsiteX21" fmla="*/ 2894503 w 3220135"/>
                  <a:gd name="connsiteY21" fmla="*/ 391416 h 1243321"/>
                  <a:gd name="connsiteX22" fmla="*/ 3220135 w 3220135"/>
                  <a:gd name="connsiteY22" fmla="*/ 769675 h 1243321"/>
                  <a:gd name="connsiteX0" fmla="*/ 1101885 w 3220135"/>
                  <a:gd name="connsiteY0" fmla="*/ 1243321 h 1243321"/>
                  <a:gd name="connsiteX1" fmla="*/ 1078860 w 3220135"/>
                  <a:gd name="connsiteY1" fmla="*/ 983473 h 1243321"/>
                  <a:gd name="connsiteX2" fmla="*/ 1039390 w 3220135"/>
                  <a:gd name="connsiteY2" fmla="*/ 740072 h 1243321"/>
                  <a:gd name="connsiteX3" fmla="*/ 914400 w 3220135"/>
                  <a:gd name="connsiteY3" fmla="*/ 539430 h 1243321"/>
                  <a:gd name="connsiteX4" fmla="*/ 684155 w 3220135"/>
                  <a:gd name="connsiteY4" fmla="*/ 421018 h 1243321"/>
                  <a:gd name="connsiteX5" fmla="*/ 345367 w 3220135"/>
                  <a:gd name="connsiteY5" fmla="*/ 266426 h 1243321"/>
                  <a:gd name="connsiteX6" fmla="*/ 177617 w 3220135"/>
                  <a:gd name="connsiteY6" fmla="*/ 213798 h 1243321"/>
                  <a:gd name="connsiteX7" fmla="*/ 62495 w 3220135"/>
                  <a:gd name="connsiteY7" fmla="*/ 207220 h 1243321"/>
                  <a:gd name="connsiteX8" fmla="*/ 0 w 3220135"/>
                  <a:gd name="connsiteY8" fmla="*/ 151303 h 1243321"/>
                  <a:gd name="connsiteX9" fmla="*/ 0 w 3220135"/>
                  <a:gd name="connsiteY9" fmla="*/ 65784 h 1243321"/>
                  <a:gd name="connsiteX10" fmla="*/ 85519 w 3220135"/>
                  <a:gd name="connsiteY10" fmla="*/ 0 h 1243321"/>
                  <a:gd name="connsiteX11" fmla="*/ 213798 w 3220135"/>
                  <a:gd name="connsiteY11" fmla="*/ 16446 h 1243321"/>
                  <a:gd name="connsiteX12" fmla="*/ 444043 w 3220135"/>
                  <a:gd name="connsiteY12" fmla="*/ 95387 h 1243321"/>
                  <a:gd name="connsiteX13" fmla="*/ 730204 w 3220135"/>
                  <a:gd name="connsiteY13" fmla="*/ 184195 h 1243321"/>
                  <a:gd name="connsiteX14" fmla="*/ 1006498 w 3220135"/>
                  <a:gd name="connsiteY14" fmla="*/ 279583 h 1243321"/>
                  <a:gd name="connsiteX15" fmla="*/ 1213718 w 3220135"/>
                  <a:gd name="connsiteY15" fmla="*/ 299318 h 1243321"/>
                  <a:gd name="connsiteX16" fmla="*/ 1388046 w 3220135"/>
                  <a:gd name="connsiteY16" fmla="*/ 246690 h 1243321"/>
                  <a:gd name="connsiteX17" fmla="*/ 1483433 w 3220135"/>
                  <a:gd name="connsiteY17" fmla="*/ 177617 h 1243321"/>
                  <a:gd name="connsiteX18" fmla="*/ 1716967 w 3220135"/>
                  <a:gd name="connsiteY18" fmla="*/ 105254 h 1243321"/>
                  <a:gd name="connsiteX19" fmla="*/ 2134696 w 3220135"/>
                  <a:gd name="connsiteY19" fmla="*/ 55916 h 1243321"/>
                  <a:gd name="connsiteX20" fmla="*/ 2585318 w 3220135"/>
                  <a:gd name="connsiteY20" fmla="*/ 167749 h 1243321"/>
                  <a:gd name="connsiteX21" fmla="*/ 2894503 w 3220135"/>
                  <a:gd name="connsiteY21" fmla="*/ 391416 h 1243321"/>
                  <a:gd name="connsiteX22" fmla="*/ 3220135 w 3220135"/>
                  <a:gd name="connsiteY22" fmla="*/ 769675 h 1243321"/>
                  <a:gd name="connsiteX0" fmla="*/ 1101885 w 3220135"/>
                  <a:gd name="connsiteY0" fmla="*/ 1243470 h 1243470"/>
                  <a:gd name="connsiteX1" fmla="*/ 1078860 w 3220135"/>
                  <a:gd name="connsiteY1" fmla="*/ 983622 h 1243470"/>
                  <a:gd name="connsiteX2" fmla="*/ 1039390 w 3220135"/>
                  <a:gd name="connsiteY2" fmla="*/ 740221 h 1243470"/>
                  <a:gd name="connsiteX3" fmla="*/ 914400 w 3220135"/>
                  <a:gd name="connsiteY3" fmla="*/ 539579 h 1243470"/>
                  <a:gd name="connsiteX4" fmla="*/ 684155 w 3220135"/>
                  <a:gd name="connsiteY4" fmla="*/ 421167 h 1243470"/>
                  <a:gd name="connsiteX5" fmla="*/ 345367 w 3220135"/>
                  <a:gd name="connsiteY5" fmla="*/ 266575 h 1243470"/>
                  <a:gd name="connsiteX6" fmla="*/ 177617 w 3220135"/>
                  <a:gd name="connsiteY6" fmla="*/ 213947 h 1243470"/>
                  <a:gd name="connsiteX7" fmla="*/ 62495 w 3220135"/>
                  <a:gd name="connsiteY7" fmla="*/ 207369 h 1243470"/>
                  <a:gd name="connsiteX8" fmla="*/ 0 w 3220135"/>
                  <a:gd name="connsiteY8" fmla="*/ 151452 h 1243470"/>
                  <a:gd name="connsiteX9" fmla="*/ 0 w 3220135"/>
                  <a:gd name="connsiteY9" fmla="*/ 65933 h 1243470"/>
                  <a:gd name="connsiteX10" fmla="*/ 85519 w 3220135"/>
                  <a:gd name="connsiteY10" fmla="*/ 149 h 1243470"/>
                  <a:gd name="connsiteX11" fmla="*/ 213798 w 3220135"/>
                  <a:gd name="connsiteY11" fmla="*/ 16595 h 1243470"/>
                  <a:gd name="connsiteX12" fmla="*/ 444043 w 3220135"/>
                  <a:gd name="connsiteY12" fmla="*/ 95536 h 1243470"/>
                  <a:gd name="connsiteX13" fmla="*/ 730204 w 3220135"/>
                  <a:gd name="connsiteY13" fmla="*/ 184344 h 1243470"/>
                  <a:gd name="connsiteX14" fmla="*/ 1006498 w 3220135"/>
                  <a:gd name="connsiteY14" fmla="*/ 279732 h 1243470"/>
                  <a:gd name="connsiteX15" fmla="*/ 1213718 w 3220135"/>
                  <a:gd name="connsiteY15" fmla="*/ 299467 h 1243470"/>
                  <a:gd name="connsiteX16" fmla="*/ 1388046 w 3220135"/>
                  <a:gd name="connsiteY16" fmla="*/ 246839 h 1243470"/>
                  <a:gd name="connsiteX17" fmla="*/ 1483433 w 3220135"/>
                  <a:gd name="connsiteY17" fmla="*/ 177766 h 1243470"/>
                  <a:gd name="connsiteX18" fmla="*/ 1716967 w 3220135"/>
                  <a:gd name="connsiteY18" fmla="*/ 105403 h 1243470"/>
                  <a:gd name="connsiteX19" fmla="*/ 2134696 w 3220135"/>
                  <a:gd name="connsiteY19" fmla="*/ 56065 h 1243470"/>
                  <a:gd name="connsiteX20" fmla="*/ 2585318 w 3220135"/>
                  <a:gd name="connsiteY20" fmla="*/ 167898 h 1243470"/>
                  <a:gd name="connsiteX21" fmla="*/ 2894503 w 3220135"/>
                  <a:gd name="connsiteY21" fmla="*/ 391565 h 1243470"/>
                  <a:gd name="connsiteX22" fmla="*/ 3220135 w 3220135"/>
                  <a:gd name="connsiteY22" fmla="*/ 769824 h 1243470"/>
                  <a:gd name="connsiteX0" fmla="*/ 1101885 w 3220135"/>
                  <a:gd name="connsiteY0" fmla="*/ 1243470 h 1243470"/>
                  <a:gd name="connsiteX1" fmla="*/ 1078860 w 3220135"/>
                  <a:gd name="connsiteY1" fmla="*/ 983622 h 1243470"/>
                  <a:gd name="connsiteX2" fmla="*/ 1039390 w 3220135"/>
                  <a:gd name="connsiteY2" fmla="*/ 740221 h 1243470"/>
                  <a:gd name="connsiteX3" fmla="*/ 914400 w 3220135"/>
                  <a:gd name="connsiteY3" fmla="*/ 539579 h 1243470"/>
                  <a:gd name="connsiteX4" fmla="*/ 684155 w 3220135"/>
                  <a:gd name="connsiteY4" fmla="*/ 421167 h 1243470"/>
                  <a:gd name="connsiteX5" fmla="*/ 345367 w 3220135"/>
                  <a:gd name="connsiteY5" fmla="*/ 266575 h 1243470"/>
                  <a:gd name="connsiteX6" fmla="*/ 177617 w 3220135"/>
                  <a:gd name="connsiteY6" fmla="*/ 213947 h 1243470"/>
                  <a:gd name="connsiteX7" fmla="*/ 62495 w 3220135"/>
                  <a:gd name="connsiteY7" fmla="*/ 207369 h 1243470"/>
                  <a:gd name="connsiteX8" fmla="*/ 0 w 3220135"/>
                  <a:gd name="connsiteY8" fmla="*/ 151452 h 1243470"/>
                  <a:gd name="connsiteX9" fmla="*/ 0 w 3220135"/>
                  <a:gd name="connsiteY9" fmla="*/ 65933 h 1243470"/>
                  <a:gd name="connsiteX10" fmla="*/ 85519 w 3220135"/>
                  <a:gd name="connsiteY10" fmla="*/ 149 h 1243470"/>
                  <a:gd name="connsiteX11" fmla="*/ 213798 w 3220135"/>
                  <a:gd name="connsiteY11" fmla="*/ 16595 h 1243470"/>
                  <a:gd name="connsiteX12" fmla="*/ 444043 w 3220135"/>
                  <a:gd name="connsiteY12" fmla="*/ 95536 h 1243470"/>
                  <a:gd name="connsiteX13" fmla="*/ 730204 w 3220135"/>
                  <a:gd name="connsiteY13" fmla="*/ 184344 h 1243470"/>
                  <a:gd name="connsiteX14" fmla="*/ 1006498 w 3220135"/>
                  <a:gd name="connsiteY14" fmla="*/ 279732 h 1243470"/>
                  <a:gd name="connsiteX15" fmla="*/ 1213718 w 3220135"/>
                  <a:gd name="connsiteY15" fmla="*/ 299467 h 1243470"/>
                  <a:gd name="connsiteX16" fmla="*/ 1388046 w 3220135"/>
                  <a:gd name="connsiteY16" fmla="*/ 246839 h 1243470"/>
                  <a:gd name="connsiteX17" fmla="*/ 1483433 w 3220135"/>
                  <a:gd name="connsiteY17" fmla="*/ 177766 h 1243470"/>
                  <a:gd name="connsiteX18" fmla="*/ 1716967 w 3220135"/>
                  <a:gd name="connsiteY18" fmla="*/ 105403 h 1243470"/>
                  <a:gd name="connsiteX19" fmla="*/ 2134696 w 3220135"/>
                  <a:gd name="connsiteY19" fmla="*/ 56065 h 1243470"/>
                  <a:gd name="connsiteX20" fmla="*/ 2585318 w 3220135"/>
                  <a:gd name="connsiteY20" fmla="*/ 167898 h 1243470"/>
                  <a:gd name="connsiteX21" fmla="*/ 2894503 w 3220135"/>
                  <a:gd name="connsiteY21" fmla="*/ 391565 h 1243470"/>
                  <a:gd name="connsiteX22" fmla="*/ 3220135 w 3220135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69824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3470 h 1243470"/>
                  <a:gd name="connsiteX1" fmla="*/ 1084151 w 3225426"/>
                  <a:gd name="connsiteY1" fmla="*/ 983622 h 1243470"/>
                  <a:gd name="connsiteX2" fmla="*/ 1044681 w 3225426"/>
                  <a:gd name="connsiteY2" fmla="*/ 740221 h 1243470"/>
                  <a:gd name="connsiteX3" fmla="*/ 919691 w 3225426"/>
                  <a:gd name="connsiteY3" fmla="*/ 539579 h 1243470"/>
                  <a:gd name="connsiteX4" fmla="*/ 689446 w 3225426"/>
                  <a:gd name="connsiteY4" fmla="*/ 421167 h 1243470"/>
                  <a:gd name="connsiteX5" fmla="*/ 350658 w 3225426"/>
                  <a:gd name="connsiteY5" fmla="*/ 266575 h 1243470"/>
                  <a:gd name="connsiteX6" fmla="*/ 182908 w 3225426"/>
                  <a:gd name="connsiteY6" fmla="*/ 213947 h 1243470"/>
                  <a:gd name="connsiteX7" fmla="*/ 67786 w 3225426"/>
                  <a:gd name="connsiteY7" fmla="*/ 207369 h 1243470"/>
                  <a:gd name="connsiteX8" fmla="*/ 5291 w 3225426"/>
                  <a:gd name="connsiteY8" fmla="*/ 151452 h 1243470"/>
                  <a:gd name="connsiteX9" fmla="*/ 5291 w 3225426"/>
                  <a:gd name="connsiteY9" fmla="*/ 65933 h 1243470"/>
                  <a:gd name="connsiteX10" fmla="*/ 90810 w 3225426"/>
                  <a:gd name="connsiteY10" fmla="*/ 149 h 1243470"/>
                  <a:gd name="connsiteX11" fmla="*/ 219089 w 3225426"/>
                  <a:gd name="connsiteY11" fmla="*/ 16595 h 1243470"/>
                  <a:gd name="connsiteX12" fmla="*/ 449334 w 3225426"/>
                  <a:gd name="connsiteY12" fmla="*/ 95536 h 1243470"/>
                  <a:gd name="connsiteX13" fmla="*/ 735495 w 3225426"/>
                  <a:gd name="connsiteY13" fmla="*/ 184344 h 1243470"/>
                  <a:gd name="connsiteX14" fmla="*/ 1011789 w 3225426"/>
                  <a:gd name="connsiteY14" fmla="*/ 279732 h 1243470"/>
                  <a:gd name="connsiteX15" fmla="*/ 1219009 w 3225426"/>
                  <a:gd name="connsiteY15" fmla="*/ 299467 h 1243470"/>
                  <a:gd name="connsiteX16" fmla="*/ 1393337 w 3225426"/>
                  <a:gd name="connsiteY16" fmla="*/ 246839 h 1243470"/>
                  <a:gd name="connsiteX17" fmla="*/ 1488724 w 3225426"/>
                  <a:gd name="connsiteY17" fmla="*/ 177766 h 1243470"/>
                  <a:gd name="connsiteX18" fmla="*/ 1722258 w 3225426"/>
                  <a:gd name="connsiteY18" fmla="*/ 105403 h 1243470"/>
                  <a:gd name="connsiteX19" fmla="*/ 2139987 w 3225426"/>
                  <a:gd name="connsiteY19" fmla="*/ 56065 h 1243470"/>
                  <a:gd name="connsiteX20" fmla="*/ 2590609 w 3225426"/>
                  <a:gd name="connsiteY20" fmla="*/ 167898 h 1243470"/>
                  <a:gd name="connsiteX21" fmla="*/ 2899794 w 3225426"/>
                  <a:gd name="connsiteY21" fmla="*/ 391565 h 1243470"/>
                  <a:gd name="connsiteX22" fmla="*/ 3225426 w 3225426"/>
                  <a:gd name="connsiteY22" fmla="*/ 774587 h 1243470"/>
                  <a:gd name="connsiteX0" fmla="*/ 1107176 w 3225426"/>
                  <a:gd name="connsiteY0" fmla="*/ 1244003 h 1244003"/>
                  <a:gd name="connsiteX1" fmla="*/ 1084151 w 3225426"/>
                  <a:gd name="connsiteY1" fmla="*/ 984155 h 1244003"/>
                  <a:gd name="connsiteX2" fmla="*/ 1044681 w 3225426"/>
                  <a:gd name="connsiteY2" fmla="*/ 740754 h 1244003"/>
                  <a:gd name="connsiteX3" fmla="*/ 919691 w 3225426"/>
                  <a:gd name="connsiteY3" fmla="*/ 540112 h 1244003"/>
                  <a:gd name="connsiteX4" fmla="*/ 689446 w 3225426"/>
                  <a:gd name="connsiteY4" fmla="*/ 421700 h 1244003"/>
                  <a:gd name="connsiteX5" fmla="*/ 350658 w 3225426"/>
                  <a:gd name="connsiteY5" fmla="*/ 267108 h 1244003"/>
                  <a:gd name="connsiteX6" fmla="*/ 182908 w 3225426"/>
                  <a:gd name="connsiteY6" fmla="*/ 214480 h 1244003"/>
                  <a:gd name="connsiteX7" fmla="*/ 67786 w 3225426"/>
                  <a:gd name="connsiteY7" fmla="*/ 207902 h 1244003"/>
                  <a:gd name="connsiteX8" fmla="*/ 5291 w 3225426"/>
                  <a:gd name="connsiteY8" fmla="*/ 151985 h 1244003"/>
                  <a:gd name="connsiteX9" fmla="*/ 5291 w 3225426"/>
                  <a:gd name="connsiteY9" fmla="*/ 66466 h 1244003"/>
                  <a:gd name="connsiteX10" fmla="*/ 90810 w 3225426"/>
                  <a:gd name="connsiteY10" fmla="*/ 682 h 1244003"/>
                  <a:gd name="connsiteX11" fmla="*/ 219089 w 3225426"/>
                  <a:gd name="connsiteY11" fmla="*/ 17128 h 1244003"/>
                  <a:gd name="connsiteX12" fmla="*/ 449334 w 3225426"/>
                  <a:gd name="connsiteY12" fmla="*/ 96069 h 1244003"/>
                  <a:gd name="connsiteX13" fmla="*/ 735495 w 3225426"/>
                  <a:gd name="connsiteY13" fmla="*/ 184877 h 1244003"/>
                  <a:gd name="connsiteX14" fmla="*/ 1011789 w 3225426"/>
                  <a:gd name="connsiteY14" fmla="*/ 280265 h 1244003"/>
                  <a:gd name="connsiteX15" fmla="*/ 1219009 w 3225426"/>
                  <a:gd name="connsiteY15" fmla="*/ 300000 h 1244003"/>
                  <a:gd name="connsiteX16" fmla="*/ 1393337 w 3225426"/>
                  <a:gd name="connsiteY16" fmla="*/ 247372 h 1244003"/>
                  <a:gd name="connsiteX17" fmla="*/ 1488724 w 3225426"/>
                  <a:gd name="connsiteY17" fmla="*/ 178299 h 1244003"/>
                  <a:gd name="connsiteX18" fmla="*/ 1722258 w 3225426"/>
                  <a:gd name="connsiteY18" fmla="*/ 105936 h 1244003"/>
                  <a:gd name="connsiteX19" fmla="*/ 2139987 w 3225426"/>
                  <a:gd name="connsiteY19" fmla="*/ 56598 h 1244003"/>
                  <a:gd name="connsiteX20" fmla="*/ 2590609 w 3225426"/>
                  <a:gd name="connsiteY20" fmla="*/ 168431 h 1244003"/>
                  <a:gd name="connsiteX21" fmla="*/ 2899794 w 3225426"/>
                  <a:gd name="connsiteY21" fmla="*/ 392098 h 1244003"/>
                  <a:gd name="connsiteX22" fmla="*/ 3225426 w 3225426"/>
                  <a:gd name="connsiteY22" fmla="*/ 775120 h 1244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225426" h="1244003">
                    <a:moveTo>
                      <a:pt x="1107176" y="1244003"/>
                    </a:moveTo>
                    <a:cubicBezTo>
                      <a:pt x="1116170" y="1155005"/>
                      <a:pt x="1091826" y="1070771"/>
                      <a:pt x="1084151" y="984155"/>
                    </a:cubicBezTo>
                    <a:cubicBezTo>
                      <a:pt x="1070994" y="903021"/>
                      <a:pt x="1074507" y="821888"/>
                      <a:pt x="1044681" y="740754"/>
                    </a:cubicBezTo>
                    <a:cubicBezTo>
                      <a:pt x="1014925" y="666730"/>
                      <a:pt x="985167" y="599849"/>
                      <a:pt x="919691" y="540112"/>
                    </a:cubicBezTo>
                    <a:cubicBezTo>
                      <a:pt x="842943" y="481591"/>
                      <a:pt x="766194" y="461171"/>
                      <a:pt x="689446" y="421700"/>
                    </a:cubicBezTo>
                    <a:lnTo>
                      <a:pt x="350658" y="267108"/>
                    </a:lnTo>
                    <a:cubicBezTo>
                      <a:pt x="294741" y="249565"/>
                      <a:pt x="255494" y="224879"/>
                      <a:pt x="182908" y="214480"/>
                    </a:cubicBezTo>
                    <a:cubicBezTo>
                      <a:pt x="139772" y="202762"/>
                      <a:pt x="110922" y="224382"/>
                      <a:pt x="67786" y="207902"/>
                    </a:cubicBezTo>
                    <a:cubicBezTo>
                      <a:pt x="44573" y="198788"/>
                      <a:pt x="26123" y="170624"/>
                      <a:pt x="5291" y="151985"/>
                    </a:cubicBezTo>
                    <a:cubicBezTo>
                      <a:pt x="5291" y="123479"/>
                      <a:pt x="-6615" y="94972"/>
                      <a:pt x="5291" y="66466"/>
                    </a:cubicBezTo>
                    <a:cubicBezTo>
                      <a:pt x="31416" y="37394"/>
                      <a:pt x="55160" y="10704"/>
                      <a:pt x="90810" y="682"/>
                    </a:cubicBezTo>
                    <a:cubicBezTo>
                      <a:pt x="155001" y="-3360"/>
                      <a:pt x="176329" y="11646"/>
                      <a:pt x="219089" y="17128"/>
                    </a:cubicBezTo>
                    <a:lnTo>
                      <a:pt x="449334" y="96069"/>
                    </a:lnTo>
                    <a:lnTo>
                      <a:pt x="735495" y="184877"/>
                    </a:lnTo>
                    <a:lnTo>
                      <a:pt x="1011789" y="280265"/>
                    </a:lnTo>
                    <a:cubicBezTo>
                      <a:pt x="1080862" y="286843"/>
                      <a:pt x="1138030" y="310090"/>
                      <a:pt x="1219009" y="300000"/>
                    </a:cubicBezTo>
                    <a:cubicBezTo>
                      <a:pt x="1277118" y="294363"/>
                      <a:pt x="1337609" y="281583"/>
                      <a:pt x="1393337" y="247372"/>
                    </a:cubicBezTo>
                    <a:cubicBezTo>
                      <a:pt x="1432276" y="229111"/>
                      <a:pt x="1449784" y="194180"/>
                      <a:pt x="1488724" y="178299"/>
                    </a:cubicBezTo>
                    <a:cubicBezTo>
                      <a:pt x="1566569" y="139891"/>
                      <a:pt x="1639651" y="118150"/>
                      <a:pt x="1722258" y="105936"/>
                    </a:cubicBezTo>
                    <a:cubicBezTo>
                      <a:pt x="1863882" y="70440"/>
                      <a:pt x="2000744" y="58757"/>
                      <a:pt x="2139987" y="56598"/>
                    </a:cubicBezTo>
                    <a:cubicBezTo>
                      <a:pt x="2299719" y="72444"/>
                      <a:pt x="2452309" y="100196"/>
                      <a:pt x="2590609" y="168431"/>
                    </a:cubicBezTo>
                    <a:cubicBezTo>
                      <a:pt x="2712721" y="233462"/>
                      <a:pt x="2803876" y="303255"/>
                      <a:pt x="2899794" y="392098"/>
                    </a:cubicBezTo>
                    <a:cubicBezTo>
                      <a:pt x="3020244" y="515010"/>
                      <a:pt x="3126407" y="642684"/>
                      <a:pt x="3225426" y="775120"/>
                    </a:cubicBez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フリーフォーム: 図形 118">
                <a:extLst>
                  <a:ext uri="{FF2B5EF4-FFF2-40B4-BE49-F238E27FC236}">
                    <a16:creationId xmlns:a16="http://schemas.microsoft.com/office/drawing/2014/main" id="{92810C58-5821-B898-4AEE-87E72AC84DF6}"/>
                  </a:ext>
                </a:extLst>
              </p:cNvPr>
              <p:cNvSpPr/>
              <p:nvPr/>
            </p:nvSpPr>
            <p:spPr>
              <a:xfrm rot="19200815">
                <a:off x="5139991" y="2321000"/>
                <a:ext cx="50873" cy="212725"/>
              </a:xfrm>
              <a:custGeom>
                <a:avLst/>
                <a:gdLst>
                  <a:gd name="connsiteX0" fmla="*/ 0 w 47625"/>
                  <a:gd name="connsiteY0" fmla="*/ 212725 h 212725"/>
                  <a:gd name="connsiteX1" fmla="*/ 44450 w 47625"/>
                  <a:gd name="connsiteY1" fmla="*/ 177800 h 212725"/>
                  <a:gd name="connsiteX2" fmla="*/ 47625 w 47625"/>
                  <a:gd name="connsiteY2" fmla="*/ 88900 h 212725"/>
                  <a:gd name="connsiteX3" fmla="*/ 34925 w 47625"/>
                  <a:gd name="connsiteY3" fmla="*/ 0 h 212725"/>
                  <a:gd name="connsiteX0" fmla="*/ 0 w 47625"/>
                  <a:gd name="connsiteY0" fmla="*/ 212725 h 212725"/>
                  <a:gd name="connsiteX1" fmla="*/ 44450 w 47625"/>
                  <a:gd name="connsiteY1" fmla="*/ 177800 h 212725"/>
                  <a:gd name="connsiteX2" fmla="*/ 47625 w 47625"/>
                  <a:gd name="connsiteY2" fmla="*/ 88900 h 212725"/>
                  <a:gd name="connsiteX3" fmla="*/ 34925 w 47625"/>
                  <a:gd name="connsiteY3" fmla="*/ 0 h 212725"/>
                  <a:gd name="connsiteX0" fmla="*/ 0 w 47828"/>
                  <a:gd name="connsiteY0" fmla="*/ 212725 h 212725"/>
                  <a:gd name="connsiteX1" fmla="*/ 44450 w 47828"/>
                  <a:gd name="connsiteY1" fmla="*/ 177800 h 212725"/>
                  <a:gd name="connsiteX2" fmla="*/ 47625 w 47828"/>
                  <a:gd name="connsiteY2" fmla="*/ 88900 h 212725"/>
                  <a:gd name="connsiteX3" fmla="*/ 34925 w 47828"/>
                  <a:gd name="connsiteY3" fmla="*/ 0 h 212725"/>
                  <a:gd name="connsiteX0" fmla="*/ 0 w 50873"/>
                  <a:gd name="connsiteY0" fmla="*/ 212725 h 212725"/>
                  <a:gd name="connsiteX1" fmla="*/ 44450 w 50873"/>
                  <a:gd name="connsiteY1" fmla="*/ 177800 h 212725"/>
                  <a:gd name="connsiteX2" fmla="*/ 47625 w 50873"/>
                  <a:gd name="connsiteY2" fmla="*/ 88900 h 212725"/>
                  <a:gd name="connsiteX3" fmla="*/ 34925 w 50873"/>
                  <a:gd name="connsiteY3" fmla="*/ 0 h 212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873" h="212725">
                    <a:moveTo>
                      <a:pt x="0" y="212725"/>
                    </a:moveTo>
                    <a:cubicBezTo>
                      <a:pt x="14817" y="201083"/>
                      <a:pt x="34396" y="198967"/>
                      <a:pt x="44450" y="177800"/>
                    </a:cubicBezTo>
                    <a:cubicBezTo>
                      <a:pt x="57414" y="148167"/>
                      <a:pt x="46567" y="118533"/>
                      <a:pt x="47625" y="88900"/>
                    </a:cubicBezTo>
                    <a:lnTo>
                      <a:pt x="34925" y="0"/>
                    </a:ln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フリーフォーム: 図形 119">
                <a:extLst>
                  <a:ext uri="{FF2B5EF4-FFF2-40B4-BE49-F238E27FC236}">
                    <a16:creationId xmlns:a16="http://schemas.microsoft.com/office/drawing/2014/main" id="{0EE2F38A-81CA-752C-312A-2BC9407BF8D5}"/>
                  </a:ext>
                </a:extLst>
              </p:cNvPr>
              <p:cNvSpPr/>
              <p:nvPr/>
            </p:nvSpPr>
            <p:spPr>
              <a:xfrm>
                <a:off x="3771900" y="2990850"/>
                <a:ext cx="2570821" cy="2305050"/>
              </a:xfrm>
              <a:custGeom>
                <a:avLst/>
                <a:gdLst>
                  <a:gd name="connsiteX0" fmla="*/ 0 w 2565400"/>
                  <a:gd name="connsiteY0" fmla="*/ 1514475 h 2305050"/>
                  <a:gd name="connsiteX1" fmla="*/ 482600 w 2565400"/>
                  <a:gd name="connsiteY1" fmla="*/ 1539875 h 2305050"/>
                  <a:gd name="connsiteX2" fmla="*/ 1035050 w 2565400"/>
                  <a:gd name="connsiteY2" fmla="*/ 1635125 h 2305050"/>
                  <a:gd name="connsiteX3" fmla="*/ 1146175 w 2565400"/>
                  <a:gd name="connsiteY3" fmla="*/ 1511300 h 2305050"/>
                  <a:gd name="connsiteX4" fmla="*/ 1346200 w 2565400"/>
                  <a:gd name="connsiteY4" fmla="*/ 1368425 h 2305050"/>
                  <a:gd name="connsiteX5" fmla="*/ 1463675 w 2565400"/>
                  <a:gd name="connsiteY5" fmla="*/ 1289050 h 2305050"/>
                  <a:gd name="connsiteX6" fmla="*/ 1447800 w 2565400"/>
                  <a:gd name="connsiteY6" fmla="*/ 1177925 h 2305050"/>
                  <a:gd name="connsiteX7" fmla="*/ 1292225 w 2565400"/>
                  <a:gd name="connsiteY7" fmla="*/ 1073150 h 2305050"/>
                  <a:gd name="connsiteX8" fmla="*/ 1092200 w 2565400"/>
                  <a:gd name="connsiteY8" fmla="*/ 930275 h 2305050"/>
                  <a:gd name="connsiteX9" fmla="*/ 892175 w 2565400"/>
                  <a:gd name="connsiteY9" fmla="*/ 835025 h 2305050"/>
                  <a:gd name="connsiteX10" fmla="*/ 774700 w 2565400"/>
                  <a:gd name="connsiteY10" fmla="*/ 663575 h 2305050"/>
                  <a:gd name="connsiteX11" fmla="*/ 765175 w 2565400"/>
                  <a:gd name="connsiteY11" fmla="*/ 520700 h 2305050"/>
                  <a:gd name="connsiteX12" fmla="*/ 854075 w 2565400"/>
                  <a:gd name="connsiteY12" fmla="*/ 387350 h 2305050"/>
                  <a:gd name="connsiteX13" fmla="*/ 1038225 w 2565400"/>
                  <a:gd name="connsiteY13" fmla="*/ 295275 h 2305050"/>
                  <a:gd name="connsiteX14" fmla="*/ 1133475 w 2565400"/>
                  <a:gd name="connsiteY14" fmla="*/ 225425 h 2305050"/>
                  <a:gd name="connsiteX15" fmla="*/ 1168400 w 2565400"/>
                  <a:gd name="connsiteY15" fmla="*/ 127000 h 2305050"/>
                  <a:gd name="connsiteX16" fmla="*/ 1212850 w 2565400"/>
                  <a:gd name="connsiteY16" fmla="*/ 22225 h 2305050"/>
                  <a:gd name="connsiteX17" fmla="*/ 1276350 w 2565400"/>
                  <a:gd name="connsiteY17" fmla="*/ 0 h 2305050"/>
                  <a:gd name="connsiteX18" fmla="*/ 1343025 w 2565400"/>
                  <a:gd name="connsiteY18" fmla="*/ 38100 h 2305050"/>
                  <a:gd name="connsiteX19" fmla="*/ 1352550 w 2565400"/>
                  <a:gd name="connsiteY19" fmla="*/ 123825 h 2305050"/>
                  <a:gd name="connsiteX20" fmla="*/ 1289050 w 2565400"/>
                  <a:gd name="connsiteY20" fmla="*/ 238125 h 2305050"/>
                  <a:gd name="connsiteX21" fmla="*/ 1320800 w 2565400"/>
                  <a:gd name="connsiteY21" fmla="*/ 234950 h 2305050"/>
                  <a:gd name="connsiteX22" fmla="*/ 1422400 w 2565400"/>
                  <a:gd name="connsiteY22" fmla="*/ 149225 h 2305050"/>
                  <a:gd name="connsiteX23" fmla="*/ 1485900 w 2565400"/>
                  <a:gd name="connsiteY23" fmla="*/ 107950 h 2305050"/>
                  <a:gd name="connsiteX24" fmla="*/ 1466850 w 2565400"/>
                  <a:gd name="connsiteY24" fmla="*/ 184150 h 2305050"/>
                  <a:gd name="connsiteX25" fmla="*/ 1466850 w 2565400"/>
                  <a:gd name="connsiteY25" fmla="*/ 279400 h 2305050"/>
                  <a:gd name="connsiteX26" fmla="*/ 1558925 w 2565400"/>
                  <a:gd name="connsiteY26" fmla="*/ 365125 h 2305050"/>
                  <a:gd name="connsiteX27" fmla="*/ 1539875 w 2565400"/>
                  <a:gd name="connsiteY27" fmla="*/ 311150 h 2305050"/>
                  <a:gd name="connsiteX28" fmla="*/ 1546225 w 2565400"/>
                  <a:gd name="connsiteY28" fmla="*/ 206375 h 2305050"/>
                  <a:gd name="connsiteX29" fmla="*/ 1670050 w 2565400"/>
                  <a:gd name="connsiteY29" fmla="*/ 53975 h 2305050"/>
                  <a:gd name="connsiteX30" fmla="*/ 1841500 w 2565400"/>
                  <a:gd name="connsiteY30" fmla="*/ 15875 h 2305050"/>
                  <a:gd name="connsiteX31" fmla="*/ 2073275 w 2565400"/>
                  <a:gd name="connsiteY31" fmla="*/ 44450 h 2305050"/>
                  <a:gd name="connsiteX32" fmla="*/ 2266950 w 2565400"/>
                  <a:gd name="connsiteY32" fmla="*/ 133350 h 2305050"/>
                  <a:gd name="connsiteX33" fmla="*/ 2422525 w 2565400"/>
                  <a:gd name="connsiteY33" fmla="*/ 327025 h 2305050"/>
                  <a:gd name="connsiteX34" fmla="*/ 2565400 w 2565400"/>
                  <a:gd name="connsiteY34" fmla="*/ 647700 h 2305050"/>
                  <a:gd name="connsiteX35" fmla="*/ 2524125 w 2565400"/>
                  <a:gd name="connsiteY35" fmla="*/ 942975 h 2305050"/>
                  <a:gd name="connsiteX36" fmla="*/ 2381250 w 2565400"/>
                  <a:gd name="connsiteY36" fmla="*/ 1219200 h 2305050"/>
                  <a:gd name="connsiteX37" fmla="*/ 2228850 w 2565400"/>
                  <a:gd name="connsiteY37" fmla="*/ 1314450 h 2305050"/>
                  <a:gd name="connsiteX38" fmla="*/ 2162175 w 2565400"/>
                  <a:gd name="connsiteY38" fmla="*/ 1349375 h 2305050"/>
                  <a:gd name="connsiteX39" fmla="*/ 2168525 w 2565400"/>
                  <a:gd name="connsiteY39" fmla="*/ 1393825 h 2305050"/>
                  <a:gd name="connsiteX40" fmla="*/ 2251075 w 2565400"/>
                  <a:gd name="connsiteY40" fmla="*/ 1390650 h 2305050"/>
                  <a:gd name="connsiteX41" fmla="*/ 2451100 w 2565400"/>
                  <a:gd name="connsiteY41" fmla="*/ 1346200 h 2305050"/>
                  <a:gd name="connsiteX42" fmla="*/ 2533650 w 2565400"/>
                  <a:gd name="connsiteY42" fmla="*/ 1323975 h 2305050"/>
                  <a:gd name="connsiteX43" fmla="*/ 2546350 w 2565400"/>
                  <a:gd name="connsiteY43" fmla="*/ 1358900 h 2305050"/>
                  <a:gd name="connsiteX44" fmla="*/ 2476500 w 2565400"/>
                  <a:gd name="connsiteY44" fmla="*/ 1409700 h 2305050"/>
                  <a:gd name="connsiteX45" fmla="*/ 2298700 w 2565400"/>
                  <a:gd name="connsiteY45" fmla="*/ 1479550 h 2305050"/>
                  <a:gd name="connsiteX46" fmla="*/ 1958975 w 2565400"/>
                  <a:gd name="connsiteY46" fmla="*/ 1514475 h 2305050"/>
                  <a:gd name="connsiteX47" fmla="*/ 1717675 w 2565400"/>
                  <a:gd name="connsiteY47" fmla="*/ 1533525 h 2305050"/>
                  <a:gd name="connsiteX48" fmla="*/ 1555750 w 2565400"/>
                  <a:gd name="connsiteY48" fmla="*/ 1584325 h 2305050"/>
                  <a:gd name="connsiteX49" fmla="*/ 1444625 w 2565400"/>
                  <a:gd name="connsiteY49" fmla="*/ 1692275 h 2305050"/>
                  <a:gd name="connsiteX50" fmla="*/ 1196975 w 2565400"/>
                  <a:gd name="connsiteY50" fmla="*/ 2041525 h 2305050"/>
                  <a:gd name="connsiteX51" fmla="*/ 958850 w 2565400"/>
                  <a:gd name="connsiteY51" fmla="*/ 2305050 h 2305050"/>
                  <a:gd name="connsiteX0" fmla="*/ 0 w 2565400"/>
                  <a:gd name="connsiteY0" fmla="*/ 1514475 h 2305050"/>
                  <a:gd name="connsiteX1" fmla="*/ 482600 w 2565400"/>
                  <a:gd name="connsiteY1" fmla="*/ 1539875 h 2305050"/>
                  <a:gd name="connsiteX2" fmla="*/ 1035050 w 2565400"/>
                  <a:gd name="connsiteY2" fmla="*/ 1635125 h 2305050"/>
                  <a:gd name="connsiteX3" fmla="*/ 1146175 w 2565400"/>
                  <a:gd name="connsiteY3" fmla="*/ 1511300 h 2305050"/>
                  <a:gd name="connsiteX4" fmla="*/ 1346200 w 2565400"/>
                  <a:gd name="connsiteY4" fmla="*/ 1368425 h 2305050"/>
                  <a:gd name="connsiteX5" fmla="*/ 1463675 w 2565400"/>
                  <a:gd name="connsiteY5" fmla="*/ 1289050 h 2305050"/>
                  <a:gd name="connsiteX6" fmla="*/ 1447800 w 2565400"/>
                  <a:gd name="connsiteY6" fmla="*/ 1177925 h 2305050"/>
                  <a:gd name="connsiteX7" fmla="*/ 1292225 w 2565400"/>
                  <a:gd name="connsiteY7" fmla="*/ 1073150 h 2305050"/>
                  <a:gd name="connsiteX8" fmla="*/ 1092200 w 2565400"/>
                  <a:gd name="connsiteY8" fmla="*/ 930275 h 2305050"/>
                  <a:gd name="connsiteX9" fmla="*/ 892175 w 2565400"/>
                  <a:gd name="connsiteY9" fmla="*/ 835025 h 2305050"/>
                  <a:gd name="connsiteX10" fmla="*/ 774700 w 2565400"/>
                  <a:gd name="connsiteY10" fmla="*/ 663575 h 2305050"/>
                  <a:gd name="connsiteX11" fmla="*/ 765175 w 2565400"/>
                  <a:gd name="connsiteY11" fmla="*/ 520700 h 2305050"/>
                  <a:gd name="connsiteX12" fmla="*/ 854075 w 2565400"/>
                  <a:gd name="connsiteY12" fmla="*/ 387350 h 2305050"/>
                  <a:gd name="connsiteX13" fmla="*/ 1038225 w 2565400"/>
                  <a:gd name="connsiteY13" fmla="*/ 295275 h 2305050"/>
                  <a:gd name="connsiteX14" fmla="*/ 1133475 w 2565400"/>
                  <a:gd name="connsiteY14" fmla="*/ 225425 h 2305050"/>
                  <a:gd name="connsiteX15" fmla="*/ 1168400 w 2565400"/>
                  <a:gd name="connsiteY15" fmla="*/ 127000 h 2305050"/>
                  <a:gd name="connsiteX16" fmla="*/ 1212850 w 2565400"/>
                  <a:gd name="connsiteY16" fmla="*/ 22225 h 2305050"/>
                  <a:gd name="connsiteX17" fmla="*/ 1276350 w 2565400"/>
                  <a:gd name="connsiteY17" fmla="*/ 0 h 2305050"/>
                  <a:gd name="connsiteX18" fmla="*/ 1343025 w 2565400"/>
                  <a:gd name="connsiteY18" fmla="*/ 38100 h 2305050"/>
                  <a:gd name="connsiteX19" fmla="*/ 1352550 w 2565400"/>
                  <a:gd name="connsiteY19" fmla="*/ 123825 h 2305050"/>
                  <a:gd name="connsiteX20" fmla="*/ 1289050 w 2565400"/>
                  <a:gd name="connsiteY20" fmla="*/ 238125 h 2305050"/>
                  <a:gd name="connsiteX21" fmla="*/ 1320800 w 2565400"/>
                  <a:gd name="connsiteY21" fmla="*/ 234950 h 2305050"/>
                  <a:gd name="connsiteX22" fmla="*/ 1422400 w 2565400"/>
                  <a:gd name="connsiteY22" fmla="*/ 149225 h 2305050"/>
                  <a:gd name="connsiteX23" fmla="*/ 1485900 w 2565400"/>
                  <a:gd name="connsiteY23" fmla="*/ 107950 h 2305050"/>
                  <a:gd name="connsiteX24" fmla="*/ 1466850 w 2565400"/>
                  <a:gd name="connsiteY24" fmla="*/ 184150 h 2305050"/>
                  <a:gd name="connsiteX25" fmla="*/ 1466850 w 2565400"/>
                  <a:gd name="connsiteY25" fmla="*/ 279400 h 2305050"/>
                  <a:gd name="connsiteX26" fmla="*/ 1558925 w 2565400"/>
                  <a:gd name="connsiteY26" fmla="*/ 365125 h 2305050"/>
                  <a:gd name="connsiteX27" fmla="*/ 1539875 w 2565400"/>
                  <a:gd name="connsiteY27" fmla="*/ 311150 h 2305050"/>
                  <a:gd name="connsiteX28" fmla="*/ 1546225 w 2565400"/>
                  <a:gd name="connsiteY28" fmla="*/ 206375 h 2305050"/>
                  <a:gd name="connsiteX29" fmla="*/ 1670050 w 2565400"/>
                  <a:gd name="connsiteY29" fmla="*/ 53975 h 2305050"/>
                  <a:gd name="connsiteX30" fmla="*/ 1841500 w 2565400"/>
                  <a:gd name="connsiteY30" fmla="*/ 15875 h 2305050"/>
                  <a:gd name="connsiteX31" fmla="*/ 2073275 w 2565400"/>
                  <a:gd name="connsiteY31" fmla="*/ 44450 h 2305050"/>
                  <a:gd name="connsiteX32" fmla="*/ 2266950 w 2565400"/>
                  <a:gd name="connsiteY32" fmla="*/ 133350 h 2305050"/>
                  <a:gd name="connsiteX33" fmla="*/ 2422525 w 2565400"/>
                  <a:gd name="connsiteY33" fmla="*/ 327025 h 2305050"/>
                  <a:gd name="connsiteX34" fmla="*/ 2565400 w 2565400"/>
                  <a:gd name="connsiteY34" fmla="*/ 647700 h 2305050"/>
                  <a:gd name="connsiteX35" fmla="*/ 2524125 w 2565400"/>
                  <a:gd name="connsiteY35" fmla="*/ 942975 h 2305050"/>
                  <a:gd name="connsiteX36" fmla="*/ 2381250 w 2565400"/>
                  <a:gd name="connsiteY36" fmla="*/ 1219200 h 2305050"/>
                  <a:gd name="connsiteX37" fmla="*/ 2228850 w 2565400"/>
                  <a:gd name="connsiteY37" fmla="*/ 1314450 h 2305050"/>
                  <a:gd name="connsiteX38" fmla="*/ 2162175 w 2565400"/>
                  <a:gd name="connsiteY38" fmla="*/ 1349375 h 2305050"/>
                  <a:gd name="connsiteX39" fmla="*/ 2168525 w 2565400"/>
                  <a:gd name="connsiteY39" fmla="*/ 1393825 h 2305050"/>
                  <a:gd name="connsiteX40" fmla="*/ 2251075 w 2565400"/>
                  <a:gd name="connsiteY40" fmla="*/ 1390650 h 2305050"/>
                  <a:gd name="connsiteX41" fmla="*/ 2451100 w 2565400"/>
                  <a:gd name="connsiteY41" fmla="*/ 1346200 h 2305050"/>
                  <a:gd name="connsiteX42" fmla="*/ 2533650 w 2565400"/>
                  <a:gd name="connsiteY42" fmla="*/ 1323975 h 2305050"/>
                  <a:gd name="connsiteX43" fmla="*/ 2546350 w 2565400"/>
                  <a:gd name="connsiteY43" fmla="*/ 1358900 h 2305050"/>
                  <a:gd name="connsiteX44" fmla="*/ 2476500 w 2565400"/>
                  <a:gd name="connsiteY44" fmla="*/ 1409700 h 2305050"/>
                  <a:gd name="connsiteX45" fmla="*/ 2298700 w 2565400"/>
                  <a:gd name="connsiteY45" fmla="*/ 1479550 h 2305050"/>
                  <a:gd name="connsiteX46" fmla="*/ 1958975 w 2565400"/>
                  <a:gd name="connsiteY46" fmla="*/ 1514475 h 2305050"/>
                  <a:gd name="connsiteX47" fmla="*/ 1717675 w 2565400"/>
                  <a:gd name="connsiteY47" fmla="*/ 1533525 h 2305050"/>
                  <a:gd name="connsiteX48" fmla="*/ 1555750 w 2565400"/>
                  <a:gd name="connsiteY48" fmla="*/ 1584325 h 2305050"/>
                  <a:gd name="connsiteX49" fmla="*/ 1444625 w 2565400"/>
                  <a:gd name="connsiteY49" fmla="*/ 1692275 h 2305050"/>
                  <a:gd name="connsiteX50" fmla="*/ 1196975 w 2565400"/>
                  <a:gd name="connsiteY50" fmla="*/ 2041525 h 2305050"/>
                  <a:gd name="connsiteX51" fmla="*/ 958850 w 2565400"/>
                  <a:gd name="connsiteY51" fmla="*/ 2305050 h 2305050"/>
                  <a:gd name="connsiteX0" fmla="*/ 0 w 2565400"/>
                  <a:gd name="connsiteY0" fmla="*/ 1514475 h 2305050"/>
                  <a:gd name="connsiteX1" fmla="*/ 482600 w 2565400"/>
                  <a:gd name="connsiteY1" fmla="*/ 1539875 h 2305050"/>
                  <a:gd name="connsiteX2" fmla="*/ 1035050 w 2565400"/>
                  <a:gd name="connsiteY2" fmla="*/ 1635125 h 2305050"/>
                  <a:gd name="connsiteX3" fmla="*/ 1146175 w 2565400"/>
                  <a:gd name="connsiteY3" fmla="*/ 1511300 h 2305050"/>
                  <a:gd name="connsiteX4" fmla="*/ 1346200 w 2565400"/>
                  <a:gd name="connsiteY4" fmla="*/ 1368425 h 2305050"/>
                  <a:gd name="connsiteX5" fmla="*/ 1463675 w 2565400"/>
                  <a:gd name="connsiteY5" fmla="*/ 1289050 h 2305050"/>
                  <a:gd name="connsiteX6" fmla="*/ 1447800 w 2565400"/>
                  <a:gd name="connsiteY6" fmla="*/ 1177925 h 2305050"/>
                  <a:gd name="connsiteX7" fmla="*/ 1292225 w 2565400"/>
                  <a:gd name="connsiteY7" fmla="*/ 1073150 h 2305050"/>
                  <a:gd name="connsiteX8" fmla="*/ 1092200 w 2565400"/>
                  <a:gd name="connsiteY8" fmla="*/ 930275 h 2305050"/>
                  <a:gd name="connsiteX9" fmla="*/ 892175 w 2565400"/>
                  <a:gd name="connsiteY9" fmla="*/ 835025 h 2305050"/>
                  <a:gd name="connsiteX10" fmla="*/ 774700 w 2565400"/>
                  <a:gd name="connsiteY10" fmla="*/ 663575 h 2305050"/>
                  <a:gd name="connsiteX11" fmla="*/ 765175 w 2565400"/>
                  <a:gd name="connsiteY11" fmla="*/ 520700 h 2305050"/>
                  <a:gd name="connsiteX12" fmla="*/ 854075 w 2565400"/>
                  <a:gd name="connsiteY12" fmla="*/ 387350 h 2305050"/>
                  <a:gd name="connsiteX13" fmla="*/ 1038225 w 2565400"/>
                  <a:gd name="connsiteY13" fmla="*/ 295275 h 2305050"/>
                  <a:gd name="connsiteX14" fmla="*/ 1133475 w 2565400"/>
                  <a:gd name="connsiteY14" fmla="*/ 225425 h 2305050"/>
                  <a:gd name="connsiteX15" fmla="*/ 1168400 w 2565400"/>
                  <a:gd name="connsiteY15" fmla="*/ 127000 h 2305050"/>
                  <a:gd name="connsiteX16" fmla="*/ 1212850 w 2565400"/>
                  <a:gd name="connsiteY16" fmla="*/ 22225 h 2305050"/>
                  <a:gd name="connsiteX17" fmla="*/ 1276350 w 2565400"/>
                  <a:gd name="connsiteY17" fmla="*/ 0 h 2305050"/>
                  <a:gd name="connsiteX18" fmla="*/ 1343025 w 2565400"/>
                  <a:gd name="connsiteY18" fmla="*/ 38100 h 2305050"/>
                  <a:gd name="connsiteX19" fmla="*/ 1352550 w 2565400"/>
                  <a:gd name="connsiteY19" fmla="*/ 123825 h 2305050"/>
                  <a:gd name="connsiteX20" fmla="*/ 1289050 w 2565400"/>
                  <a:gd name="connsiteY20" fmla="*/ 238125 h 2305050"/>
                  <a:gd name="connsiteX21" fmla="*/ 1320800 w 2565400"/>
                  <a:gd name="connsiteY21" fmla="*/ 234950 h 2305050"/>
                  <a:gd name="connsiteX22" fmla="*/ 1422400 w 2565400"/>
                  <a:gd name="connsiteY22" fmla="*/ 149225 h 2305050"/>
                  <a:gd name="connsiteX23" fmla="*/ 1485900 w 2565400"/>
                  <a:gd name="connsiteY23" fmla="*/ 107950 h 2305050"/>
                  <a:gd name="connsiteX24" fmla="*/ 1466850 w 2565400"/>
                  <a:gd name="connsiteY24" fmla="*/ 184150 h 2305050"/>
                  <a:gd name="connsiteX25" fmla="*/ 1466850 w 2565400"/>
                  <a:gd name="connsiteY25" fmla="*/ 279400 h 2305050"/>
                  <a:gd name="connsiteX26" fmla="*/ 1558925 w 2565400"/>
                  <a:gd name="connsiteY26" fmla="*/ 365125 h 2305050"/>
                  <a:gd name="connsiteX27" fmla="*/ 1539875 w 2565400"/>
                  <a:gd name="connsiteY27" fmla="*/ 311150 h 2305050"/>
                  <a:gd name="connsiteX28" fmla="*/ 1546225 w 2565400"/>
                  <a:gd name="connsiteY28" fmla="*/ 206375 h 2305050"/>
                  <a:gd name="connsiteX29" fmla="*/ 1670050 w 2565400"/>
                  <a:gd name="connsiteY29" fmla="*/ 53975 h 2305050"/>
                  <a:gd name="connsiteX30" fmla="*/ 1841500 w 2565400"/>
                  <a:gd name="connsiteY30" fmla="*/ 15875 h 2305050"/>
                  <a:gd name="connsiteX31" fmla="*/ 2073275 w 2565400"/>
                  <a:gd name="connsiteY31" fmla="*/ 44450 h 2305050"/>
                  <a:gd name="connsiteX32" fmla="*/ 2266950 w 2565400"/>
                  <a:gd name="connsiteY32" fmla="*/ 133350 h 2305050"/>
                  <a:gd name="connsiteX33" fmla="*/ 2422525 w 2565400"/>
                  <a:gd name="connsiteY33" fmla="*/ 327025 h 2305050"/>
                  <a:gd name="connsiteX34" fmla="*/ 2565400 w 2565400"/>
                  <a:gd name="connsiteY34" fmla="*/ 647700 h 2305050"/>
                  <a:gd name="connsiteX35" fmla="*/ 2524125 w 2565400"/>
                  <a:gd name="connsiteY35" fmla="*/ 942975 h 2305050"/>
                  <a:gd name="connsiteX36" fmla="*/ 2381250 w 2565400"/>
                  <a:gd name="connsiteY36" fmla="*/ 1219200 h 2305050"/>
                  <a:gd name="connsiteX37" fmla="*/ 2228850 w 2565400"/>
                  <a:gd name="connsiteY37" fmla="*/ 1314450 h 2305050"/>
                  <a:gd name="connsiteX38" fmla="*/ 2162175 w 2565400"/>
                  <a:gd name="connsiteY38" fmla="*/ 1349375 h 2305050"/>
                  <a:gd name="connsiteX39" fmla="*/ 2168525 w 2565400"/>
                  <a:gd name="connsiteY39" fmla="*/ 1393825 h 2305050"/>
                  <a:gd name="connsiteX40" fmla="*/ 2251075 w 2565400"/>
                  <a:gd name="connsiteY40" fmla="*/ 1390650 h 2305050"/>
                  <a:gd name="connsiteX41" fmla="*/ 2451100 w 2565400"/>
                  <a:gd name="connsiteY41" fmla="*/ 1346200 h 2305050"/>
                  <a:gd name="connsiteX42" fmla="*/ 2533650 w 2565400"/>
                  <a:gd name="connsiteY42" fmla="*/ 1323975 h 2305050"/>
                  <a:gd name="connsiteX43" fmla="*/ 2546350 w 2565400"/>
                  <a:gd name="connsiteY43" fmla="*/ 1358900 h 2305050"/>
                  <a:gd name="connsiteX44" fmla="*/ 2476500 w 2565400"/>
                  <a:gd name="connsiteY44" fmla="*/ 1409700 h 2305050"/>
                  <a:gd name="connsiteX45" fmla="*/ 2298700 w 2565400"/>
                  <a:gd name="connsiteY45" fmla="*/ 1479550 h 2305050"/>
                  <a:gd name="connsiteX46" fmla="*/ 1958975 w 2565400"/>
                  <a:gd name="connsiteY46" fmla="*/ 1514475 h 2305050"/>
                  <a:gd name="connsiteX47" fmla="*/ 1717675 w 2565400"/>
                  <a:gd name="connsiteY47" fmla="*/ 1533525 h 2305050"/>
                  <a:gd name="connsiteX48" fmla="*/ 1555750 w 2565400"/>
                  <a:gd name="connsiteY48" fmla="*/ 1584325 h 2305050"/>
                  <a:gd name="connsiteX49" fmla="*/ 1444625 w 2565400"/>
                  <a:gd name="connsiteY49" fmla="*/ 1692275 h 2305050"/>
                  <a:gd name="connsiteX50" fmla="*/ 1196975 w 2565400"/>
                  <a:gd name="connsiteY50" fmla="*/ 2041525 h 2305050"/>
                  <a:gd name="connsiteX51" fmla="*/ 958850 w 2565400"/>
                  <a:gd name="connsiteY51" fmla="*/ 2305050 h 2305050"/>
                  <a:gd name="connsiteX0" fmla="*/ 0 w 2565400"/>
                  <a:gd name="connsiteY0" fmla="*/ 1514475 h 2305050"/>
                  <a:gd name="connsiteX1" fmla="*/ 482600 w 2565400"/>
                  <a:gd name="connsiteY1" fmla="*/ 1539875 h 2305050"/>
                  <a:gd name="connsiteX2" fmla="*/ 1035050 w 2565400"/>
                  <a:gd name="connsiteY2" fmla="*/ 1635125 h 2305050"/>
                  <a:gd name="connsiteX3" fmla="*/ 1146175 w 2565400"/>
                  <a:gd name="connsiteY3" fmla="*/ 1511300 h 2305050"/>
                  <a:gd name="connsiteX4" fmla="*/ 1346200 w 2565400"/>
                  <a:gd name="connsiteY4" fmla="*/ 1368425 h 2305050"/>
                  <a:gd name="connsiteX5" fmla="*/ 1463675 w 2565400"/>
                  <a:gd name="connsiteY5" fmla="*/ 1289050 h 2305050"/>
                  <a:gd name="connsiteX6" fmla="*/ 1447800 w 2565400"/>
                  <a:gd name="connsiteY6" fmla="*/ 1177925 h 2305050"/>
                  <a:gd name="connsiteX7" fmla="*/ 1292225 w 2565400"/>
                  <a:gd name="connsiteY7" fmla="*/ 1073150 h 2305050"/>
                  <a:gd name="connsiteX8" fmla="*/ 1092200 w 2565400"/>
                  <a:gd name="connsiteY8" fmla="*/ 930275 h 2305050"/>
                  <a:gd name="connsiteX9" fmla="*/ 892175 w 2565400"/>
                  <a:gd name="connsiteY9" fmla="*/ 835025 h 2305050"/>
                  <a:gd name="connsiteX10" fmla="*/ 774700 w 2565400"/>
                  <a:gd name="connsiteY10" fmla="*/ 663575 h 2305050"/>
                  <a:gd name="connsiteX11" fmla="*/ 765175 w 2565400"/>
                  <a:gd name="connsiteY11" fmla="*/ 520700 h 2305050"/>
                  <a:gd name="connsiteX12" fmla="*/ 854075 w 2565400"/>
                  <a:gd name="connsiteY12" fmla="*/ 387350 h 2305050"/>
                  <a:gd name="connsiteX13" fmla="*/ 1038225 w 2565400"/>
                  <a:gd name="connsiteY13" fmla="*/ 295275 h 2305050"/>
                  <a:gd name="connsiteX14" fmla="*/ 1133475 w 2565400"/>
                  <a:gd name="connsiteY14" fmla="*/ 225425 h 2305050"/>
                  <a:gd name="connsiteX15" fmla="*/ 1168400 w 2565400"/>
                  <a:gd name="connsiteY15" fmla="*/ 127000 h 2305050"/>
                  <a:gd name="connsiteX16" fmla="*/ 1212850 w 2565400"/>
                  <a:gd name="connsiteY16" fmla="*/ 22225 h 2305050"/>
                  <a:gd name="connsiteX17" fmla="*/ 1276350 w 2565400"/>
                  <a:gd name="connsiteY17" fmla="*/ 0 h 2305050"/>
                  <a:gd name="connsiteX18" fmla="*/ 1343025 w 2565400"/>
                  <a:gd name="connsiteY18" fmla="*/ 38100 h 2305050"/>
                  <a:gd name="connsiteX19" fmla="*/ 1352550 w 2565400"/>
                  <a:gd name="connsiteY19" fmla="*/ 123825 h 2305050"/>
                  <a:gd name="connsiteX20" fmla="*/ 1289050 w 2565400"/>
                  <a:gd name="connsiteY20" fmla="*/ 238125 h 2305050"/>
                  <a:gd name="connsiteX21" fmla="*/ 1320800 w 2565400"/>
                  <a:gd name="connsiteY21" fmla="*/ 234950 h 2305050"/>
                  <a:gd name="connsiteX22" fmla="*/ 1422400 w 2565400"/>
                  <a:gd name="connsiteY22" fmla="*/ 149225 h 2305050"/>
                  <a:gd name="connsiteX23" fmla="*/ 1485900 w 2565400"/>
                  <a:gd name="connsiteY23" fmla="*/ 107950 h 2305050"/>
                  <a:gd name="connsiteX24" fmla="*/ 1466850 w 2565400"/>
                  <a:gd name="connsiteY24" fmla="*/ 184150 h 2305050"/>
                  <a:gd name="connsiteX25" fmla="*/ 1466850 w 2565400"/>
                  <a:gd name="connsiteY25" fmla="*/ 279400 h 2305050"/>
                  <a:gd name="connsiteX26" fmla="*/ 1558925 w 2565400"/>
                  <a:gd name="connsiteY26" fmla="*/ 365125 h 2305050"/>
                  <a:gd name="connsiteX27" fmla="*/ 1539875 w 2565400"/>
                  <a:gd name="connsiteY27" fmla="*/ 311150 h 2305050"/>
                  <a:gd name="connsiteX28" fmla="*/ 1546225 w 2565400"/>
                  <a:gd name="connsiteY28" fmla="*/ 206375 h 2305050"/>
                  <a:gd name="connsiteX29" fmla="*/ 1670050 w 2565400"/>
                  <a:gd name="connsiteY29" fmla="*/ 53975 h 2305050"/>
                  <a:gd name="connsiteX30" fmla="*/ 1841500 w 2565400"/>
                  <a:gd name="connsiteY30" fmla="*/ 15875 h 2305050"/>
                  <a:gd name="connsiteX31" fmla="*/ 2073275 w 2565400"/>
                  <a:gd name="connsiteY31" fmla="*/ 44450 h 2305050"/>
                  <a:gd name="connsiteX32" fmla="*/ 2266950 w 2565400"/>
                  <a:gd name="connsiteY32" fmla="*/ 133350 h 2305050"/>
                  <a:gd name="connsiteX33" fmla="*/ 2422525 w 2565400"/>
                  <a:gd name="connsiteY33" fmla="*/ 327025 h 2305050"/>
                  <a:gd name="connsiteX34" fmla="*/ 2565400 w 2565400"/>
                  <a:gd name="connsiteY34" fmla="*/ 647700 h 2305050"/>
                  <a:gd name="connsiteX35" fmla="*/ 2524125 w 2565400"/>
                  <a:gd name="connsiteY35" fmla="*/ 942975 h 2305050"/>
                  <a:gd name="connsiteX36" fmla="*/ 2381250 w 2565400"/>
                  <a:gd name="connsiteY36" fmla="*/ 1219200 h 2305050"/>
                  <a:gd name="connsiteX37" fmla="*/ 2228850 w 2565400"/>
                  <a:gd name="connsiteY37" fmla="*/ 1314450 h 2305050"/>
                  <a:gd name="connsiteX38" fmla="*/ 2162175 w 2565400"/>
                  <a:gd name="connsiteY38" fmla="*/ 1349375 h 2305050"/>
                  <a:gd name="connsiteX39" fmla="*/ 2168525 w 2565400"/>
                  <a:gd name="connsiteY39" fmla="*/ 1393825 h 2305050"/>
                  <a:gd name="connsiteX40" fmla="*/ 2251075 w 2565400"/>
                  <a:gd name="connsiteY40" fmla="*/ 1390650 h 2305050"/>
                  <a:gd name="connsiteX41" fmla="*/ 2451100 w 2565400"/>
                  <a:gd name="connsiteY41" fmla="*/ 1346200 h 2305050"/>
                  <a:gd name="connsiteX42" fmla="*/ 2533650 w 2565400"/>
                  <a:gd name="connsiteY42" fmla="*/ 1323975 h 2305050"/>
                  <a:gd name="connsiteX43" fmla="*/ 2546350 w 2565400"/>
                  <a:gd name="connsiteY43" fmla="*/ 1358900 h 2305050"/>
                  <a:gd name="connsiteX44" fmla="*/ 2476500 w 2565400"/>
                  <a:gd name="connsiteY44" fmla="*/ 1409700 h 2305050"/>
                  <a:gd name="connsiteX45" fmla="*/ 2298700 w 2565400"/>
                  <a:gd name="connsiteY45" fmla="*/ 1479550 h 2305050"/>
                  <a:gd name="connsiteX46" fmla="*/ 1958975 w 2565400"/>
                  <a:gd name="connsiteY46" fmla="*/ 1514475 h 2305050"/>
                  <a:gd name="connsiteX47" fmla="*/ 1717675 w 2565400"/>
                  <a:gd name="connsiteY47" fmla="*/ 1533525 h 2305050"/>
                  <a:gd name="connsiteX48" fmla="*/ 1555750 w 2565400"/>
                  <a:gd name="connsiteY48" fmla="*/ 1584325 h 2305050"/>
                  <a:gd name="connsiteX49" fmla="*/ 1444625 w 2565400"/>
                  <a:gd name="connsiteY49" fmla="*/ 1692275 h 2305050"/>
                  <a:gd name="connsiteX50" fmla="*/ 1196975 w 2565400"/>
                  <a:gd name="connsiteY50" fmla="*/ 2041525 h 2305050"/>
                  <a:gd name="connsiteX51" fmla="*/ 958850 w 2565400"/>
                  <a:gd name="connsiteY51" fmla="*/ 2305050 h 2305050"/>
                  <a:gd name="connsiteX0" fmla="*/ 0 w 2565400"/>
                  <a:gd name="connsiteY0" fmla="*/ 1514475 h 2305050"/>
                  <a:gd name="connsiteX1" fmla="*/ 482600 w 2565400"/>
                  <a:gd name="connsiteY1" fmla="*/ 1539875 h 2305050"/>
                  <a:gd name="connsiteX2" fmla="*/ 1035050 w 2565400"/>
                  <a:gd name="connsiteY2" fmla="*/ 1635125 h 2305050"/>
                  <a:gd name="connsiteX3" fmla="*/ 1146175 w 2565400"/>
                  <a:gd name="connsiteY3" fmla="*/ 1511300 h 2305050"/>
                  <a:gd name="connsiteX4" fmla="*/ 1346200 w 2565400"/>
                  <a:gd name="connsiteY4" fmla="*/ 1368425 h 2305050"/>
                  <a:gd name="connsiteX5" fmla="*/ 1463675 w 2565400"/>
                  <a:gd name="connsiteY5" fmla="*/ 1289050 h 2305050"/>
                  <a:gd name="connsiteX6" fmla="*/ 1447800 w 2565400"/>
                  <a:gd name="connsiteY6" fmla="*/ 1177925 h 2305050"/>
                  <a:gd name="connsiteX7" fmla="*/ 1292225 w 2565400"/>
                  <a:gd name="connsiteY7" fmla="*/ 1073150 h 2305050"/>
                  <a:gd name="connsiteX8" fmla="*/ 1092200 w 2565400"/>
                  <a:gd name="connsiteY8" fmla="*/ 930275 h 2305050"/>
                  <a:gd name="connsiteX9" fmla="*/ 892175 w 2565400"/>
                  <a:gd name="connsiteY9" fmla="*/ 835025 h 2305050"/>
                  <a:gd name="connsiteX10" fmla="*/ 774700 w 2565400"/>
                  <a:gd name="connsiteY10" fmla="*/ 663575 h 2305050"/>
                  <a:gd name="connsiteX11" fmla="*/ 765175 w 2565400"/>
                  <a:gd name="connsiteY11" fmla="*/ 520700 h 2305050"/>
                  <a:gd name="connsiteX12" fmla="*/ 854075 w 2565400"/>
                  <a:gd name="connsiteY12" fmla="*/ 387350 h 2305050"/>
                  <a:gd name="connsiteX13" fmla="*/ 1038225 w 2565400"/>
                  <a:gd name="connsiteY13" fmla="*/ 295275 h 2305050"/>
                  <a:gd name="connsiteX14" fmla="*/ 1133475 w 2565400"/>
                  <a:gd name="connsiteY14" fmla="*/ 225425 h 2305050"/>
                  <a:gd name="connsiteX15" fmla="*/ 1168400 w 2565400"/>
                  <a:gd name="connsiteY15" fmla="*/ 127000 h 2305050"/>
                  <a:gd name="connsiteX16" fmla="*/ 1212850 w 2565400"/>
                  <a:gd name="connsiteY16" fmla="*/ 22225 h 2305050"/>
                  <a:gd name="connsiteX17" fmla="*/ 1276350 w 2565400"/>
                  <a:gd name="connsiteY17" fmla="*/ 0 h 2305050"/>
                  <a:gd name="connsiteX18" fmla="*/ 1343025 w 2565400"/>
                  <a:gd name="connsiteY18" fmla="*/ 38100 h 2305050"/>
                  <a:gd name="connsiteX19" fmla="*/ 1352550 w 2565400"/>
                  <a:gd name="connsiteY19" fmla="*/ 123825 h 2305050"/>
                  <a:gd name="connsiteX20" fmla="*/ 1289050 w 2565400"/>
                  <a:gd name="connsiteY20" fmla="*/ 238125 h 2305050"/>
                  <a:gd name="connsiteX21" fmla="*/ 1320800 w 2565400"/>
                  <a:gd name="connsiteY21" fmla="*/ 234950 h 2305050"/>
                  <a:gd name="connsiteX22" fmla="*/ 1422400 w 2565400"/>
                  <a:gd name="connsiteY22" fmla="*/ 149225 h 2305050"/>
                  <a:gd name="connsiteX23" fmla="*/ 1485900 w 2565400"/>
                  <a:gd name="connsiteY23" fmla="*/ 107950 h 2305050"/>
                  <a:gd name="connsiteX24" fmla="*/ 1466850 w 2565400"/>
                  <a:gd name="connsiteY24" fmla="*/ 184150 h 2305050"/>
                  <a:gd name="connsiteX25" fmla="*/ 1466850 w 2565400"/>
                  <a:gd name="connsiteY25" fmla="*/ 279400 h 2305050"/>
                  <a:gd name="connsiteX26" fmla="*/ 1558925 w 2565400"/>
                  <a:gd name="connsiteY26" fmla="*/ 365125 h 2305050"/>
                  <a:gd name="connsiteX27" fmla="*/ 1539875 w 2565400"/>
                  <a:gd name="connsiteY27" fmla="*/ 311150 h 2305050"/>
                  <a:gd name="connsiteX28" fmla="*/ 1546225 w 2565400"/>
                  <a:gd name="connsiteY28" fmla="*/ 206375 h 2305050"/>
                  <a:gd name="connsiteX29" fmla="*/ 1670050 w 2565400"/>
                  <a:gd name="connsiteY29" fmla="*/ 53975 h 2305050"/>
                  <a:gd name="connsiteX30" fmla="*/ 1841500 w 2565400"/>
                  <a:gd name="connsiteY30" fmla="*/ 15875 h 2305050"/>
                  <a:gd name="connsiteX31" fmla="*/ 2073275 w 2565400"/>
                  <a:gd name="connsiteY31" fmla="*/ 44450 h 2305050"/>
                  <a:gd name="connsiteX32" fmla="*/ 2266950 w 2565400"/>
                  <a:gd name="connsiteY32" fmla="*/ 133350 h 2305050"/>
                  <a:gd name="connsiteX33" fmla="*/ 2422525 w 2565400"/>
                  <a:gd name="connsiteY33" fmla="*/ 327025 h 2305050"/>
                  <a:gd name="connsiteX34" fmla="*/ 2565400 w 2565400"/>
                  <a:gd name="connsiteY34" fmla="*/ 647700 h 2305050"/>
                  <a:gd name="connsiteX35" fmla="*/ 2524125 w 2565400"/>
                  <a:gd name="connsiteY35" fmla="*/ 942975 h 2305050"/>
                  <a:gd name="connsiteX36" fmla="*/ 2381250 w 2565400"/>
                  <a:gd name="connsiteY36" fmla="*/ 1219200 h 2305050"/>
                  <a:gd name="connsiteX37" fmla="*/ 2228850 w 2565400"/>
                  <a:gd name="connsiteY37" fmla="*/ 1314450 h 2305050"/>
                  <a:gd name="connsiteX38" fmla="*/ 2162175 w 2565400"/>
                  <a:gd name="connsiteY38" fmla="*/ 1349375 h 2305050"/>
                  <a:gd name="connsiteX39" fmla="*/ 2168525 w 2565400"/>
                  <a:gd name="connsiteY39" fmla="*/ 1393825 h 2305050"/>
                  <a:gd name="connsiteX40" fmla="*/ 2251075 w 2565400"/>
                  <a:gd name="connsiteY40" fmla="*/ 1390650 h 2305050"/>
                  <a:gd name="connsiteX41" fmla="*/ 2451100 w 2565400"/>
                  <a:gd name="connsiteY41" fmla="*/ 1346200 h 2305050"/>
                  <a:gd name="connsiteX42" fmla="*/ 2533650 w 2565400"/>
                  <a:gd name="connsiteY42" fmla="*/ 1323975 h 2305050"/>
                  <a:gd name="connsiteX43" fmla="*/ 2546350 w 2565400"/>
                  <a:gd name="connsiteY43" fmla="*/ 1358900 h 2305050"/>
                  <a:gd name="connsiteX44" fmla="*/ 2476500 w 2565400"/>
                  <a:gd name="connsiteY44" fmla="*/ 1409700 h 2305050"/>
                  <a:gd name="connsiteX45" fmla="*/ 2298700 w 2565400"/>
                  <a:gd name="connsiteY45" fmla="*/ 1479550 h 2305050"/>
                  <a:gd name="connsiteX46" fmla="*/ 1958975 w 2565400"/>
                  <a:gd name="connsiteY46" fmla="*/ 1514475 h 2305050"/>
                  <a:gd name="connsiteX47" fmla="*/ 1717675 w 2565400"/>
                  <a:gd name="connsiteY47" fmla="*/ 1533525 h 2305050"/>
                  <a:gd name="connsiteX48" fmla="*/ 1555750 w 2565400"/>
                  <a:gd name="connsiteY48" fmla="*/ 1584325 h 2305050"/>
                  <a:gd name="connsiteX49" fmla="*/ 1444625 w 2565400"/>
                  <a:gd name="connsiteY49" fmla="*/ 1692275 h 2305050"/>
                  <a:gd name="connsiteX50" fmla="*/ 1196975 w 2565400"/>
                  <a:gd name="connsiteY50" fmla="*/ 2041525 h 2305050"/>
                  <a:gd name="connsiteX51" fmla="*/ 958850 w 2565400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67662"/>
                  <a:gd name="connsiteY0" fmla="*/ 1514475 h 2305050"/>
                  <a:gd name="connsiteX1" fmla="*/ 482600 w 2567662"/>
                  <a:gd name="connsiteY1" fmla="*/ 1539875 h 2305050"/>
                  <a:gd name="connsiteX2" fmla="*/ 1035050 w 2567662"/>
                  <a:gd name="connsiteY2" fmla="*/ 1635125 h 2305050"/>
                  <a:gd name="connsiteX3" fmla="*/ 1146175 w 2567662"/>
                  <a:gd name="connsiteY3" fmla="*/ 1511300 h 2305050"/>
                  <a:gd name="connsiteX4" fmla="*/ 1346200 w 2567662"/>
                  <a:gd name="connsiteY4" fmla="*/ 1368425 h 2305050"/>
                  <a:gd name="connsiteX5" fmla="*/ 1463675 w 2567662"/>
                  <a:gd name="connsiteY5" fmla="*/ 1289050 h 2305050"/>
                  <a:gd name="connsiteX6" fmla="*/ 1447800 w 2567662"/>
                  <a:gd name="connsiteY6" fmla="*/ 1177925 h 2305050"/>
                  <a:gd name="connsiteX7" fmla="*/ 1292225 w 2567662"/>
                  <a:gd name="connsiteY7" fmla="*/ 1073150 h 2305050"/>
                  <a:gd name="connsiteX8" fmla="*/ 1092200 w 2567662"/>
                  <a:gd name="connsiteY8" fmla="*/ 930275 h 2305050"/>
                  <a:gd name="connsiteX9" fmla="*/ 892175 w 2567662"/>
                  <a:gd name="connsiteY9" fmla="*/ 835025 h 2305050"/>
                  <a:gd name="connsiteX10" fmla="*/ 774700 w 2567662"/>
                  <a:gd name="connsiteY10" fmla="*/ 663575 h 2305050"/>
                  <a:gd name="connsiteX11" fmla="*/ 765175 w 2567662"/>
                  <a:gd name="connsiteY11" fmla="*/ 520700 h 2305050"/>
                  <a:gd name="connsiteX12" fmla="*/ 854075 w 2567662"/>
                  <a:gd name="connsiteY12" fmla="*/ 387350 h 2305050"/>
                  <a:gd name="connsiteX13" fmla="*/ 1038225 w 2567662"/>
                  <a:gd name="connsiteY13" fmla="*/ 295275 h 2305050"/>
                  <a:gd name="connsiteX14" fmla="*/ 1133475 w 2567662"/>
                  <a:gd name="connsiteY14" fmla="*/ 225425 h 2305050"/>
                  <a:gd name="connsiteX15" fmla="*/ 1168400 w 2567662"/>
                  <a:gd name="connsiteY15" fmla="*/ 127000 h 2305050"/>
                  <a:gd name="connsiteX16" fmla="*/ 1212850 w 2567662"/>
                  <a:gd name="connsiteY16" fmla="*/ 22225 h 2305050"/>
                  <a:gd name="connsiteX17" fmla="*/ 1276350 w 2567662"/>
                  <a:gd name="connsiteY17" fmla="*/ 0 h 2305050"/>
                  <a:gd name="connsiteX18" fmla="*/ 1343025 w 2567662"/>
                  <a:gd name="connsiteY18" fmla="*/ 38100 h 2305050"/>
                  <a:gd name="connsiteX19" fmla="*/ 1352550 w 2567662"/>
                  <a:gd name="connsiteY19" fmla="*/ 123825 h 2305050"/>
                  <a:gd name="connsiteX20" fmla="*/ 1289050 w 2567662"/>
                  <a:gd name="connsiteY20" fmla="*/ 238125 h 2305050"/>
                  <a:gd name="connsiteX21" fmla="*/ 1320800 w 2567662"/>
                  <a:gd name="connsiteY21" fmla="*/ 234950 h 2305050"/>
                  <a:gd name="connsiteX22" fmla="*/ 1422400 w 2567662"/>
                  <a:gd name="connsiteY22" fmla="*/ 149225 h 2305050"/>
                  <a:gd name="connsiteX23" fmla="*/ 1485900 w 2567662"/>
                  <a:gd name="connsiteY23" fmla="*/ 107950 h 2305050"/>
                  <a:gd name="connsiteX24" fmla="*/ 1466850 w 2567662"/>
                  <a:gd name="connsiteY24" fmla="*/ 184150 h 2305050"/>
                  <a:gd name="connsiteX25" fmla="*/ 1466850 w 2567662"/>
                  <a:gd name="connsiteY25" fmla="*/ 279400 h 2305050"/>
                  <a:gd name="connsiteX26" fmla="*/ 1558925 w 2567662"/>
                  <a:gd name="connsiteY26" fmla="*/ 365125 h 2305050"/>
                  <a:gd name="connsiteX27" fmla="*/ 1539875 w 2567662"/>
                  <a:gd name="connsiteY27" fmla="*/ 311150 h 2305050"/>
                  <a:gd name="connsiteX28" fmla="*/ 1546225 w 2567662"/>
                  <a:gd name="connsiteY28" fmla="*/ 206375 h 2305050"/>
                  <a:gd name="connsiteX29" fmla="*/ 1670050 w 2567662"/>
                  <a:gd name="connsiteY29" fmla="*/ 53975 h 2305050"/>
                  <a:gd name="connsiteX30" fmla="*/ 1841500 w 2567662"/>
                  <a:gd name="connsiteY30" fmla="*/ 15875 h 2305050"/>
                  <a:gd name="connsiteX31" fmla="*/ 2073275 w 2567662"/>
                  <a:gd name="connsiteY31" fmla="*/ 44450 h 2305050"/>
                  <a:gd name="connsiteX32" fmla="*/ 2266950 w 2567662"/>
                  <a:gd name="connsiteY32" fmla="*/ 133350 h 2305050"/>
                  <a:gd name="connsiteX33" fmla="*/ 2422525 w 2567662"/>
                  <a:gd name="connsiteY33" fmla="*/ 327025 h 2305050"/>
                  <a:gd name="connsiteX34" fmla="*/ 2565400 w 2567662"/>
                  <a:gd name="connsiteY34" fmla="*/ 647700 h 2305050"/>
                  <a:gd name="connsiteX35" fmla="*/ 2524125 w 2567662"/>
                  <a:gd name="connsiteY35" fmla="*/ 942975 h 2305050"/>
                  <a:gd name="connsiteX36" fmla="*/ 2381250 w 2567662"/>
                  <a:gd name="connsiteY36" fmla="*/ 1219200 h 2305050"/>
                  <a:gd name="connsiteX37" fmla="*/ 2228850 w 2567662"/>
                  <a:gd name="connsiteY37" fmla="*/ 1314450 h 2305050"/>
                  <a:gd name="connsiteX38" fmla="*/ 2162175 w 2567662"/>
                  <a:gd name="connsiteY38" fmla="*/ 1349375 h 2305050"/>
                  <a:gd name="connsiteX39" fmla="*/ 2168525 w 2567662"/>
                  <a:gd name="connsiteY39" fmla="*/ 1393825 h 2305050"/>
                  <a:gd name="connsiteX40" fmla="*/ 2251075 w 2567662"/>
                  <a:gd name="connsiteY40" fmla="*/ 1390650 h 2305050"/>
                  <a:gd name="connsiteX41" fmla="*/ 2451100 w 2567662"/>
                  <a:gd name="connsiteY41" fmla="*/ 1346200 h 2305050"/>
                  <a:gd name="connsiteX42" fmla="*/ 2533650 w 2567662"/>
                  <a:gd name="connsiteY42" fmla="*/ 1323975 h 2305050"/>
                  <a:gd name="connsiteX43" fmla="*/ 2546350 w 2567662"/>
                  <a:gd name="connsiteY43" fmla="*/ 1358900 h 2305050"/>
                  <a:gd name="connsiteX44" fmla="*/ 2476500 w 2567662"/>
                  <a:gd name="connsiteY44" fmla="*/ 1409700 h 2305050"/>
                  <a:gd name="connsiteX45" fmla="*/ 2298700 w 2567662"/>
                  <a:gd name="connsiteY45" fmla="*/ 1479550 h 2305050"/>
                  <a:gd name="connsiteX46" fmla="*/ 1958975 w 2567662"/>
                  <a:gd name="connsiteY46" fmla="*/ 1514475 h 2305050"/>
                  <a:gd name="connsiteX47" fmla="*/ 1717675 w 2567662"/>
                  <a:gd name="connsiteY47" fmla="*/ 1533525 h 2305050"/>
                  <a:gd name="connsiteX48" fmla="*/ 1555750 w 2567662"/>
                  <a:gd name="connsiteY48" fmla="*/ 1584325 h 2305050"/>
                  <a:gd name="connsiteX49" fmla="*/ 1444625 w 2567662"/>
                  <a:gd name="connsiteY49" fmla="*/ 1692275 h 2305050"/>
                  <a:gd name="connsiteX50" fmla="*/ 1196975 w 2567662"/>
                  <a:gd name="connsiteY50" fmla="*/ 2041525 h 2305050"/>
                  <a:gd name="connsiteX51" fmla="*/ 958850 w 2567662"/>
                  <a:gd name="connsiteY51" fmla="*/ 2305050 h 2305050"/>
                  <a:gd name="connsiteX0" fmla="*/ 0 w 2570508"/>
                  <a:gd name="connsiteY0" fmla="*/ 1514475 h 2305050"/>
                  <a:gd name="connsiteX1" fmla="*/ 482600 w 2570508"/>
                  <a:gd name="connsiteY1" fmla="*/ 1539875 h 2305050"/>
                  <a:gd name="connsiteX2" fmla="*/ 1035050 w 2570508"/>
                  <a:gd name="connsiteY2" fmla="*/ 1635125 h 2305050"/>
                  <a:gd name="connsiteX3" fmla="*/ 1146175 w 2570508"/>
                  <a:gd name="connsiteY3" fmla="*/ 1511300 h 2305050"/>
                  <a:gd name="connsiteX4" fmla="*/ 1346200 w 2570508"/>
                  <a:gd name="connsiteY4" fmla="*/ 1368425 h 2305050"/>
                  <a:gd name="connsiteX5" fmla="*/ 1463675 w 2570508"/>
                  <a:gd name="connsiteY5" fmla="*/ 1289050 h 2305050"/>
                  <a:gd name="connsiteX6" fmla="*/ 1447800 w 2570508"/>
                  <a:gd name="connsiteY6" fmla="*/ 1177925 h 2305050"/>
                  <a:gd name="connsiteX7" fmla="*/ 1292225 w 2570508"/>
                  <a:gd name="connsiteY7" fmla="*/ 1073150 h 2305050"/>
                  <a:gd name="connsiteX8" fmla="*/ 1092200 w 2570508"/>
                  <a:gd name="connsiteY8" fmla="*/ 930275 h 2305050"/>
                  <a:gd name="connsiteX9" fmla="*/ 892175 w 2570508"/>
                  <a:gd name="connsiteY9" fmla="*/ 835025 h 2305050"/>
                  <a:gd name="connsiteX10" fmla="*/ 774700 w 2570508"/>
                  <a:gd name="connsiteY10" fmla="*/ 663575 h 2305050"/>
                  <a:gd name="connsiteX11" fmla="*/ 765175 w 2570508"/>
                  <a:gd name="connsiteY11" fmla="*/ 520700 h 2305050"/>
                  <a:gd name="connsiteX12" fmla="*/ 854075 w 2570508"/>
                  <a:gd name="connsiteY12" fmla="*/ 387350 h 2305050"/>
                  <a:gd name="connsiteX13" fmla="*/ 1038225 w 2570508"/>
                  <a:gd name="connsiteY13" fmla="*/ 295275 h 2305050"/>
                  <a:gd name="connsiteX14" fmla="*/ 1133475 w 2570508"/>
                  <a:gd name="connsiteY14" fmla="*/ 225425 h 2305050"/>
                  <a:gd name="connsiteX15" fmla="*/ 1168400 w 2570508"/>
                  <a:gd name="connsiteY15" fmla="*/ 127000 h 2305050"/>
                  <a:gd name="connsiteX16" fmla="*/ 1212850 w 2570508"/>
                  <a:gd name="connsiteY16" fmla="*/ 22225 h 2305050"/>
                  <a:gd name="connsiteX17" fmla="*/ 1276350 w 2570508"/>
                  <a:gd name="connsiteY17" fmla="*/ 0 h 2305050"/>
                  <a:gd name="connsiteX18" fmla="*/ 1343025 w 2570508"/>
                  <a:gd name="connsiteY18" fmla="*/ 38100 h 2305050"/>
                  <a:gd name="connsiteX19" fmla="*/ 1352550 w 2570508"/>
                  <a:gd name="connsiteY19" fmla="*/ 123825 h 2305050"/>
                  <a:gd name="connsiteX20" fmla="*/ 1289050 w 2570508"/>
                  <a:gd name="connsiteY20" fmla="*/ 238125 h 2305050"/>
                  <a:gd name="connsiteX21" fmla="*/ 1320800 w 2570508"/>
                  <a:gd name="connsiteY21" fmla="*/ 234950 h 2305050"/>
                  <a:gd name="connsiteX22" fmla="*/ 1422400 w 2570508"/>
                  <a:gd name="connsiteY22" fmla="*/ 149225 h 2305050"/>
                  <a:gd name="connsiteX23" fmla="*/ 1485900 w 2570508"/>
                  <a:gd name="connsiteY23" fmla="*/ 107950 h 2305050"/>
                  <a:gd name="connsiteX24" fmla="*/ 1466850 w 2570508"/>
                  <a:gd name="connsiteY24" fmla="*/ 184150 h 2305050"/>
                  <a:gd name="connsiteX25" fmla="*/ 1466850 w 2570508"/>
                  <a:gd name="connsiteY25" fmla="*/ 279400 h 2305050"/>
                  <a:gd name="connsiteX26" fmla="*/ 1558925 w 2570508"/>
                  <a:gd name="connsiteY26" fmla="*/ 365125 h 2305050"/>
                  <a:gd name="connsiteX27" fmla="*/ 1539875 w 2570508"/>
                  <a:gd name="connsiteY27" fmla="*/ 311150 h 2305050"/>
                  <a:gd name="connsiteX28" fmla="*/ 1546225 w 2570508"/>
                  <a:gd name="connsiteY28" fmla="*/ 206375 h 2305050"/>
                  <a:gd name="connsiteX29" fmla="*/ 1670050 w 2570508"/>
                  <a:gd name="connsiteY29" fmla="*/ 53975 h 2305050"/>
                  <a:gd name="connsiteX30" fmla="*/ 1841500 w 2570508"/>
                  <a:gd name="connsiteY30" fmla="*/ 15875 h 2305050"/>
                  <a:gd name="connsiteX31" fmla="*/ 2073275 w 2570508"/>
                  <a:gd name="connsiteY31" fmla="*/ 44450 h 2305050"/>
                  <a:gd name="connsiteX32" fmla="*/ 2266950 w 2570508"/>
                  <a:gd name="connsiteY32" fmla="*/ 133350 h 2305050"/>
                  <a:gd name="connsiteX33" fmla="*/ 2422525 w 2570508"/>
                  <a:gd name="connsiteY33" fmla="*/ 327025 h 2305050"/>
                  <a:gd name="connsiteX34" fmla="*/ 2565400 w 2570508"/>
                  <a:gd name="connsiteY34" fmla="*/ 647700 h 2305050"/>
                  <a:gd name="connsiteX35" fmla="*/ 2524125 w 2570508"/>
                  <a:gd name="connsiteY35" fmla="*/ 942975 h 2305050"/>
                  <a:gd name="connsiteX36" fmla="*/ 2381250 w 2570508"/>
                  <a:gd name="connsiteY36" fmla="*/ 1219200 h 2305050"/>
                  <a:gd name="connsiteX37" fmla="*/ 2228850 w 2570508"/>
                  <a:gd name="connsiteY37" fmla="*/ 1314450 h 2305050"/>
                  <a:gd name="connsiteX38" fmla="*/ 2162175 w 2570508"/>
                  <a:gd name="connsiteY38" fmla="*/ 1349375 h 2305050"/>
                  <a:gd name="connsiteX39" fmla="*/ 2168525 w 2570508"/>
                  <a:gd name="connsiteY39" fmla="*/ 1393825 h 2305050"/>
                  <a:gd name="connsiteX40" fmla="*/ 2251075 w 2570508"/>
                  <a:gd name="connsiteY40" fmla="*/ 1390650 h 2305050"/>
                  <a:gd name="connsiteX41" fmla="*/ 2451100 w 2570508"/>
                  <a:gd name="connsiteY41" fmla="*/ 1346200 h 2305050"/>
                  <a:gd name="connsiteX42" fmla="*/ 2533650 w 2570508"/>
                  <a:gd name="connsiteY42" fmla="*/ 1323975 h 2305050"/>
                  <a:gd name="connsiteX43" fmla="*/ 2546350 w 2570508"/>
                  <a:gd name="connsiteY43" fmla="*/ 1358900 h 2305050"/>
                  <a:gd name="connsiteX44" fmla="*/ 2476500 w 2570508"/>
                  <a:gd name="connsiteY44" fmla="*/ 1409700 h 2305050"/>
                  <a:gd name="connsiteX45" fmla="*/ 2298700 w 2570508"/>
                  <a:gd name="connsiteY45" fmla="*/ 1479550 h 2305050"/>
                  <a:gd name="connsiteX46" fmla="*/ 1958975 w 2570508"/>
                  <a:gd name="connsiteY46" fmla="*/ 1514475 h 2305050"/>
                  <a:gd name="connsiteX47" fmla="*/ 1717675 w 2570508"/>
                  <a:gd name="connsiteY47" fmla="*/ 1533525 h 2305050"/>
                  <a:gd name="connsiteX48" fmla="*/ 1555750 w 2570508"/>
                  <a:gd name="connsiteY48" fmla="*/ 1584325 h 2305050"/>
                  <a:gd name="connsiteX49" fmla="*/ 1444625 w 2570508"/>
                  <a:gd name="connsiteY49" fmla="*/ 1692275 h 2305050"/>
                  <a:gd name="connsiteX50" fmla="*/ 1196975 w 2570508"/>
                  <a:gd name="connsiteY50" fmla="*/ 2041525 h 2305050"/>
                  <a:gd name="connsiteX51" fmla="*/ 958850 w 2570508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8525 w 2570821"/>
                  <a:gd name="connsiteY39" fmla="*/ 1393825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8525 w 2570821"/>
                  <a:gd name="connsiteY39" fmla="*/ 1393825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8525 w 2570821"/>
                  <a:gd name="connsiteY39" fmla="*/ 1393825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8525 w 2570821"/>
                  <a:gd name="connsiteY39" fmla="*/ 1393825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8525 w 2570821"/>
                  <a:gd name="connsiteY39" fmla="*/ 1393825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8525 w 2570821"/>
                  <a:gd name="connsiteY39" fmla="*/ 1393825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8525 w 2570821"/>
                  <a:gd name="connsiteY39" fmla="*/ 1393825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8525 w 2570821"/>
                  <a:gd name="connsiteY39" fmla="*/ 1393825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8525 w 2570821"/>
                  <a:gd name="connsiteY39" fmla="*/ 1393825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  <a:gd name="connsiteX0" fmla="*/ 0 w 2570821"/>
                  <a:gd name="connsiteY0" fmla="*/ 1514475 h 2305050"/>
                  <a:gd name="connsiteX1" fmla="*/ 482600 w 2570821"/>
                  <a:gd name="connsiteY1" fmla="*/ 1539875 h 2305050"/>
                  <a:gd name="connsiteX2" fmla="*/ 1035050 w 2570821"/>
                  <a:gd name="connsiteY2" fmla="*/ 1635125 h 2305050"/>
                  <a:gd name="connsiteX3" fmla="*/ 1146175 w 2570821"/>
                  <a:gd name="connsiteY3" fmla="*/ 1511300 h 2305050"/>
                  <a:gd name="connsiteX4" fmla="*/ 1346200 w 2570821"/>
                  <a:gd name="connsiteY4" fmla="*/ 1368425 h 2305050"/>
                  <a:gd name="connsiteX5" fmla="*/ 1463675 w 2570821"/>
                  <a:gd name="connsiteY5" fmla="*/ 1289050 h 2305050"/>
                  <a:gd name="connsiteX6" fmla="*/ 1447800 w 2570821"/>
                  <a:gd name="connsiteY6" fmla="*/ 1177925 h 2305050"/>
                  <a:gd name="connsiteX7" fmla="*/ 1292225 w 2570821"/>
                  <a:gd name="connsiteY7" fmla="*/ 1073150 h 2305050"/>
                  <a:gd name="connsiteX8" fmla="*/ 1092200 w 2570821"/>
                  <a:gd name="connsiteY8" fmla="*/ 930275 h 2305050"/>
                  <a:gd name="connsiteX9" fmla="*/ 892175 w 2570821"/>
                  <a:gd name="connsiteY9" fmla="*/ 835025 h 2305050"/>
                  <a:gd name="connsiteX10" fmla="*/ 774700 w 2570821"/>
                  <a:gd name="connsiteY10" fmla="*/ 663575 h 2305050"/>
                  <a:gd name="connsiteX11" fmla="*/ 765175 w 2570821"/>
                  <a:gd name="connsiteY11" fmla="*/ 520700 h 2305050"/>
                  <a:gd name="connsiteX12" fmla="*/ 854075 w 2570821"/>
                  <a:gd name="connsiteY12" fmla="*/ 387350 h 2305050"/>
                  <a:gd name="connsiteX13" fmla="*/ 1038225 w 2570821"/>
                  <a:gd name="connsiteY13" fmla="*/ 295275 h 2305050"/>
                  <a:gd name="connsiteX14" fmla="*/ 1133475 w 2570821"/>
                  <a:gd name="connsiteY14" fmla="*/ 225425 h 2305050"/>
                  <a:gd name="connsiteX15" fmla="*/ 1168400 w 2570821"/>
                  <a:gd name="connsiteY15" fmla="*/ 127000 h 2305050"/>
                  <a:gd name="connsiteX16" fmla="*/ 1212850 w 2570821"/>
                  <a:gd name="connsiteY16" fmla="*/ 22225 h 2305050"/>
                  <a:gd name="connsiteX17" fmla="*/ 1276350 w 2570821"/>
                  <a:gd name="connsiteY17" fmla="*/ 0 h 2305050"/>
                  <a:gd name="connsiteX18" fmla="*/ 1343025 w 2570821"/>
                  <a:gd name="connsiteY18" fmla="*/ 38100 h 2305050"/>
                  <a:gd name="connsiteX19" fmla="*/ 1352550 w 2570821"/>
                  <a:gd name="connsiteY19" fmla="*/ 123825 h 2305050"/>
                  <a:gd name="connsiteX20" fmla="*/ 1289050 w 2570821"/>
                  <a:gd name="connsiteY20" fmla="*/ 238125 h 2305050"/>
                  <a:gd name="connsiteX21" fmla="*/ 1320800 w 2570821"/>
                  <a:gd name="connsiteY21" fmla="*/ 234950 h 2305050"/>
                  <a:gd name="connsiteX22" fmla="*/ 1422400 w 2570821"/>
                  <a:gd name="connsiteY22" fmla="*/ 149225 h 2305050"/>
                  <a:gd name="connsiteX23" fmla="*/ 1485900 w 2570821"/>
                  <a:gd name="connsiteY23" fmla="*/ 107950 h 2305050"/>
                  <a:gd name="connsiteX24" fmla="*/ 1466850 w 2570821"/>
                  <a:gd name="connsiteY24" fmla="*/ 184150 h 2305050"/>
                  <a:gd name="connsiteX25" fmla="*/ 1466850 w 2570821"/>
                  <a:gd name="connsiteY25" fmla="*/ 279400 h 2305050"/>
                  <a:gd name="connsiteX26" fmla="*/ 1558925 w 2570821"/>
                  <a:gd name="connsiteY26" fmla="*/ 365125 h 2305050"/>
                  <a:gd name="connsiteX27" fmla="*/ 1539875 w 2570821"/>
                  <a:gd name="connsiteY27" fmla="*/ 311150 h 2305050"/>
                  <a:gd name="connsiteX28" fmla="*/ 1546225 w 2570821"/>
                  <a:gd name="connsiteY28" fmla="*/ 206375 h 2305050"/>
                  <a:gd name="connsiteX29" fmla="*/ 1670050 w 2570821"/>
                  <a:gd name="connsiteY29" fmla="*/ 53975 h 2305050"/>
                  <a:gd name="connsiteX30" fmla="*/ 1841500 w 2570821"/>
                  <a:gd name="connsiteY30" fmla="*/ 15875 h 2305050"/>
                  <a:gd name="connsiteX31" fmla="*/ 2073275 w 2570821"/>
                  <a:gd name="connsiteY31" fmla="*/ 44450 h 2305050"/>
                  <a:gd name="connsiteX32" fmla="*/ 2266950 w 2570821"/>
                  <a:gd name="connsiteY32" fmla="*/ 133350 h 2305050"/>
                  <a:gd name="connsiteX33" fmla="*/ 2422525 w 2570821"/>
                  <a:gd name="connsiteY33" fmla="*/ 327025 h 2305050"/>
                  <a:gd name="connsiteX34" fmla="*/ 2565400 w 2570821"/>
                  <a:gd name="connsiteY34" fmla="*/ 647700 h 2305050"/>
                  <a:gd name="connsiteX35" fmla="*/ 2524125 w 2570821"/>
                  <a:gd name="connsiteY35" fmla="*/ 942975 h 2305050"/>
                  <a:gd name="connsiteX36" fmla="*/ 2381250 w 2570821"/>
                  <a:gd name="connsiteY36" fmla="*/ 1219200 h 2305050"/>
                  <a:gd name="connsiteX37" fmla="*/ 2228850 w 2570821"/>
                  <a:gd name="connsiteY37" fmla="*/ 1314450 h 2305050"/>
                  <a:gd name="connsiteX38" fmla="*/ 2162175 w 2570821"/>
                  <a:gd name="connsiteY38" fmla="*/ 1349375 h 2305050"/>
                  <a:gd name="connsiteX39" fmla="*/ 2166144 w 2570821"/>
                  <a:gd name="connsiteY39" fmla="*/ 1400969 h 2305050"/>
                  <a:gd name="connsiteX40" fmla="*/ 2251075 w 2570821"/>
                  <a:gd name="connsiteY40" fmla="*/ 1390650 h 2305050"/>
                  <a:gd name="connsiteX41" fmla="*/ 2451100 w 2570821"/>
                  <a:gd name="connsiteY41" fmla="*/ 1346200 h 2305050"/>
                  <a:gd name="connsiteX42" fmla="*/ 2533650 w 2570821"/>
                  <a:gd name="connsiteY42" fmla="*/ 1323975 h 2305050"/>
                  <a:gd name="connsiteX43" fmla="*/ 2546350 w 2570821"/>
                  <a:gd name="connsiteY43" fmla="*/ 1358900 h 2305050"/>
                  <a:gd name="connsiteX44" fmla="*/ 2476500 w 2570821"/>
                  <a:gd name="connsiteY44" fmla="*/ 1409700 h 2305050"/>
                  <a:gd name="connsiteX45" fmla="*/ 2298700 w 2570821"/>
                  <a:gd name="connsiteY45" fmla="*/ 1479550 h 2305050"/>
                  <a:gd name="connsiteX46" fmla="*/ 1958975 w 2570821"/>
                  <a:gd name="connsiteY46" fmla="*/ 1514475 h 2305050"/>
                  <a:gd name="connsiteX47" fmla="*/ 1717675 w 2570821"/>
                  <a:gd name="connsiteY47" fmla="*/ 1533525 h 2305050"/>
                  <a:gd name="connsiteX48" fmla="*/ 1555750 w 2570821"/>
                  <a:gd name="connsiteY48" fmla="*/ 1584325 h 2305050"/>
                  <a:gd name="connsiteX49" fmla="*/ 1444625 w 2570821"/>
                  <a:gd name="connsiteY49" fmla="*/ 1692275 h 2305050"/>
                  <a:gd name="connsiteX50" fmla="*/ 1196975 w 2570821"/>
                  <a:gd name="connsiteY50" fmla="*/ 2041525 h 2305050"/>
                  <a:gd name="connsiteX51" fmla="*/ 958850 w 2570821"/>
                  <a:gd name="connsiteY51" fmla="*/ 2305050 h 2305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2570821" h="2305050">
                    <a:moveTo>
                      <a:pt x="0" y="1514475"/>
                    </a:moveTo>
                    <a:cubicBezTo>
                      <a:pt x="160867" y="1522942"/>
                      <a:pt x="321733" y="1521883"/>
                      <a:pt x="482600" y="1539875"/>
                    </a:cubicBezTo>
                    <a:cubicBezTo>
                      <a:pt x="669131" y="1564482"/>
                      <a:pt x="838993" y="1615281"/>
                      <a:pt x="1035050" y="1635125"/>
                    </a:cubicBezTo>
                    <a:cubicBezTo>
                      <a:pt x="1081617" y="1615281"/>
                      <a:pt x="1099608" y="1545432"/>
                      <a:pt x="1146175" y="1511300"/>
                    </a:cubicBezTo>
                    <a:cubicBezTo>
                      <a:pt x="1208087" y="1456531"/>
                      <a:pt x="1270000" y="1408906"/>
                      <a:pt x="1346200" y="1368425"/>
                    </a:cubicBezTo>
                    <a:cubicBezTo>
                      <a:pt x="1385358" y="1339585"/>
                      <a:pt x="1436424" y="1327415"/>
                      <a:pt x="1463675" y="1289050"/>
                    </a:cubicBezTo>
                    <a:cubicBezTo>
                      <a:pt x="1465527" y="1252008"/>
                      <a:pt x="1469761" y="1217348"/>
                      <a:pt x="1447800" y="1177925"/>
                    </a:cubicBezTo>
                    <a:cubicBezTo>
                      <a:pt x="1395942" y="1131093"/>
                      <a:pt x="1344083" y="1108075"/>
                      <a:pt x="1292225" y="1073150"/>
                    </a:cubicBezTo>
                    <a:lnTo>
                      <a:pt x="1092200" y="930275"/>
                    </a:lnTo>
                    <a:cubicBezTo>
                      <a:pt x="1025525" y="886619"/>
                      <a:pt x="946943" y="871538"/>
                      <a:pt x="892175" y="835025"/>
                    </a:cubicBezTo>
                    <a:cubicBezTo>
                      <a:pt x="843492" y="782637"/>
                      <a:pt x="806715" y="732631"/>
                      <a:pt x="774700" y="663575"/>
                    </a:cubicBezTo>
                    <a:cubicBezTo>
                      <a:pt x="757238" y="615950"/>
                      <a:pt x="758825" y="570706"/>
                      <a:pt x="765175" y="520700"/>
                    </a:cubicBezTo>
                    <a:cubicBezTo>
                      <a:pt x="782902" y="466725"/>
                      <a:pt x="805392" y="429419"/>
                      <a:pt x="854075" y="387350"/>
                    </a:cubicBezTo>
                    <a:cubicBezTo>
                      <a:pt x="915458" y="347133"/>
                      <a:pt x="976842" y="325967"/>
                      <a:pt x="1038225" y="295275"/>
                    </a:cubicBezTo>
                    <a:cubicBezTo>
                      <a:pt x="1069975" y="271992"/>
                      <a:pt x="1101725" y="260614"/>
                      <a:pt x="1133475" y="225425"/>
                    </a:cubicBezTo>
                    <a:cubicBezTo>
                      <a:pt x="1157024" y="192617"/>
                      <a:pt x="1156758" y="159808"/>
                      <a:pt x="1168400" y="127000"/>
                    </a:cubicBezTo>
                    <a:lnTo>
                      <a:pt x="1212850" y="22225"/>
                    </a:lnTo>
                    <a:lnTo>
                      <a:pt x="1276350" y="0"/>
                    </a:lnTo>
                    <a:lnTo>
                      <a:pt x="1343025" y="38100"/>
                    </a:lnTo>
                    <a:lnTo>
                      <a:pt x="1352550" y="123825"/>
                    </a:lnTo>
                    <a:lnTo>
                      <a:pt x="1289050" y="238125"/>
                    </a:lnTo>
                    <a:lnTo>
                      <a:pt x="1320800" y="234950"/>
                    </a:lnTo>
                    <a:lnTo>
                      <a:pt x="1422400" y="149225"/>
                    </a:lnTo>
                    <a:lnTo>
                      <a:pt x="1485900" y="107950"/>
                    </a:lnTo>
                    <a:lnTo>
                      <a:pt x="1466850" y="184150"/>
                    </a:lnTo>
                    <a:lnTo>
                      <a:pt x="1466850" y="279400"/>
                    </a:lnTo>
                    <a:lnTo>
                      <a:pt x="1558925" y="365125"/>
                    </a:lnTo>
                    <a:lnTo>
                      <a:pt x="1539875" y="311150"/>
                    </a:lnTo>
                    <a:cubicBezTo>
                      <a:pt x="1541992" y="276225"/>
                      <a:pt x="1532202" y="241300"/>
                      <a:pt x="1546225" y="206375"/>
                    </a:cubicBezTo>
                    <a:cubicBezTo>
                      <a:pt x="1575594" y="148431"/>
                      <a:pt x="1612106" y="97631"/>
                      <a:pt x="1670050" y="53975"/>
                    </a:cubicBezTo>
                    <a:cubicBezTo>
                      <a:pt x="1729581" y="34131"/>
                      <a:pt x="1784350" y="21432"/>
                      <a:pt x="1841500" y="15875"/>
                    </a:cubicBezTo>
                    <a:cubicBezTo>
                      <a:pt x="1923521" y="11112"/>
                      <a:pt x="2003160" y="18256"/>
                      <a:pt x="2073275" y="44450"/>
                    </a:cubicBezTo>
                    <a:cubicBezTo>
                      <a:pt x="2147358" y="69321"/>
                      <a:pt x="2207154" y="87048"/>
                      <a:pt x="2266950" y="133350"/>
                    </a:cubicBezTo>
                    <a:cubicBezTo>
                      <a:pt x="2328333" y="197908"/>
                      <a:pt x="2377811" y="252942"/>
                      <a:pt x="2422525" y="327025"/>
                    </a:cubicBezTo>
                    <a:cubicBezTo>
                      <a:pt x="2479675" y="433917"/>
                      <a:pt x="2536824" y="521757"/>
                      <a:pt x="2565400" y="647700"/>
                    </a:cubicBezTo>
                    <a:cubicBezTo>
                      <a:pt x="2580217" y="746125"/>
                      <a:pt x="2564076" y="844550"/>
                      <a:pt x="2524125" y="942975"/>
                    </a:cubicBezTo>
                    <a:cubicBezTo>
                      <a:pt x="2500313" y="1049338"/>
                      <a:pt x="2438400" y="1131887"/>
                      <a:pt x="2381250" y="1219200"/>
                    </a:cubicBezTo>
                    <a:cubicBezTo>
                      <a:pt x="2332832" y="1262856"/>
                      <a:pt x="2279650" y="1282700"/>
                      <a:pt x="2228850" y="1314450"/>
                    </a:cubicBezTo>
                    <a:cubicBezTo>
                      <a:pt x="2206625" y="1326092"/>
                      <a:pt x="2179637" y="1325827"/>
                      <a:pt x="2162175" y="1349375"/>
                    </a:cubicBezTo>
                    <a:cubicBezTo>
                      <a:pt x="2154767" y="1364192"/>
                      <a:pt x="2164027" y="1386152"/>
                      <a:pt x="2166144" y="1400969"/>
                    </a:cubicBezTo>
                    <a:cubicBezTo>
                      <a:pt x="2193661" y="1399911"/>
                      <a:pt x="2218796" y="1401233"/>
                      <a:pt x="2251075" y="1390650"/>
                    </a:cubicBezTo>
                    <a:cubicBezTo>
                      <a:pt x="2320131" y="1387739"/>
                      <a:pt x="2384425" y="1361017"/>
                      <a:pt x="2451100" y="1346200"/>
                    </a:cubicBezTo>
                    <a:lnTo>
                      <a:pt x="2533650" y="1323975"/>
                    </a:lnTo>
                    <a:cubicBezTo>
                      <a:pt x="2537883" y="1335617"/>
                      <a:pt x="2556405" y="1344876"/>
                      <a:pt x="2546350" y="1358900"/>
                    </a:cubicBezTo>
                    <a:cubicBezTo>
                      <a:pt x="2523067" y="1387739"/>
                      <a:pt x="2506927" y="1395148"/>
                      <a:pt x="2476500" y="1409700"/>
                    </a:cubicBezTo>
                    <a:cubicBezTo>
                      <a:pt x="2412470" y="1442508"/>
                      <a:pt x="2367492" y="1465792"/>
                      <a:pt x="2298700" y="1479550"/>
                    </a:cubicBezTo>
                    <a:cubicBezTo>
                      <a:pt x="2180696" y="1500717"/>
                      <a:pt x="2072217" y="1502833"/>
                      <a:pt x="1958975" y="1514475"/>
                    </a:cubicBezTo>
                    <a:cubicBezTo>
                      <a:pt x="1878542" y="1520825"/>
                      <a:pt x="1807633" y="1517650"/>
                      <a:pt x="1717675" y="1533525"/>
                    </a:cubicBezTo>
                    <a:cubicBezTo>
                      <a:pt x="1661319" y="1543314"/>
                      <a:pt x="1614487" y="1553105"/>
                      <a:pt x="1555750" y="1584325"/>
                    </a:cubicBezTo>
                    <a:cubicBezTo>
                      <a:pt x="1516327" y="1615545"/>
                      <a:pt x="1481667" y="1656292"/>
                      <a:pt x="1444625" y="1692275"/>
                    </a:cubicBezTo>
                    <a:lnTo>
                      <a:pt x="1196975" y="2041525"/>
                    </a:lnTo>
                    <a:lnTo>
                      <a:pt x="958850" y="2305050"/>
                    </a:ln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フリーフォーム: 図形 120">
                <a:extLst>
                  <a:ext uri="{FF2B5EF4-FFF2-40B4-BE49-F238E27FC236}">
                    <a16:creationId xmlns:a16="http://schemas.microsoft.com/office/drawing/2014/main" id="{FB35E27C-C687-D17A-AB9A-FF5CC938A0BA}"/>
                  </a:ext>
                </a:extLst>
              </p:cNvPr>
              <p:cNvSpPr/>
              <p:nvPr/>
            </p:nvSpPr>
            <p:spPr>
              <a:xfrm>
                <a:off x="4337050" y="5295900"/>
                <a:ext cx="393700" cy="352425"/>
              </a:xfrm>
              <a:custGeom>
                <a:avLst/>
                <a:gdLst>
                  <a:gd name="connsiteX0" fmla="*/ 393700 w 393700"/>
                  <a:gd name="connsiteY0" fmla="*/ 0 h 352425"/>
                  <a:gd name="connsiteX1" fmla="*/ 231775 w 393700"/>
                  <a:gd name="connsiteY1" fmla="*/ 165100 h 352425"/>
                  <a:gd name="connsiteX2" fmla="*/ 0 w 393700"/>
                  <a:gd name="connsiteY2" fmla="*/ 352425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700" h="352425">
                    <a:moveTo>
                      <a:pt x="393700" y="0"/>
                    </a:moveTo>
                    <a:lnTo>
                      <a:pt x="231775" y="165100"/>
                    </a:lnTo>
                    <a:lnTo>
                      <a:pt x="0" y="352425"/>
                    </a:ln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フリーフォーム: 図形 121">
                <a:extLst>
                  <a:ext uri="{FF2B5EF4-FFF2-40B4-BE49-F238E27FC236}">
                    <a16:creationId xmlns:a16="http://schemas.microsoft.com/office/drawing/2014/main" id="{3D982BEC-A0BD-FFFA-14AB-29FCA8F3D863}"/>
                  </a:ext>
                </a:extLst>
              </p:cNvPr>
              <p:cNvSpPr/>
              <p:nvPr/>
            </p:nvSpPr>
            <p:spPr>
              <a:xfrm>
                <a:off x="4540249" y="4911725"/>
                <a:ext cx="1268081" cy="1028701"/>
              </a:xfrm>
              <a:custGeom>
                <a:avLst/>
                <a:gdLst>
                  <a:gd name="connsiteX0" fmla="*/ 0 w 1257300"/>
                  <a:gd name="connsiteY0" fmla="*/ 920750 h 1028700"/>
                  <a:gd name="connsiteX1" fmla="*/ 400050 w 1257300"/>
                  <a:gd name="connsiteY1" fmla="*/ 647700 h 1028700"/>
                  <a:gd name="connsiteX2" fmla="*/ 723900 w 1257300"/>
                  <a:gd name="connsiteY2" fmla="*/ 425450 h 1028700"/>
                  <a:gd name="connsiteX3" fmla="*/ 946150 w 1257300"/>
                  <a:gd name="connsiteY3" fmla="*/ 238125 h 1028700"/>
                  <a:gd name="connsiteX4" fmla="*/ 1139825 w 1257300"/>
                  <a:gd name="connsiteY4" fmla="*/ 57150 h 1028700"/>
                  <a:gd name="connsiteX5" fmla="*/ 1219200 w 1257300"/>
                  <a:gd name="connsiteY5" fmla="*/ 0 h 1028700"/>
                  <a:gd name="connsiteX6" fmla="*/ 1254125 w 1257300"/>
                  <a:gd name="connsiteY6" fmla="*/ 0 h 1028700"/>
                  <a:gd name="connsiteX7" fmla="*/ 1257300 w 1257300"/>
                  <a:gd name="connsiteY7" fmla="*/ 76200 h 1028700"/>
                  <a:gd name="connsiteX8" fmla="*/ 1038225 w 1257300"/>
                  <a:gd name="connsiteY8" fmla="*/ 266700 h 1028700"/>
                  <a:gd name="connsiteX9" fmla="*/ 717550 w 1257300"/>
                  <a:gd name="connsiteY9" fmla="*/ 536575 h 1028700"/>
                  <a:gd name="connsiteX10" fmla="*/ 425450 w 1257300"/>
                  <a:gd name="connsiteY10" fmla="*/ 774700 h 1028700"/>
                  <a:gd name="connsiteX11" fmla="*/ 63500 w 1257300"/>
                  <a:gd name="connsiteY11" fmla="*/ 1028700 h 1028700"/>
                  <a:gd name="connsiteX0" fmla="*/ 0 w 1257300"/>
                  <a:gd name="connsiteY0" fmla="*/ 920750 h 1028700"/>
                  <a:gd name="connsiteX1" fmla="*/ 400050 w 1257300"/>
                  <a:gd name="connsiteY1" fmla="*/ 647700 h 1028700"/>
                  <a:gd name="connsiteX2" fmla="*/ 723900 w 1257300"/>
                  <a:gd name="connsiteY2" fmla="*/ 425450 h 1028700"/>
                  <a:gd name="connsiteX3" fmla="*/ 946150 w 1257300"/>
                  <a:gd name="connsiteY3" fmla="*/ 238125 h 1028700"/>
                  <a:gd name="connsiteX4" fmla="*/ 1139825 w 1257300"/>
                  <a:gd name="connsiteY4" fmla="*/ 57150 h 1028700"/>
                  <a:gd name="connsiteX5" fmla="*/ 1219200 w 1257300"/>
                  <a:gd name="connsiteY5" fmla="*/ 0 h 1028700"/>
                  <a:gd name="connsiteX6" fmla="*/ 1254125 w 1257300"/>
                  <a:gd name="connsiteY6" fmla="*/ 0 h 1028700"/>
                  <a:gd name="connsiteX7" fmla="*/ 1257300 w 1257300"/>
                  <a:gd name="connsiteY7" fmla="*/ 76200 h 1028700"/>
                  <a:gd name="connsiteX8" fmla="*/ 1055491 w 1257300"/>
                  <a:gd name="connsiteY8" fmla="*/ 292643 h 1028700"/>
                  <a:gd name="connsiteX9" fmla="*/ 717550 w 1257300"/>
                  <a:gd name="connsiteY9" fmla="*/ 536575 h 1028700"/>
                  <a:gd name="connsiteX10" fmla="*/ 425450 w 1257300"/>
                  <a:gd name="connsiteY10" fmla="*/ 774700 h 1028700"/>
                  <a:gd name="connsiteX11" fmla="*/ 63500 w 1257300"/>
                  <a:gd name="connsiteY11" fmla="*/ 1028700 h 1028700"/>
                  <a:gd name="connsiteX0" fmla="*/ 0 w 1286077"/>
                  <a:gd name="connsiteY0" fmla="*/ 920750 h 1028700"/>
                  <a:gd name="connsiteX1" fmla="*/ 400050 w 1286077"/>
                  <a:gd name="connsiteY1" fmla="*/ 647700 h 1028700"/>
                  <a:gd name="connsiteX2" fmla="*/ 723900 w 1286077"/>
                  <a:gd name="connsiteY2" fmla="*/ 425450 h 1028700"/>
                  <a:gd name="connsiteX3" fmla="*/ 946150 w 1286077"/>
                  <a:gd name="connsiteY3" fmla="*/ 238125 h 1028700"/>
                  <a:gd name="connsiteX4" fmla="*/ 1139825 w 1286077"/>
                  <a:gd name="connsiteY4" fmla="*/ 57150 h 1028700"/>
                  <a:gd name="connsiteX5" fmla="*/ 1219200 w 1286077"/>
                  <a:gd name="connsiteY5" fmla="*/ 0 h 1028700"/>
                  <a:gd name="connsiteX6" fmla="*/ 1254125 w 1286077"/>
                  <a:gd name="connsiteY6" fmla="*/ 0 h 1028700"/>
                  <a:gd name="connsiteX7" fmla="*/ 1286077 w 1286077"/>
                  <a:gd name="connsiteY7" fmla="*/ 100702 h 1028700"/>
                  <a:gd name="connsiteX8" fmla="*/ 1055491 w 1286077"/>
                  <a:gd name="connsiteY8" fmla="*/ 292643 h 1028700"/>
                  <a:gd name="connsiteX9" fmla="*/ 717550 w 1286077"/>
                  <a:gd name="connsiteY9" fmla="*/ 536575 h 1028700"/>
                  <a:gd name="connsiteX10" fmla="*/ 425450 w 1286077"/>
                  <a:gd name="connsiteY10" fmla="*/ 774700 h 1028700"/>
                  <a:gd name="connsiteX11" fmla="*/ 63500 w 1286077"/>
                  <a:gd name="connsiteY11" fmla="*/ 1028700 h 1028700"/>
                  <a:gd name="connsiteX0" fmla="*/ 0 w 1255860"/>
                  <a:gd name="connsiteY0" fmla="*/ 920750 h 1028700"/>
                  <a:gd name="connsiteX1" fmla="*/ 400050 w 1255860"/>
                  <a:gd name="connsiteY1" fmla="*/ 647700 h 1028700"/>
                  <a:gd name="connsiteX2" fmla="*/ 723900 w 1255860"/>
                  <a:gd name="connsiteY2" fmla="*/ 425450 h 1028700"/>
                  <a:gd name="connsiteX3" fmla="*/ 946150 w 1255860"/>
                  <a:gd name="connsiteY3" fmla="*/ 238125 h 1028700"/>
                  <a:gd name="connsiteX4" fmla="*/ 1139825 w 1255860"/>
                  <a:gd name="connsiteY4" fmla="*/ 57150 h 1028700"/>
                  <a:gd name="connsiteX5" fmla="*/ 1219200 w 1255860"/>
                  <a:gd name="connsiteY5" fmla="*/ 0 h 1028700"/>
                  <a:gd name="connsiteX6" fmla="*/ 1254125 w 1255860"/>
                  <a:gd name="connsiteY6" fmla="*/ 0 h 1028700"/>
                  <a:gd name="connsiteX7" fmla="*/ 1255860 w 1255860"/>
                  <a:gd name="connsiteY7" fmla="*/ 115114 h 1028700"/>
                  <a:gd name="connsiteX8" fmla="*/ 1055491 w 1255860"/>
                  <a:gd name="connsiteY8" fmla="*/ 292643 h 1028700"/>
                  <a:gd name="connsiteX9" fmla="*/ 717550 w 1255860"/>
                  <a:gd name="connsiteY9" fmla="*/ 536575 h 1028700"/>
                  <a:gd name="connsiteX10" fmla="*/ 425450 w 1255860"/>
                  <a:gd name="connsiteY10" fmla="*/ 774700 h 1028700"/>
                  <a:gd name="connsiteX11" fmla="*/ 63500 w 1255860"/>
                  <a:gd name="connsiteY11" fmla="*/ 1028700 h 1028700"/>
                  <a:gd name="connsiteX0" fmla="*/ 0 w 1268081"/>
                  <a:gd name="connsiteY0" fmla="*/ 920750 h 1028700"/>
                  <a:gd name="connsiteX1" fmla="*/ 400050 w 1268081"/>
                  <a:gd name="connsiteY1" fmla="*/ 647700 h 1028700"/>
                  <a:gd name="connsiteX2" fmla="*/ 723900 w 1268081"/>
                  <a:gd name="connsiteY2" fmla="*/ 425450 h 1028700"/>
                  <a:gd name="connsiteX3" fmla="*/ 946150 w 1268081"/>
                  <a:gd name="connsiteY3" fmla="*/ 238125 h 1028700"/>
                  <a:gd name="connsiteX4" fmla="*/ 1139825 w 1268081"/>
                  <a:gd name="connsiteY4" fmla="*/ 57150 h 1028700"/>
                  <a:gd name="connsiteX5" fmla="*/ 1219200 w 1268081"/>
                  <a:gd name="connsiteY5" fmla="*/ 0 h 1028700"/>
                  <a:gd name="connsiteX6" fmla="*/ 1254125 w 1268081"/>
                  <a:gd name="connsiteY6" fmla="*/ 0 h 1028700"/>
                  <a:gd name="connsiteX7" fmla="*/ 1255860 w 1268081"/>
                  <a:gd name="connsiteY7" fmla="*/ 115114 h 1028700"/>
                  <a:gd name="connsiteX8" fmla="*/ 1055491 w 1268081"/>
                  <a:gd name="connsiteY8" fmla="*/ 292643 h 1028700"/>
                  <a:gd name="connsiteX9" fmla="*/ 717550 w 1268081"/>
                  <a:gd name="connsiteY9" fmla="*/ 536575 h 1028700"/>
                  <a:gd name="connsiteX10" fmla="*/ 425450 w 1268081"/>
                  <a:gd name="connsiteY10" fmla="*/ 774700 h 1028700"/>
                  <a:gd name="connsiteX11" fmla="*/ 63500 w 1268081"/>
                  <a:gd name="connsiteY11" fmla="*/ 1028700 h 1028700"/>
                  <a:gd name="connsiteX0" fmla="*/ 0 w 1268080"/>
                  <a:gd name="connsiteY0" fmla="*/ 920750 h 1028700"/>
                  <a:gd name="connsiteX1" fmla="*/ 400050 w 1268080"/>
                  <a:gd name="connsiteY1" fmla="*/ 647700 h 1028700"/>
                  <a:gd name="connsiteX2" fmla="*/ 723900 w 1268080"/>
                  <a:gd name="connsiteY2" fmla="*/ 425450 h 1028700"/>
                  <a:gd name="connsiteX3" fmla="*/ 946150 w 1268080"/>
                  <a:gd name="connsiteY3" fmla="*/ 238125 h 1028700"/>
                  <a:gd name="connsiteX4" fmla="*/ 1139825 w 1268080"/>
                  <a:gd name="connsiteY4" fmla="*/ 57150 h 1028700"/>
                  <a:gd name="connsiteX5" fmla="*/ 1219200 w 1268080"/>
                  <a:gd name="connsiteY5" fmla="*/ 0 h 1028700"/>
                  <a:gd name="connsiteX6" fmla="*/ 1254125 w 1268080"/>
                  <a:gd name="connsiteY6" fmla="*/ 0 h 1028700"/>
                  <a:gd name="connsiteX7" fmla="*/ 1255860 w 1268080"/>
                  <a:gd name="connsiteY7" fmla="*/ 115114 h 1028700"/>
                  <a:gd name="connsiteX8" fmla="*/ 1055491 w 1268080"/>
                  <a:gd name="connsiteY8" fmla="*/ 292643 h 1028700"/>
                  <a:gd name="connsiteX9" fmla="*/ 724744 w 1268080"/>
                  <a:gd name="connsiteY9" fmla="*/ 563958 h 1028700"/>
                  <a:gd name="connsiteX10" fmla="*/ 425450 w 1268080"/>
                  <a:gd name="connsiteY10" fmla="*/ 774700 h 1028700"/>
                  <a:gd name="connsiteX11" fmla="*/ 63500 w 1268080"/>
                  <a:gd name="connsiteY11" fmla="*/ 1028700 h 1028700"/>
                  <a:gd name="connsiteX0" fmla="*/ 0 w 1268080"/>
                  <a:gd name="connsiteY0" fmla="*/ 920750 h 1028700"/>
                  <a:gd name="connsiteX1" fmla="*/ 400050 w 1268080"/>
                  <a:gd name="connsiteY1" fmla="*/ 647700 h 1028700"/>
                  <a:gd name="connsiteX2" fmla="*/ 712389 w 1268080"/>
                  <a:gd name="connsiteY2" fmla="*/ 411038 h 1028700"/>
                  <a:gd name="connsiteX3" fmla="*/ 946150 w 1268080"/>
                  <a:gd name="connsiteY3" fmla="*/ 238125 h 1028700"/>
                  <a:gd name="connsiteX4" fmla="*/ 1139825 w 1268080"/>
                  <a:gd name="connsiteY4" fmla="*/ 57150 h 1028700"/>
                  <a:gd name="connsiteX5" fmla="*/ 1219200 w 1268080"/>
                  <a:gd name="connsiteY5" fmla="*/ 0 h 1028700"/>
                  <a:gd name="connsiteX6" fmla="*/ 1254125 w 1268080"/>
                  <a:gd name="connsiteY6" fmla="*/ 0 h 1028700"/>
                  <a:gd name="connsiteX7" fmla="*/ 1255860 w 1268080"/>
                  <a:gd name="connsiteY7" fmla="*/ 115114 h 1028700"/>
                  <a:gd name="connsiteX8" fmla="*/ 1055491 w 1268080"/>
                  <a:gd name="connsiteY8" fmla="*/ 292643 h 1028700"/>
                  <a:gd name="connsiteX9" fmla="*/ 724744 w 1268080"/>
                  <a:gd name="connsiteY9" fmla="*/ 563958 h 1028700"/>
                  <a:gd name="connsiteX10" fmla="*/ 425450 w 1268080"/>
                  <a:gd name="connsiteY10" fmla="*/ 774700 h 1028700"/>
                  <a:gd name="connsiteX11" fmla="*/ 63500 w 1268080"/>
                  <a:gd name="connsiteY11" fmla="*/ 1028700 h 1028700"/>
                  <a:gd name="connsiteX0" fmla="*/ 0 w 1268080"/>
                  <a:gd name="connsiteY0" fmla="*/ 920750 h 1028700"/>
                  <a:gd name="connsiteX1" fmla="*/ 400050 w 1268080"/>
                  <a:gd name="connsiteY1" fmla="*/ 647700 h 1028700"/>
                  <a:gd name="connsiteX2" fmla="*/ 712389 w 1268080"/>
                  <a:gd name="connsiteY2" fmla="*/ 411038 h 1028700"/>
                  <a:gd name="connsiteX3" fmla="*/ 938955 w 1268080"/>
                  <a:gd name="connsiteY3" fmla="*/ 230919 h 1028700"/>
                  <a:gd name="connsiteX4" fmla="*/ 1139825 w 1268080"/>
                  <a:gd name="connsiteY4" fmla="*/ 57150 h 1028700"/>
                  <a:gd name="connsiteX5" fmla="*/ 1219200 w 1268080"/>
                  <a:gd name="connsiteY5" fmla="*/ 0 h 1028700"/>
                  <a:gd name="connsiteX6" fmla="*/ 1254125 w 1268080"/>
                  <a:gd name="connsiteY6" fmla="*/ 0 h 1028700"/>
                  <a:gd name="connsiteX7" fmla="*/ 1255860 w 1268080"/>
                  <a:gd name="connsiteY7" fmla="*/ 115114 h 1028700"/>
                  <a:gd name="connsiteX8" fmla="*/ 1055491 w 1268080"/>
                  <a:gd name="connsiteY8" fmla="*/ 292643 h 1028700"/>
                  <a:gd name="connsiteX9" fmla="*/ 724744 w 1268080"/>
                  <a:gd name="connsiteY9" fmla="*/ 563958 h 1028700"/>
                  <a:gd name="connsiteX10" fmla="*/ 425450 w 1268080"/>
                  <a:gd name="connsiteY10" fmla="*/ 774700 h 1028700"/>
                  <a:gd name="connsiteX11" fmla="*/ 63500 w 1268080"/>
                  <a:gd name="connsiteY11" fmla="*/ 102870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8080" h="1028700">
                    <a:moveTo>
                      <a:pt x="0" y="920750"/>
                    </a:moveTo>
                    <a:lnTo>
                      <a:pt x="400050" y="647700"/>
                    </a:lnTo>
                    <a:lnTo>
                      <a:pt x="712389" y="411038"/>
                    </a:lnTo>
                    <a:lnTo>
                      <a:pt x="938955" y="230919"/>
                    </a:lnTo>
                    <a:lnTo>
                      <a:pt x="1139825" y="57150"/>
                    </a:lnTo>
                    <a:lnTo>
                      <a:pt x="1219200" y="0"/>
                    </a:lnTo>
                    <a:lnTo>
                      <a:pt x="1254125" y="0"/>
                    </a:lnTo>
                    <a:cubicBezTo>
                      <a:pt x="1254703" y="38371"/>
                      <a:pt x="1284060" y="65213"/>
                      <a:pt x="1255860" y="115114"/>
                    </a:cubicBezTo>
                    <a:lnTo>
                      <a:pt x="1055491" y="292643"/>
                    </a:lnTo>
                    <a:lnTo>
                      <a:pt x="724744" y="563958"/>
                    </a:lnTo>
                    <a:lnTo>
                      <a:pt x="425450" y="774700"/>
                    </a:lnTo>
                    <a:lnTo>
                      <a:pt x="63500" y="1028700"/>
                    </a:ln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フリーフォーム: 図形 122">
                <a:extLst>
                  <a:ext uri="{FF2B5EF4-FFF2-40B4-BE49-F238E27FC236}">
                    <a16:creationId xmlns:a16="http://schemas.microsoft.com/office/drawing/2014/main" id="{1EC56AC3-A027-A008-6D6B-504507D3E6B8}"/>
                  </a:ext>
                </a:extLst>
              </p:cNvPr>
              <p:cNvSpPr/>
              <p:nvPr/>
            </p:nvSpPr>
            <p:spPr>
              <a:xfrm>
                <a:off x="4657726" y="2462213"/>
                <a:ext cx="2276508" cy="3538537"/>
              </a:xfrm>
              <a:custGeom>
                <a:avLst/>
                <a:gdLst>
                  <a:gd name="connsiteX0" fmla="*/ 1962150 w 2276475"/>
                  <a:gd name="connsiteY0" fmla="*/ 0 h 3538537"/>
                  <a:gd name="connsiteX1" fmla="*/ 2171700 w 2276475"/>
                  <a:gd name="connsiteY1" fmla="*/ 276225 h 3538537"/>
                  <a:gd name="connsiteX2" fmla="*/ 2276475 w 2276475"/>
                  <a:gd name="connsiteY2" fmla="*/ 457200 h 3538537"/>
                  <a:gd name="connsiteX3" fmla="*/ 2195513 w 2276475"/>
                  <a:gd name="connsiteY3" fmla="*/ 823912 h 3538537"/>
                  <a:gd name="connsiteX4" fmla="*/ 2128838 w 2276475"/>
                  <a:gd name="connsiteY4" fmla="*/ 1052512 h 3538537"/>
                  <a:gd name="connsiteX5" fmla="*/ 2119313 w 2276475"/>
                  <a:gd name="connsiteY5" fmla="*/ 1257300 h 3538537"/>
                  <a:gd name="connsiteX6" fmla="*/ 1919288 w 2276475"/>
                  <a:gd name="connsiteY6" fmla="*/ 1590675 h 3538537"/>
                  <a:gd name="connsiteX7" fmla="*/ 1866900 w 2276475"/>
                  <a:gd name="connsiteY7" fmla="*/ 1857375 h 3538537"/>
                  <a:gd name="connsiteX8" fmla="*/ 1676400 w 2276475"/>
                  <a:gd name="connsiteY8" fmla="*/ 2190750 h 3538537"/>
                  <a:gd name="connsiteX9" fmla="*/ 1343025 w 2276475"/>
                  <a:gd name="connsiteY9" fmla="*/ 2509837 h 3538537"/>
                  <a:gd name="connsiteX10" fmla="*/ 938213 w 2276475"/>
                  <a:gd name="connsiteY10" fmla="*/ 2819400 h 3538537"/>
                  <a:gd name="connsiteX11" fmla="*/ 561975 w 2276475"/>
                  <a:gd name="connsiteY11" fmla="*/ 3114675 h 3538537"/>
                  <a:gd name="connsiteX12" fmla="*/ 0 w 2276475"/>
                  <a:gd name="connsiteY12" fmla="*/ 3538537 h 3538537"/>
                  <a:gd name="connsiteX0" fmla="*/ 1962150 w 2276475"/>
                  <a:gd name="connsiteY0" fmla="*/ 0 h 3538537"/>
                  <a:gd name="connsiteX1" fmla="*/ 2171700 w 2276475"/>
                  <a:gd name="connsiteY1" fmla="*/ 276225 h 3538537"/>
                  <a:gd name="connsiteX2" fmla="*/ 2276475 w 2276475"/>
                  <a:gd name="connsiteY2" fmla="*/ 457200 h 3538537"/>
                  <a:gd name="connsiteX3" fmla="*/ 2195513 w 2276475"/>
                  <a:gd name="connsiteY3" fmla="*/ 823912 h 3538537"/>
                  <a:gd name="connsiteX4" fmla="*/ 2128838 w 2276475"/>
                  <a:gd name="connsiteY4" fmla="*/ 1052512 h 3538537"/>
                  <a:gd name="connsiteX5" fmla="*/ 2119313 w 2276475"/>
                  <a:gd name="connsiteY5" fmla="*/ 1257300 h 3538537"/>
                  <a:gd name="connsiteX6" fmla="*/ 1919288 w 2276475"/>
                  <a:gd name="connsiteY6" fmla="*/ 1590675 h 3538537"/>
                  <a:gd name="connsiteX7" fmla="*/ 1866900 w 2276475"/>
                  <a:gd name="connsiteY7" fmla="*/ 1857375 h 3538537"/>
                  <a:gd name="connsiteX8" fmla="*/ 1676400 w 2276475"/>
                  <a:gd name="connsiteY8" fmla="*/ 2190750 h 3538537"/>
                  <a:gd name="connsiteX9" fmla="*/ 1343025 w 2276475"/>
                  <a:gd name="connsiteY9" fmla="*/ 2509837 h 3538537"/>
                  <a:gd name="connsiteX10" fmla="*/ 938213 w 2276475"/>
                  <a:gd name="connsiteY10" fmla="*/ 2819400 h 3538537"/>
                  <a:gd name="connsiteX11" fmla="*/ 561975 w 2276475"/>
                  <a:gd name="connsiteY11" fmla="*/ 3114675 h 3538537"/>
                  <a:gd name="connsiteX12" fmla="*/ 0 w 2276475"/>
                  <a:gd name="connsiteY12" fmla="*/ 3538537 h 3538537"/>
                  <a:gd name="connsiteX0" fmla="*/ 1962150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  <a:gd name="connsiteX0" fmla="*/ 1962150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  <a:gd name="connsiteX0" fmla="*/ 1962150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  <a:gd name="connsiteX0" fmla="*/ 1962150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  <a:gd name="connsiteX0" fmla="*/ 1962150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  <a:gd name="connsiteX0" fmla="*/ 1962150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  <a:gd name="connsiteX0" fmla="*/ 1962150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  <a:gd name="connsiteX0" fmla="*/ 1962150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  <a:gd name="connsiteX0" fmla="*/ 1962150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  <a:gd name="connsiteX0" fmla="*/ 1962150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  <a:gd name="connsiteX0" fmla="*/ 1962150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  <a:gd name="connsiteX0" fmla="*/ 1964532 w 2276508"/>
                  <a:gd name="connsiteY0" fmla="*/ 0 h 3538537"/>
                  <a:gd name="connsiteX1" fmla="*/ 2171700 w 2276508"/>
                  <a:gd name="connsiteY1" fmla="*/ 276225 h 3538537"/>
                  <a:gd name="connsiteX2" fmla="*/ 2276475 w 2276508"/>
                  <a:gd name="connsiteY2" fmla="*/ 457200 h 3538537"/>
                  <a:gd name="connsiteX3" fmla="*/ 2195513 w 2276508"/>
                  <a:gd name="connsiteY3" fmla="*/ 823912 h 3538537"/>
                  <a:gd name="connsiteX4" fmla="*/ 2128838 w 2276508"/>
                  <a:gd name="connsiteY4" fmla="*/ 1052512 h 3538537"/>
                  <a:gd name="connsiteX5" fmla="*/ 2119313 w 2276508"/>
                  <a:gd name="connsiteY5" fmla="*/ 1257300 h 3538537"/>
                  <a:gd name="connsiteX6" fmla="*/ 1919288 w 2276508"/>
                  <a:gd name="connsiteY6" fmla="*/ 1590675 h 3538537"/>
                  <a:gd name="connsiteX7" fmla="*/ 1866900 w 2276508"/>
                  <a:gd name="connsiteY7" fmla="*/ 1857375 h 3538537"/>
                  <a:gd name="connsiteX8" fmla="*/ 1676400 w 2276508"/>
                  <a:gd name="connsiteY8" fmla="*/ 2190750 h 3538537"/>
                  <a:gd name="connsiteX9" fmla="*/ 1343025 w 2276508"/>
                  <a:gd name="connsiteY9" fmla="*/ 2509837 h 3538537"/>
                  <a:gd name="connsiteX10" fmla="*/ 938213 w 2276508"/>
                  <a:gd name="connsiteY10" fmla="*/ 2819400 h 3538537"/>
                  <a:gd name="connsiteX11" fmla="*/ 561975 w 2276508"/>
                  <a:gd name="connsiteY11" fmla="*/ 3114675 h 3538537"/>
                  <a:gd name="connsiteX12" fmla="*/ 0 w 2276508"/>
                  <a:gd name="connsiteY12" fmla="*/ 3538537 h 3538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76508" h="3538537">
                    <a:moveTo>
                      <a:pt x="1964532" y="0"/>
                    </a:moveTo>
                    <a:lnTo>
                      <a:pt x="2171700" y="276225"/>
                    </a:lnTo>
                    <a:cubicBezTo>
                      <a:pt x="2206625" y="336550"/>
                      <a:pt x="2251075" y="382587"/>
                      <a:pt x="2276475" y="457200"/>
                    </a:cubicBezTo>
                    <a:cubicBezTo>
                      <a:pt x="2278063" y="584199"/>
                      <a:pt x="2222500" y="701675"/>
                      <a:pt x="2195513" y="823912"/>
                    </a:cubicBezTo>
                    <a:cubicBezTo>
                      <a:pt x="2173288" y="900112"/>
                      <a:pt x="2134394" y="973931"/>
                      <a:pt x="2128838" y="1052512"/>
                    </a:cubicBezTo>
                    <a:cubicBezTo>
                      <a:pt x="2116138" y="1130300"/>
                      <a:pt x="2141538" y="1189037"/>
                      <a:pt x="2119313" y="1257300"/>
                    </a:cubicBezTo>
                    <a:cubicBezTo>
                      <a:pt x="2062163" y="1380332"/>
                      <a:pt x="1976438" y="1470025"/>
                      <a:pt x="1919288" y="1590675"/>
                    </a:cubicBezTo>
                    <a:cubicBezTo>
                      <a:pt x="1889919" y="1684337"/>
                      <a:pt x="1893888" y="1768475"/>
                      <a:pt x="1866900" y="1857375"/>
                    </a:cubicBezTo>
                    <a:cubicBezTo>
                      <a:pt x="1822450" y="1980406"/>
                      <a:pt x="1747044" y="2084388"/>
                      <a:pt x="1676400" y="2190750"/>
                    </a:cubicBezTo>
                    <a:cubicBezTo>
                      <a:pt x="1572419" y="2311400"/>
                      <a:pt x="1454150" y="2403475"/>
                      <a:pt x="1343025" y="2509837"/>
                    </a:cubicBezTo>
                    <a:lnTo>
                      <a:pt x="938213" y="2819400"/>
                    </a:lnTo>
                    <a:lnTo>
                      <a:pt x="561975" y="3114675"/>
                    </a:lnTo>
                    <a:lnTo>
                      <a:pt x="0" y="3538537"/>
                    </a:ln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フリーフォーム: 図形 123">
                <a:extLst>
                  <a:ext uri="{FF2B5EF4-FFF2-40B4-BE49-F238E27FC236}">
                    <a16:creationId xmlns:a16="http://schemas.microsoft.com/office/drawing/2014/main" id="{798072E2-9950-2F7A-6D61-53BDDEFF72D1}"/>
                  </a:ext>
                </a:extLst>
              </p:cNvPr>
              <p:cNvSpPr/>
              <p:nvPr/>
            </p:nvSpPr>
            <p:spPr>
              <a:xfrm>
                <a:off x="5575520" y="739140"/>
                <a:ext cx="4106881" cy="5897880"/>
              </a:xfrm>
              <a:custGeom>
                <a:avLst/>
                <a:gdLst>
                  <a:gd name="connsiteX0" fmla="*/ 2369820 w 4099560"/>
                  <a:gd name="connsiteY0" fmla="*/ 0 h 5897880"/>
                  <a:gd name="connsiteX1" fmla="*/ 2788920 w 4099560"/>
                  <a:gd name="connsiteY1" fmla="*/ 190500 h 5897880"/>
                  <a:gd name="connsiteX2" fmla="*/ 3299460 w 4099560"/>
                  <a:gd name="connsiteY2" fmla="*/ 502920 h 5897880"/>
                  <a:gd name="connsiteX3" fmla="*/ 3855720 w 4099560"/>
                  <a:gd name="connsiteY3" fmla="*/ 1295400 h 5897880"/>
                  <a:gd name="connsiteX4" fmla="*/ 3985260 w 4099560"/>
                  <a:gd name="connsiteY4" fmla="*/ 1554480 h 5897880"/>
                  <a:gd name="connsiteX5" fmla="*/ 4099560 w 4099560"/>
                  <a:gd name="connsiteY5" fmla="*/ 1950720 h 5897880"/>
                  <a:gd name="connsiteX6" fmla="*/ 4084320 w 4099560"/>
                  <a:gd name="connsiteY6" fmla="*/ 2423160 h 5897880"/>
                  <a:gd name="connsiteX7" fmla="*/ 3779520 w 4099560"/>
                  <a:gd name="connsiteY7" fmla="*/ 3154680 h 5897880"/>
                  <a:gd name="connsiteX8" fmla="*/ 3215640 w 4099560"/>
                  <a:gd name="connsiteY8" fmla="*/ 3749040 h 5897880"/>
                  <a:gd name="connsiteX9" fmla="*/ 2575560 w 4099560"/>
                  <a:gd name="connsiteY9" fmla="*/ 4046220 h 5897880"/>
                  <a:gd name="connsiteX10" fmla="*/ 1866900 w 4099560"/>
                  <a:gd name="connsiteY10" fmla="*/ 4312920 h 5897880"/>
                  <a:gd name="connsiteX11" fmla="*/ 1363980 w 4099560"/>
                  <a:gd name="connsiteY11" fmla="*/ 4572000 h 5897880"/>
                  <a:gd name="connsiteX12" fmla="*/ 624840 w 4099560"/>
                  <a:gd name="connsiteY12" fmla="*/ 5204460 h 5897880"/>
                  <a:gd name="connsiteX13" fmla="*/ 0 w 4099560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  <a:gd name="connsiteX0" fmla="*/ 2369820 w 4106881"/>
                  <a:gd name="connsiteY0" fmla="*/ 0 h 5897880"/>
                  <a:gd name="connsiteX1" fmla="*/ 2788920 w 4106881"/>
                  <a:gd name="connsiteY1" fmla="*/ 190500 h 5897880"/>
                  <a:gd name="connsiteX2" fmla="*/ 3299460 w 4106881"/>
                  <a:gd name="connsiteY2" fmla="*/ 502920 h 5897880"/>
                  <a:gd name="connsiteX3" fmla="*/ 3855720 w 4106881"/>
                  <a:gd name="connsiteY3" fmla="*/ 1295400 h 5897880"/>
                  <a:gd name="connsiteX4" fmla="*/ 3985260 w 4106881"/>
                  <a:gd name="connsiteY4" fmla="*/ 1554480 h 5897880"/>
                  <a:gd name="connsiteX5" fmla="*/ 4099560 w 4106881"/>
                  <a:gd name="connsiteY5" fmla="*/ 1950720 h 5897880"/>
                  <a:gd name="connsiteX6" fmla="*/ 4084320 w 4106881"/>
                  <a:gd name="connsiteY6" fmla="*/ 2423160 h 5897880"/>
                  <a:gd name="connsiteX7" fmla="*/ 3779520 w 4106881"/>
                  <a:gd name="connsiteY7" fmla="*/ 3154680 h 5897880"/>
                  <a:gd name="connsiteX8" fmla="*/ 3215640 w 4106881"/>
                  <a:gd name="connsiteY8" fmla="*/ 3749040 h 5897880"/>
                  <a:gd name="connsiteX9" fmla="*/ 2575560 w 4106881"/>
                  <a:gd name="connsiteY9" fmla="*/ 4046220 h 5897880"/>
                  <a:gd name="connsiteX10" fmla="*/ 1866900 w 4106881"/>
                  <a:gd name="connsiteY10" fmla="*/ 4312920 h 5897880"/>
                  <a:gd name="connsiteX11" fmla="*/ 1363980 w 4106881"/>
                  <a:gd name="connsiteY11" fmla="*/ 4572000 h 5897880"/>
                  <a:gd name="connsiteX12" fmla="*/ 624840 w 4106881"/>
                  <a:gd name="connsiteY12" fmla="*/ 5204460 h 5897880"/>
                  <a:gd name="connsiteX13" fmla="*/ 0 w 4106881"/>
                  <a:gd name="connsiteY13" fmla="*/ 5897880 h 5897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06881" h="5897880">
                    <a:moveTo>
                      <a:pt x="2369820" y="0"/>
                    </a:moveTo>
                    <a:lnTo>
                      <a:pt x="2788920" y="190500"/>
                    </a:lnTo>
                    <a:cubicBezTo>
                      <a:pt x="2959100" y="294640"/>
                      <a:pt x="3138805" y="374968"/>
                      <a:pt x="3299460" y="502920"/>
                    </a:cubicBezTo>
                    <a:cubicBezTo>
                      <a:pt x="3522980" y="752793"/>
                      <a:pt x="3689350" y="1007427"/>
                      <a:pt x="3855720" y="1295400"/>
                    </a:cubicBezTo>
                    <a:cubicBezTo>
                      <a:pt x="3932238" y="1391285"/>
                      <a:pt x="3956368" y="1458595"/>
                      <a:pt x="3985260" y="1554480"/>
                    </a:cubicBezTo>
                    <a:cubicBezTo>
                      <a:pt x="4032885" y="1686560"/>
                      <a:pt x="4061460" y="1818640"/>
                      <a:pt x="4099560" y="1950720"/>
                    </a:cubicBezTo>
                    <a:cubicBezTo>
                      <a:pt x="4094480" y="2108200"/>
                      <a:pt x="4127500" y="2265680"/>
                      <a:pt x="4084320" y="2423160"/>
                    </a:cubicBezTo>
                    <a:cubicBezTo>
                      <a:pt x="4006532" y="2681287"/>
                      <a:pt x="3895408" y="2915603"/>
                      <a:pt x="3779520" y="3154680"/>
                    </a:cubicBezTo>
                    <a:cubicBezTo>
                      <a:pt x="3610610" y="3381375"/>
                      <a:pt x="3436937" y="3574733"/>
                      <a:pt x="3215640" y="3749040"/>
                    </a:cubicBezTo>
                    <a:cubicBezTo>
                      <a:pt x="3030855" y="3881438"/>
                      <a:pt x="2788920" y="3947160"/>
                      <a:pt x="2575560" y="4046220"/>
                    </a:cubicBezTo>
                    <a:lnTo>
                      <a:pt x="1866900" y="4312920"/>
                    </a:lnTo>
                    <a:cubicBezTo>
                      <a:pt x="1699260" y="4399280"/>
                      <a:pt x="1531620" y="4471352"/>
                      <a:pt x="1363980" y="4572000"/>
                    </a:cubicBezTo>
                    <a:cubicBezTo>
                      <a:pt x="1103312" y="4759008"/>
                      <a:pt x="871220" y="4993640"/>
                      <a:pt x="624840" y="5204460"/>
                    </a:cubicBezTo>
                    <a:lnTo>
                      <a:pt x="0" y="5897880"/>
                    </a:lnTo>
                  </a:path>
                </a:pathLst>
              </a:custGeom>
              <a:noFill/>
              <a:ln w="28575">
                <a:solidFill>
                  <a:srgbClr val="C0825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07" name="直線矢印コネクタ 106">
              <a:extLst>
                <a:ext uri="{FF2B5EF4-FFF2-40B4-BE49-F238E27FC236}">
                  <a16:creationId xmlns:a16="http://schemas.microsoft.com/office/drawing/2014/main" id="{B6373D06-52B3-D048-10B3-4C371C7352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65320" y="4424366"/>
              <a:ext cx="760602" cy="323836"/>
            </a:xfrm>
            <a:prstGeom prst="straightConnector1">
              <a:avLst/>
            </a:prstGeom>
            <a:ln w="76200" cap="rnd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CDD67728-F5E9-5FB0-B1CC-AF9F27FB0A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30634" y="3885238"/>
              <a:ext cx="12235" cy="529002"/>
            </a:xfrm>
            <a:prstGeom prst="line">
              <a:avLst/>
            </a:prstGeom>
            <a:ln w="762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59621ED3-5ADB-10F6-80F1-AAE637CD799A}"/>
              </a:ext>
            </a:extLst>
          </p:cNvPr>
          <p:cNvSpPr txBox="1"/>
          <p:nvPr/>
        </p:nvSpPr>
        <p:spPr>
          <a:xfrm>
            <a:off x="2188915" y="5512473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直線的で誤嚥しやすい</a:t>
            </a:r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3E9825BA-CD58-06F8-DB89-F3CEEB3CDA2E}"/>
              </a:ext>
            </a:extLst>
          </p:cNvPr>
          <p:cNvSpPr txBox="1"/>
          <p:nvPr/>
        </p:nvSpPr>
        <p:spPr>
          <a:xfrm>
            <a:off x="9618000" y="5600187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角度がついて</a:t>
            </a:r>
            <a:endParaRPr kumimoji="1" lang="en-US" altLang="ja-JP" sz="2400" dirty="0"/>
          </a:p>
          <a:p>
            <a:r>
              <a:rPr kumimoji="1" lang="ja-JP" altLang="en-US" sz="2400" dirty="0"/>
              <a:t>誤嚥しにくい</a:t>
            </a:r>
          </a:p>
        </p:txBody>
      </p: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BAD9BA8B-A657-12A8-90DF-E5AA87791F3C}"/>
              </a:ext>
            </a:extLst>
          </p:cNvPr>
          <p:cNvCxnSpPr>
            <a:cxnSpLocks/>
          </p:cNvCxnSpPr>
          <p:nvPr/>
        </p:nvCxnSpPr>
        <p:spPr>
          <a:xfrm flipH="1" flipV="1">
            <a:off x="8816178" y="4412356"/>
            <a:ext cx="1468344" cy="54936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D4F656FF-0158-2526-1C85-70D5637C706B}"/>
              </a:ext>
            </a:extLst>
          </p:cNvPr>
          <p:cNvSpPr txBox="1"/>
          <p:nvPr/>
        </p:nvSpPr>
        <p:spPr>
          <a:xfrm>
            <a:off x="9545122" y="498333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喉頭蓋谷が広がる</a:t>
            </a:r>
            <a:endParaRPr kumimoji="1" lang="en-US" altLang="ja-JP" sz="2400" dirty="0"/>
          </a:p>
        </p:txBody>
      </p:sp>
      <p:cxnSp>
        <p:nvCxnSpPr>
          <p:cNvPr id="131" name="直線矢印コネクタ 130">
            <a:extLst>
              <a:ext uri="{FF2B5EF4-FFF2-40B4-BE49-F238E27FC236}">
                <a16:creationId xmlns:a16="http://schemas.microsoft.com/office/drawing/2014/main" id="{41573DB9-51C7-F8F7-2305-E59E2E2B0F8C}"/>
              </a:ext>
            </a:extLst>
          </p:cNvPr>
          <p:cNvCxnSpPr>
            <a:cxnSpLocks/>
          </p:cNvCxnSpPr>
          <p:nvPr/>
        </p:nvCxnSpPr>
        <p:spPr>
          <a:xfrm>
            <a:off x="7275197" y="2660953"/>
            <a:ext cx="782428" cy="201575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A4A1CC6E-3612-07C2-5812-0ED6D17B37FE}"/>
              </a:ext>
            </a:extLst>
          </p:cNvPr>
          <p:cNvSpPr txBox="1"/>
          <p:nvPr/>
        </p:nvSpPr>
        <p:spPr>
          <a:xfrm>
            <a:off x="6100108" y="222686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喉頭挙上しやすい</a:t>
            </a:r>
            <a:endParaRPr kumimoji="1" lang="ja-JP" altLang="en-US" sz="2400" dirty="0"/>
          </a:p>
        </p:txBody>
      </p:sp>
      <p:cxnSp>
        <p:nvCxnSpPr>
          <p:cNvPr id="134" name="直線矢印コネクタ 133">
            <a:extLst>
              <a:ext uri="{FF2B5EF4-FFF2-40B4-BE49-F238E27FC236}">
                <a16:creationId xmlns:a16="http://schemas.microsoft.com/office/drawing/2014/main" id="{947BAA66-E966-29EB-9F18-40C5498AA4CD}"/>
              </a:ext>
            </a:extLst>
          </p:cNvPr>
          <p:cNvCxnSpPr>
            <a:cxnSpLocks/>
          </p:cNvCxnSpPr>
          <p:nvPr/>
        </p:nvCxnSpPr>
        <p:spPr>
          <a:xfrm flipH="1" flipV="1">
            <a:off x="2629246" y="4208801"/>
            <a:ext cx="401366" cy="133412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直線矢印コネクタ 138">
            <a:extLst>
              <a:ext uri="{FF2B5EF4-FFF2-40B4-BE49-F238E27FC236}">
                <a16:creationId xmlns:a16="http://schemas.microsoft.com/office/drawing/2014/main" id="{34F87F21-D31C-10B3-7398-98376A442A2D}"/>
              </a:ext>
            </a:extLst>
          </p:cNvPr>
          <p:cNvCxnSpPr>
            <a:cxnSpLocks/>
            <a:stCxn id="128" idx="1"/>
          </p:cNvCxnSpPr>
          <p:nvPr/>
        </p:nvCxnSpPr>
        <p:spPr>
          <a:xfrm flipH="1" flipV="1">
            <a:off x="8752047" y="4624887"/>
            <a:ext cx="865953" cy="139079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0F26684F-20AE-9210-38DB-F7653996B5FF}"/>
              </a:ext>
            </a:extLst>
          </p:cNvPr>
          <p:cNvSpPr txBox="1"/>
          <p:nvPr/>
        </p:nvSpPr>
        <p:spPr>
          <a:xfrm>
            <a:off x="6146868" y="898658"/>
            <a:ext cx="1980029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頸部</a:t>
            </a:r>
            <a:r>
              <a:rPr kumimoji="1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前屈位</a:t>
            </a:r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6C158077-BBA3-BD0C-5D5E-909B34144820}"/>
              </a:ext>
            </a:extLst>
          </p:cNvPr>
          <p:cNvSpPr/>
          <p:nvPr/>
        </p:nvSpPr>
        <p:spPr>
          <a:xfrm>
            <a:off x="170626" y="1140823"/>
            <a:ext cx="5682494" cy="5625737"/>
          </a:xfrm>
          <a:prstGeom prst="roundRect">
            <a:avLst>
              <a:gd name="adj" fmla="val 4593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D22053E3-D963-89F4-B979-4A3D89560066}"/>
              </a:ext>
            </a:extLst>
          </p:cNvPr>
          <p:cNvSpPr txBox="1"/>
          <p:nvPr/>
        </p:nvSpPr>
        <p:spPr>
          <a:xfrm>
            <a:off x="334705" y="898658"/>
            <a:ext cx="1980029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頸部</a:t>
            </a:r>
            <a:r>
              <a:rPr kumimoji="1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伸展位</a:t>
            </a:r>
          </a:p>
        </p:txBody>
      </p:sp>
    </p:spTree>
    <p:extLst>
      <p:ext uri="{BB962C8B-B14F-4D97-AF65-F5344CB8AC3E}">
        <p14:creationId xmlns:p14="http://schemas.microsoft.com/office/powerpoint/2010/main" val="256990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AE9A3DBE-8D2A-0179-5E71-3815B790DDE8}"/>
              </a:ext>
            </a:extLst>
          </p:cNvPr>
          <p:cNvSpPr/>
          <p:nvPr/>
        </p:nvSpPr>
        <p:spPr>
          <a:xfrm>
            <a:off x="5982789" y="1140823"/>
            <a:ext cx="6104708" cy="5625737"/>
          </a:xfrm>
          <a:prstGeom prst="roundRect">
            <a:avLst>
              <a:gd name="adj" fmla="val 4593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0F26684F-20AE-9210-38DB-F7653996B5FF}"/>
              </a:ext>
            </a:extLst>
          </p:cNvPr>
          <p:cNvSpPr txBox="1"/>
          <p:nvPr/>
        </p:nvSpPr>
        <p:spPr>
          <a:xfrm>
            <a:off x="6146868" y="898658"/>
            <a:ext cx="3817071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リクライニング位</a:t>
            </a:r>
            <a:r>
              <a:rPr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度</a:t>
            </a:r>
            <a:endParaRPr kumimoji="1" lang="ja-JP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6C158077-BBA3-BD0C-5D5E-909B34144820}"/>
              </a:ext>
            </a:extLst>
          </p:cNvPr>
          <p:cNvSpPr/>
          <p:nvPr/>
        </p:nvSpPr>
        <p:spPr>
          <a:xfrm>
            <a:off x="170626" y="1140823"/>
            <a:ext cx="5682494" cy="5625737"/>
          </a:xfrm>
          <a:prstGeom prst="roundRect">
            <a:avLst>
              <a:gd name="adj" fmla="val 4593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D22053E3-D963-89F4-B979-4A3D89560066}"/>
              </a:ext>
            </a:extLst>
          </p:cNvPr>
          <p:cNvSpPr txBox="1"/>
          <p:nvPr/>
        </p:nvSpPr>
        <p:spPr>
          <a:xfrm>
            <a:off x="334705" y="898658"/>
            <a:ext cx="902811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座位</a:t>
            </a:r>
            <a:endParaRPr kumimoji="1" lang="ja-JP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082F878-C9CE-B89E-94AB-890392B29F65}"/>
              </a:ext>
            </a:extLst>
          </p:cNvPr>
          <p:cNvGrpSpPr/>
          <p:nvPr/>
        </p:nvGrpSpPr>
        <p:grpSpPr>
          <a:xfrm>
            <a:off x="7028946" y="2079542"/>
            <a:ext cx="4071902" cy="4111318"/>
            <a:chOff x="3771900" y="659606"/>
            <a:chExt cx="5910501" cy="5977414"/>
          </a:xfrm>
        </p:grpSpPr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1061A953-9354-ADD5-547E-5AA0183181BD}"/>
                </a:ext>
              </a:extLst>
            </p:cNvPr>
            <p:cNvSpPr/>
            <p:nvPr/>
          </p:nvSpPr>
          <p:spPr>
            <a:xfrm>
              <a:off x="5065713" y="2044700"/>
              <a:ext cx="1868487" cy="1928813"/>
            </a:xfrm>
            <a:custGeom>
              <a:avLst/>
              <a:gdLst>
                <a:gd name="connsiteX0" fmla="*/ 1222375 w 1868487"/>
                <a:gd name="connsiteY0" fmla="*/ 1914525 h 1928813"/>
                <a:gd name="connsiteX1" fmla="*/ 1277937 w 1868487"/>
                <a:gd name="connsiteY1" fmla="*/ 1714500 h 1928813"/>
                <a:gd name="connsiteX2" fmla="*/ 1274762 w 1868487"/>
                <a:gd name="connsiteY2" fmla="*/ 1576388 h 1928813"/>
                <a:gd name="connsiteX3" fmla="*/ 1160462 w 1868487"/>
                <a:gd name="connsiteY3" fmla="*/ 1330325 h 1928813"/>
                <a:gd name="connsiteX4" fmla="*/ 1038225 w 1868487"/>
                <a:gd name="connsiteY4" fmla="*/ 1143000 h 1928813"/>
                <a:gd name="connsiteX5" fmla="*/ 931862 w 1868487"/>
                <a:gd name="connsiteY5" fmla="*/ 1047750 h 1928813"/>
                <a:gd name="connsiteX6" fmla="*/ 684212 w 1868487"/>
                <a:gd name="connsiteY6" fmla="*/ 957263 h 1928813"/>
                <a:gd name="connsiteX7" fmla="*/ 434975 w 1868487"/>
                <a:gd name="connsiteY7" fmla="*/ 977900 h 1928813"/>
                <a:gd name="connsiteX8" fmla="*/ 338137 w 1868487"/>
                <a:gd name="connsiteY8" fmla="*/ 1017588 h 1928813"/>
                <a:gd name="connsiteX9" fmla="*/ 241300 w 1868487"/>
                <a:gd name="connsiteY9" fmla="*/ 1166813 h 1928813"/>
                <a:gd name="connsiteX10" fmla="*/ 242887 w 1868487"/>
                <a:gd name="connsiteY10" fmla="*/ 1285875 h 1928813"/>
                <a:gd name="connsiteX11" fmla="*/ 176212 w 1868487"/>
                <a:gd name="connsiteY11" fmla="*/ 1219200 h 1928813"/>
                <a:gd name="connsiteX12" fmla="*/ 185737 w 1868487"/>
                <a:gd name="connsiteY12" fmla="*/ 1052513 h 1928813"/>
                <a:gd name="connsiteX13" fmla="*/ 0 w 1868487"/>
                <a:gd name="connsiteY13" fmla="*/ 1184275 h 1928813"/>
                <a:gd name="connsiteX14" fmla="*/ 31750 w 1868487"/>
                <a:gd name="connsiteY14" fmla="*/ 1125538 h 1928813"/>
                <a:gd name="connsiteX15" fmla="*/ 66675 w 1868487"/>
                <a:gd name="connsiteY15" fmla="*/ 1054100 h 1928813"/>
                <a:gd name="connsiteX16" fmla="*/ 53975 w 1868487"/>
                <a:gd name="connsiteY16" fmla="*/ 981075 h 1928813"/>
                <a:gd name="connsiteX17" fmla="*/ 7937 w 1868487"/>
                <a:gd name="connsiteY17" fmla="*/ 952500 h 1928813"/>
                <a:gd name="connsiteX18" fmla="*/ 84137 w 1868487"/>
                <a:gd name="connsiteY18" fmla="*/ 944563 h 1928813"/>
                <a:gd name="connsiteX19" fmla="*/ 246062 w 1868487"/>
                <a:gd name="connsiteY19" fmla="*/ 812800 h 1928813"/>
                <a:gd name="connsiteX20" fmla="*/ 206375 w 1868487"/>
                <a:gd name="connsiteY20" fmla="*/ 960438 h 1928813"/>
                <a:gd name="connsiteX21" fmla="*/ 336550 w 1868487"/>
                <a:gd name="connsiteY21" fmla="*/ 908050 h 1928813"/>
                <a:gd name="connsiteX22" fmla="*/ 555625 w 1868487"/>
                <a:gd name="connsiteY22" fmla="*/ 858838 h 1928813"/>
                <a:gd name="connsiteX23" fmla="*/ 809625 w 1868487"/>
                <a:gd name="connsiteY23" fmla="*/ 904875 h 1928813"/>
                <a:gd name="connsiteX24" fmla="*/ 1062037 w 1868487"/>
                <a:gd name="connsiteY24" fmla="*/ 1036638 h 1928813"/>
                <a:gd name="connsiteX25" fmla="*/ 1173162 w 1868487"/>
                <a:gd name="connsiteY25" fmla="*/ 1165225 h 1928813"/>
                <a:gd name="connsiteX26" fmla="*/ 1282700 w 1868487"/>
                <a:gd name="connsiteY26" fmla="*/ 1358900 h 1928813"/>
                <a:gd name="connsiteX27" fmla="*/ 1341437 w 1868487"/>
                <a:gd name="connsiteY27" fmla="*/ 1619250 h 1928813"/>
                <a:gd name="connsiteX28" fmla="*/ 1341437 w 1868487"/>
                <a:gd name="connsiteY28" fmla="*/ 1736725 h 1928813"/>
                <a:gd name="connsiteX29" fmla="*/ 1419225 w 1868487"/>
                <a:gd name="connsiteY29" fmla="*/ 1768475 h 1928813"/>
                <a:gd name="connsiteX30" fmla="*/ 1457325 w 1868487"/>
                <a:gd name="connsiteY30" fmla="*/ 1752600 h 1928813"/>
                <a:gd name="connsiteX31" fmla="*/ 1489075 w 1868487"/>
                <a:gd name="connsiteY31" fmla="*/ 1695450 h 1928813"/>
                <a:gd name="connsiteX32" fmla="*/ 1430337 w 1868487"/>
                <a:gd name="connsiteY32" fmla="*/ 1416050 h 1928813"/>
                <a:gd name="connsiteX33" fmla="*/ 1309687 w 1868487"/>
                <a:gd name="connsiteY33" fmla="*/ 1165225 h 1928813"/>
                <a:gd name="connsiteX34" fmla="*/ 1136650 w 1868487"/>
                <a:gd name="connsiteY34" fmla="*/ 904875 h 1928813"/>
                <a:gd name="connsiteX35" fmla="*/ 949325 w 1868487"/>
                <a:gd name="connsiteY35" fmla="*/ 754063 h 1928813"/>
                <a:gd name="connsiteX36" fmla="*/ 609600 w 1868487"/>
                <a:gd name="connsiteY36" fmla="*/ 611188 h 1928813"/>
                <a:gd name="connsiteX37" fmla="*/ 152400 w 1868487"/>
                <a:gd name="connsiteY37" fmla="*/ 463550 h 1928813"/>
                <a:gd name="connsiteX38" fmla="*/ 158750 w 1868487"/>
                <a:gd name="connsiteY38" fmla="*/ 412750 h 1928813"/>
                <a:gd name="connsiteX39" fmla="*/ 47625 w 1868487"/>
                <a:gd name="connsiteY39" fmla="*/ 295275 h 1928813"/>
                <a:gd name="connsiteX40" fmla="*/ 104775 w 1868487"/>
                <a:gd name="connsiteY40" fmla="*/ 301625 h 1928813"/>
                <a:gd name="connsiteX41" fmla="*/ 201612 w 1868487"/>
                <a:gd name="connsiteY41" fmla="*/ 222250 h 1928813"/>
                <a:gd name="connsiteX42" fmla="*/ 863600 w 1868487"/>
                <a:gd name="connsiteY42" fmla="*/ 11113 h 1928813"/>
                <a:gd name="connsiteX43" fmla="*/ 977900 w 1868487"/>
                <a:gd name="connsiteY43" fmla="*/ 0 h 1928813"/>
                <a:gd name="connsiteX44" fmla="*/ 1181100 w 1868487"/>
                <a:gd name="connsiteY44" fmla="*/ 66675 h 1928813"/>
                <a:gd name="connsiteX45" fmla="*/ 1439862 w 1868487"/>
                <a:gd name="connsiteY45" fmla="*/ 303213 h 1928813"/>
                <a:gd name="connsiteX46" fmla="*/ 1546225 w 1868487"/>
                <a:gd name="connsiteY46" fmla="*/ 406400 h 1928813"/>
                <a:gd name="connsiteX47" fmla="*/ 1851025 w 1868487"/>
                <a:gd name="connsiteY47" fmla="*/ 842963 h 1928813"/>
                <a:gd name="connsiteX48" fmla="*/ 1868487 w 1868487"/>
                <a:gd name="connsiteY48" fmla="*/ 909638 h 1928813"/>
                <a:gd name="connsiteX49" fmla="*/ 1768475 w 1868487"/>
                <a:gd name="connsiteY49" fmla="*/ 1268413 h 1928813"/>
                <a:gd name="connsiteX50" fmla="*/ 1709737 w 1868487"/>
                <a:gd name="connsiteY50" fmla="*/ 1444625 h 1928813"/>
                <a:gd name="connsiteX51" fmla="*/ 1709737 w 1868487"/>
                <a:gd name="connsiteY51" fmla="*/ 1616075 h 1928813"/>
                <a:gd name="connsiteX52" fmla="*/ 1689100 w 1868487"/>
                <a:gd name="connsiteY52" fmla="*/ 1701800 h 1928813"/>
                <a:gd name="connsiteX53" fmla="*/ 1552575 w 1868487"/>
                <a:gd name="connsiteY53" fmla="*/ 1928813 h 1928813"/>
                <a:gd name="connsiteX54" fmla="*/ 1222375 w 1868487"/>
                <a:gd name="connsiteY54" fmla="*/ 1914525 h 1928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868487" h="1928813">
                  <a:moveTo>
                    <a:pt x="1222375" y="1914525"/>
                  </a:moveTo>
                  <a:lnTo>
                    <a:pt x="1277937" y="1714500"/>
                  </a:lnTo>
                  <a:cubicBezTo>
                    <a:pt x="1276879" y="1668463"/>
                    <a:pt x="1275820" y="1622425"/>
                    <a:pt x="1274762" y="1576388"/>
                  </a:cubicBezTo>
                  <a:lnTo>
                    <a:pt x="1160462" y="1330325"/>
                  </a:lnTo>
                  <a:lnTo>
                    <a:pt x="1038225" y="1143000"/>
                  </a:lnTo>
                  <a:lnTo>
                    <a:pt x="931862" y="1047750"/>
                  </a:lnTo>
                  <a:lnTo>
                    <a:pt x="684212" y="957263"/>
                  </a:lnTo>
                  <a:lnTo>
                    <a:pt x="434975" y="977900"/>
                  </a:lnTo>
                  <a:lnTo>
                    <a:pt x="338137" y="1017588"/>
                  </a:lnTo>
                  <a:lnTo>
                    <a:pt x="241300" y="1166813"/>
                  </a:lnTo>
                  <a:lnTo>
                    <a:pt x="242887" y="1285875"/>
                  </a:lnTo>
                  <a:lnTo>
                    <a:pt x="176212" y="1219200"/>
                  </a:lnTo>
                  <a:lnTo>
                    <a:pt x="185737" y="1052513"/>
                  </a:lnTo>
                  <a:lnTo>
                    <a:pt x="0" y="1184275"/>
                  </a:lnTo>
                  <a:lnTo>
                    <a:pt x="31750" y="1125538"/>
                  </a:lnTo>
                  <a:lnTo>
                    <a:pt x="66675" y="1054100"/>
                  </a:lnTo>
                  <a:lnTo>
                    <a:pt x="53975" y="981075"/>
                  </a:lnTo>
                  <a:lnTo>
                    <a:pt x="7937" y="952500"/>
                  </a:lnTo>
                  <a:lnTo>
                    <a:pt x="84137" y="944563"/>
                  </a:lnTo>
                  <a:lnTo>
                    <a:pt x="246062" y="812800"/>
                  </a:lnTo>
                  <a:lnTo>
                    <a:pt x="206375" y="960438"/>
                  </a:lnTo>
                  <a:lnTo>
                    <a:pt x="336550" y="908050"/>
                  </a:lnTo>
                  <a:lnTo>
                    <a:pt x="555625" y="858838"/>
                  </a:lnTo>
                  <a:lnTo>
                    <a:pt x="809625" y="904875"/>
                  </a:lnTo>
                  <a:lnTo>
                    <a:pt x="1062037" y="1036638"/>
                  </a:lnTo>
                  <a:lnTo>
                    <a:pt x="1173162" y="1165225"/>
                  </a:lnTo>
                  <a:lnTo>
                    <a:pt x="1282700" y="1358900"/>
                  </a:lnTo>
                  <a:lnTo>
                    <a:pt x="1341437" y="1619250"/>
                  </a:lnTo>
                  <a:lnTo>
                    <a:pt x="1341437" y="1736725"/>
                  </a:lnTo>
                  <a:lnTo>
                    <a:pt x="1419225" y="1768475"/>
                  </a:lnTo>
                  <a:lnTo>
                    <a:pt x="1457325" y="1752600"/>
                  </a:lnTo>
                  <a:lnTo>
                    <a:pt x="1489075" y="1695450"/>
                  </a:lnTo>
                  <a:lnTo>
                    <a:pt x="1430337" y="1416050"/>
                  </a:lnTo>
                  <a:lnTo>
                    <a:pt x="1309687" y="1165225"/>
                  </a:lnTo>
                  <a:lnTo>
                    <a:pt x="1136650" y="904875"/>
                  </a:lnTo>
                  <a:lnTo>
                    <a:pt x="949325" y="754063"/>
                  </a:lnTo>
                  <a:lnTo>
                    <a:pt x="609600" y="611188"/>
                  </a:lnTo>
                  <a:lnTo>
                    <a:pt x="152400" y="463550"/>
                  </a:lnTo>
                  <a:lnTo>
                    <a:pt x="158750" y="412750"/>
                  </a:lnTo>
                  <a:lnTo>
                    <a:pt x="47625" y="295275"/>
                  </a:lnTo>
                  <a:lnTo>
                    <a:pt x="104775" y="301625"/>
                  </a:lnTo>
                  <a:lnTo>
                    <a:pt x="201612" y="222250"/>
                  </a:lnTo>
                  <a:lnTo>
                    <a:pt x="863600" y="11113"/>
                  </a:lnTo>
                  <a:lnTo>
                    <a:pt x="977900" y="0"/>
                  </a:lnTo>
                  <a:lnTo>
                    <a:pt x="1181100" y="66675"/>
                  </a:lnTo>
                  <a:lnTo>
                    <a:pt x="1439862" y="303213"/>
                  </a:lnTo>
                  <a:lnTo>
                    <a:pt x="1546225" y="406400"/>
                  </a:lnTo>
                  <a:lnTo>
                    <a:pt x="1851025" y="842963"/>
                  </a:lnTo>
                  <a:lnTo>
                    <a:pt x="1868487" y="909638"/>
                  </a:lnTo>
                  <a:lnTo>
                    <a:pt x="1768475" y="1268413"/>
                  </a:lnTo>
                  <a:lnTo>
                    <a:pt x="1709737" y="1444625"/>
                  </a:lnTo>
                  <a:lnTo>
                    <a:pt x="1709737" y="1616075"/>
                  </a:lnTo>
                  <a:lnTo>
                    <a:pt x="1689100" y="1701800"/>
                  </a:lnTo>
                  <a:lnTo>
                    <a:pt x="1552575" y="1928813"/>
                  </a:lnTo>
                  <a:lnTo>
                    <a:pt x="1222375" y="1914525"/>
                  </a:lnTo>
                  <a:close/>
                </a:path>
              </a:pathLst>
            </a:custGeom>
            <a:solidFill>
              <a:srgbClr val="F8DAD9"/>
            </a:solidFill>
            <a:ln>
              <a:solidFill>
                <a:srgbClr val="F8DAD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A3EF9256-E8D6-13AC-43AA-67FB2061F76F}"/>
                </a:ext>
              </a:extLst>
            </p:cNvPr>
            <p:cNvSpPr/>
            <p:nvPr/>
          </p:nvSpPr>
          <p:spPr>
            <a:xfrm>
              <a:off x="4327525" y="3878263"/>
              <a:ext cx="2346325" cy="2117725"/>
            </a:xfrm>
            <a:custGeom>
              <a:avLst/>
              <a:gdLst>
                <a:gd name="connsiteX0" fmla="*/ 0 w 2346325"/>
                <a:gd name="connsiteY0" fmla="*/ 1766887 h 2117725"/>
                <a:gd name="connsiteX1" fmla="*/ 282575 w 2346325"/>
                <a:gd name="connsiteY1" fmla="*/ 1552575 h 2117725"/>
                <a:gd name="connsiteX2" fmla="*/ 604838 w 2346325"/>
                <a:gd name="connsiteY2" fmla="*/ 1200150 h 2117725"/>
                <a:gd name="connsiteX3" fmla="*/ 671513 w 2346325"/>
                <a:gd name="connsiteY3" fmla="*/ 1125537 h 2117725"/>
                <a:gd name="connsiteX4" fmla="*/ 909638 w 2346325"/>
                <a:gd name="connsiteY4" fmla="*/ 785812 h 2117725"/>
                <a:gd name="connsiteX5" fmla="*/ 1004888 w 2346325"/>
                <a:gd name="connsiteY5" fmla="*/ 701675 h 2117725"/>
                <a:gd name="connsiteX6" fmla="*/ 1133475 w 2346325"/>
                <a:gd name="connsiteY6" fmla="*/ 646112 h 2117725"/>
                <a:gd name="connsiteX7" fmla="*/ 1457325 w 2346325"/>
                <a:gd name="connsiteY7" fmla="*/ 627062 h 2117725"/>
                <a:gd name="connsiteX8" fmla="*/ 1781175 w 2346325"/>
                <a:gd name="connsiteY8" fmla="*/ 596900 h 2117725"/>
                <a:gd name="connsiteX9" fmla="*/ 1989138 w 2346325"/>
                <a:gd name="connsiteY9" fmla="*/ 490537 h 2117725"/>
                <a:gd name="connsiteX10" fmla="*/ 2001838 w 2346325"/>
                <a:gd name="connsiteY10" fmla="*/ 458787 h 2117725"/>
                <a:gd name="connsiteX11" fmla="*/ 1981200 w 2346325"/>
                <a:gd name="connsiteY11" fmla="*/ 425450 h 2117725"/>
                <a:gd name="connsiteX12" fmla="*/ 1611313 w 2346325"/>
                <a:gd name="connsiteY12" fmla="*/ 509587 h 2117725"/>
                <a:gd name="connsiteX13" fmla="*/ 1612900 w 2346325"/>
                <a:gd name="connsiteY13" fmla="*/ 455612 h 2117725"/>
                <a:gd name="connsiteX14" fmla="*/ 1743075 w 2346325"/>
                <a:gd name="connsiteY14" fmla="*/ 396875 h 2117725"/>
                <a:gd name="connsiteX15" fmla="*/ 1843088 w 2346325"/>
                <a:gd name="connsiteY15" fmla="*/ 323850 h 2117725"/>
                <a:gd name="connsiteX16" fmla="*/ 1941513 w 2346325"/>
                <a:gd name="connsiteY16" fmla="*/ 149225 h 2117725"/>
                <a:gd name="connsiteX17" fmla="*/ 1992313 w 2346325"/>
                <a:gd name="connsiteY17" fmla="*/ 6350 h 2117725"/>
                <a:gd name="connsiteX18" fmla="*/ 2346325 w 2346325"/>
                <a:gd name="connsiteY18" fmla="*/ 0 h 2117725"/>
                <a:gd name="connsiteX19" fmla="*/ 2239963 w 2346325"/>
                <a:gd name="connsiteY19" fmla="*/ 192087 h 2117725"/>
                <a:gd name="connsiteX20" fmla="*/ 2197100 w 2346325"/>
                <a:gd name="connsiteY20" fmla="*/ 439737 h 2117725"/>
                <a:gd name="connsiteX21" fmla="*/ 2022475 w 2346325"/>
                <a:gd name="connsiteY21" fmla="*/ 742950 h 2117725"/>
                <a:gd name="connsiteX22" fmla="*/ 1774825 w 2346325"/>
                <a:gd name="connsiteY22" fmla="*/ 996950 h 2117725"/>
                <a:gd name="connsiteX23" fmla="*/ 327025 w 2346325"/>
                <a:gd name="connsiteY23" fmla="*/ 2117725 h 2117725"/>
                <a:gd name="connsiteX24" fmla="*/ 279400 w 2346325"/>
                <a:gd name="connsiteY24" fmla="*/ 2063750 h 2117725"/>
                <a:gd name="connsiteX25" fmla="*/ 669925 w 2346325"/>
                <a:gd name="connsiteY25" fmla="*/ 1785937 h 2117725"/>
                <a:gd name="connsiteX26" fmla="*/ 1063625 w 2346325"/>
                <a:gd name="connsiteY26" fmla="*/ 1458912 h 2117725"/>
                <a:gd name="connsiteX27" fmla="*/ 1481138 w 2346325"/>
                <a:gd name="connsiteY27" fmla="*/ 1103312 h 2117725"/>
                <a:gd name="connsiteX28" fmla="*/ 1470025 w 2346325"/>
                <a:gd name="connsiteY28" fmla="*/ 1028700 h 2117725"/>
                <a:gd name="connsiteX29" fmla="*/ 1420813 w 2346325"/>
                <a:gd name="connsiteY29" fmla="*/ 1039812 h 2117725"/>
                <a:gd name="connsiteX30" fmla="*/ 1203325 w 2346325"/>
                <a:gd name="connsiteY30" fmla="*/ 1220787 h 2117725"/>
                <a:gd name="connsiteX31" fmla="*/ 900113 w 2346325"/>
                <a:gd name="connsiteY31" fmla="*/ 1473200 h 2117725"/>
                <a:gd name="connsiteX32" fmla="*/ 212725 w 2346325"/>
                <a:gd name="connsiteY32" fmla="*/ 1949450 h 2117725"/>
                <a:gd name="connsiteX33" fmla="*/ 0 w 2346325"/>
                <a:gd name="connsiteY33" fmla="*/ 1766887 h 211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346325" h="2117725">
                  <a:moveTo>
                    <a:pt x="0" y="1766887"/>
                  </a:moveTo>
                  <a:lnTo>
                    <a:pt x="282575" y="1552575"/>
                  </a:lnTo>
                  <a:lnTo>
                    <a:pt x="604838" y="1200150"/>
                  </a:lnTo>
                  <a:lnTo>
                    <a:pt x="671513" y="1125537"/>
                  </a:lnTo>
                  <a:lnTo>
                    <a:pt x="909638" y="785812"/>
                  </a:lnTo>
                  <a:lnTo>
                    <a:pt x="1004888" y="701675"/>
                  </a:lnTo>
                  <a:lnTo>
                    <a:pt x="1133475" y="646112"/>
                  </a:lnTo>
                  <a:lnTo>
                    <a:pt x="1457325" y="627062"/>
                  </a:lnTo>
                  <a:lnTo>
                    <a:pt x="1781175" y="596900"/>
                  </a:lnTo>
                  <a:lnTo>
                    <a:pt x="1989138" y="490537"/>
                  </a:lnTo>
                  <a:lnTo>
                    <a:pt x="2001838" y="458787"/>
                  </a:lnTo>
                  <a:lnTo>
                    <a:pt x="1981200" y="425450"/>
                  </a:lnTo>
                  <a:lnTo>
                    <a:pt x="1611313" y="509587"/>
                  </a:lnTo>
                  <a:lnTo>
                    <a:pt x="1612900" y="455612"/>
                  </a:lnTo>
                  <a:lnTo>
                    <a:pt x="1743075" y="396875"/>
                  </a:lnTo>
                  <a:lnTo>
                    <a:pt x="1843088" y="323850"/>
                  </a:lnTo>
                  <a:lnTo>
                    <a:pt x="1941513" y="149225"/>
                  </a:lnTo>
                  <a:lnTo>
                    <a:pt x="1992313" y="6350"/>
                  </a:lnTo>
                  <a:lnTo>
                    <a:pt x="2346325" y="0"/>
                  </a:lnTo>
                  <a:lnTo>
                    <a:pt x="2239963" y="192087"/>
                  </a:lnTo>
                  <a:lnTo>
                    <a:pt x="2197100" y="439737"/>
                  </a:lnTo>
                  <a:lnTo>
                    <a:pt x="2022475" y="742950"/>
                  </a:lnTo>
                  <a:lnTo>
                    <a:pt x="1774825" y="996950"/>
                  </a:lnTo>
                  <a:lnTo>
                    <a:pt x="327025" y="2117725"/>
                  </a:lnTo>
                  <a:lnTo>
                    <a:pt x="279400" y="2063750"/>
                  </a:lnTo>
                  <a:lnTo>
                    <a:pt x="669925" y="1785937"/>
                  </a:lnTo>
                  <a:lnTo>
                    <a:pt x="1063625" y="1458912"/>
                  </a:lnTo>
                  <a:lnTo>
                    <a:pt x="1481138" y="1103312"/>
                  </a:lnTo>
                  <a:lnTo>
                    <a:pt x="1470025" y="1028700"/>
                  </a:lnTo>
                  <a:lnTo>
                    <a:pt x="1420813" y="1039812"/>
                  </a:lnTo>
                  <a:lnTo>
                    <a:pt x="1203325" y="1220787"/>
                  </a:lnTo>
                  <a:lnTo>
                    <a:pt x="900113" y="1473200"/>
                  </a:lnTo>
                  <a:lnTo>
                    <a:pt x="212725" y="1949450"/>
                  </a:lnTo>
                  <a:lnTo>
                    <a:pt x="0" y="1766887"/>
                  </a:lnTo>
                  <a:close/>
                </a:path>
              </a:pathLst>
            </a:custGeom>
            <a:solidFill>
              <a:srgbClr val="F8DAD9"/>
            </a:solidFill>
            <a:ln>
              <a:solidFill>
                <a:srgbClr val="F8DAD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9F4F59D0-54DD-7348-C4EA-CC4F6AF69BA5}"/>
                </a:ext>
              </a:extLst>
            </p:cNvPr>
            <p:cNvSpPr/>
            <p:nvPr/>
          </p:nvSpPr>
          <p:spPr>
            <a:xfrm>
              <a:off x="4652963" y="3664744"/>
              <a:ext cx="4798218" cy="2967037"/>
            </a:xfrm>
            <a:custGeom>
              <a:avLst/>
              <a:gdLst>
                <a:gd name="connsiteX0" fmla="*/ 0 w 4798218"/>
                <a:gd name="connsiteY0" fmla="*/ 2336006 h 2967037"/>
                <a:gd name="connsiteX1" fmla="*/ 804862 w 4798218"/>
                <a:gd name="connsiteY1" fmla="*/ 1709737 h 2967037"/>
                <a:gd name="connsiteX2" fmla="*/ 1281112 w 4798218"/>
                <a:gd name="connsiteY2" fmla="*/ 1371600 h 2967037"/>
                <a:gd name="connsiteX3" fmla="*/ 1540668 w 4798218"/>
                <a:gd name="connsiteY3" fmla="*/ 1138237 h 2967037"/>
                <a:gd name="connsiteX4" fmla="*/ 1712118 w 4798218"/>
                <a:gd name="connsiteY4" fmla="*/ 964406 h 2967037"/>
                <a:gd name="connsiteX5" fmla="*/ 1871662 w 4798218"/>
                <a:gd name="connsiteY5" fmla="*/ 695325 h 2967037"/>
                <a:gd name="connsiteX6" fmla="*/ 1902618 w 4798218"/>
                <a:gd name="connsiteY6" fmla="*/ 595312 h 2967037"/>
                <a:gd name="connsiteX7" fmla="*/ 1928812 w 4798218"/>
                <a:gd name="connsiteY7" fmla="*/ 378619 h 2967037"/>
                <a:gd name="connsiteX8" fmla="*/ 2107406 w 4798218"/>
                <a:gd name="connsiteY8" fmla="*/ 121444 h 2967037"/>
                <a:gd name="connsiteX9" fmla="*/ 2143125 w 4798218"/>
                <a:gd name="connsiteY9" fmla="*/ 19050 h 2967037"/>
                <a:gd name="connsiteX10" fmla="*/ 4798218 w 4798218"/>
                <a:gd name="connsiteY10" fmla="*/ 0 h 2967037"/>
                <a:gd name="connsiteX11" fmla="*/ 4679156 w 4798218"/>
                <a:gd name="connsiteY11" fmla="*/ 250031 h 2967037"/>
                <a:gd name="connsiteX12" fmla="*/ 4307681 w 4798218"/>
                <a:gd name="connsiteY12" fmla="*/ 673894 h 2967037"/>
                <a:gd name="connsiteX13" fmla="*/ 4086225 w 4798218"/>
                <a:gd name="connsiteY13" fmla="*/ 854869 h 2967037"/>
                <a:gd name="connsiteX14" fmla="*/ 3490912 w 4798218"/>
                <a:gd name="connsiteY14" fmla="*/ 1114425 h 2967037"/>
                <a:gd name="connsiteX15" fmla="*/ 2843212 w 4798218"/>
                <a:gd name="connsiteY15" fmla="*/ 1357312 h 2967037"/>
                <a:gd name="connsiteX16" fmla="*/ 2300287 w 4798218"/>
                <a:gd name="connsiteY16" fmla="*/ 1628775 h 2967037"/>
                <a:gd name="connsiteX17" fmla="*/ 2000250 w 4798218"/>
                <a:gd name="connsiteY17" fmla="*/ 1857375 h 2967037"/>
                <a:gd name="connsiteX18" fmla="*/ 1569243 w 4798218"/>
                <a:gd name="connsiteY18" fmla="*/ 2250281 h 2967037"/>
                <a:gd name="connsiteX19" fmla="*/ 916781 w 4798218"/>
                <a:gd name="connsiteY19" fmla="*/ 2967037 h 2967037"/>
                <a:gd name="connsiteX20" fmla="*/ 0 w 4798218"/>
                <a:gd name="connsiteY20" fmla="*/ 2336006 h 296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798218" h="2967037">
                  <a:moveTo>
                    <a:pt x="0" y="2336006"/>
                  </a:moveTo>
                  <a:lnTo>
                    <a:pt x="804862" y="1709737"/>
                  </a:lnTo>
                  <a:lnTo>
                    <a:pt x="1281112" y="1371600"/>
                  </a:lnTo>
                  <a:lnTo>
                    <a:pt x="1540668" y="1138237"/>
                  </a:lnTo>
                  <a:lnTo>
                    <a:pt x="1712118" y="964406"/>
                  </a:lnTo>
                  <a:lnTo>
                    <a:pt x="1871662" y="695325"/>
                  </a:lnTo>
                  <a:lnTo>
                    <a:pt x="1902618" y="595312"/>
                  </a:lnTo>
                  <a:lnTo>
                    <a:pt x="1928812" y="378619"/>
                  </a:lnTo>
                  <a:lnTo>
                    <a:pt x="2107406" y="121444"/>
                  </a:lnTo>
                  <a:lnTo>
                    <a:pt x="2143125" y="19050"/>
                  </a:lnTo>
                  <a:lnTo>
                    <a:pt x="4798218" y="0"/>
                  </a:lnTo>
                  <a:lnTo>
                    <a:pt x="4679156" y="250031"/>
                  </a:lnTo>
                  <a:lnTo>
                    <a:pt x="4307681" y="673894"/>
                  </a:lnTo>
                  <a:lnTo>
                    <a:pt x="4086225" y="854869"/>
                  </a:lnTo>
                  <a:lnTo>
                    <a:pt x="3490912" y="1114425"/>
                  </a:lnTo>
                  <a:lnTo>
                    <a:pt x="2843212" y="1357312"/>
                  </a:lnTo>
                  <a:lnTo>
                    <a:pt x="2300287" y="1628775"/>
                  </a:lnTo>
                  <a:lnTo>
                    <a:pt x="2000250" y="1857375"/>
                  </a:lnTo>
                  <a:lnTo>
                    <a:pt x="1569243" y="2250281"/>
                  </a:lnTo>
                  <a:lnTo>
                    <a:pt x="916781" y="2967037"/>
                  </a:lnTo>
                  <a:lnTo>
                    <a:pt x="0" y="2336006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7A7805E-515B-6E0C-35E3-950202A6CD78}"/>
                </a:ext>
              </a:extLst>
            </p:cNvPr>
            <p:cNvSpPr/>
            <p:nvPr/>
          </p:nvSpPr>
          <p:spPr>
            <a:xfrm>
              <a:off x="5033963" y="659606"/>
              <a:ext cx="4645818" cy="3086100"/>
            </a:xfrm>
            <a:custGeom>
              <a:avLst/>
              <a:gdLst>
                <a:gd name="connsiteX0" fmla="*/ 1743075 w 4645818"/>
                <a:gd name="connsiteY0" fmla="*/ 3064669 h 3086100"/>
                <a:gd name="connsiteX1" fmla="*/ 4379118 w 4645818"/>
                <a:gd name="connsiteY1" fmla="*/ 3086100 h 3086100"/>
                <a:gd name="connsiteX2" fmla="*/ 4586287 w 4645818"/>
                <a:gd name="connsiteY2" fmla="*/ 2600325 h 3086100"/>
                <a:gd name="connsiteX3" fmla="*/ 4645818 w 4645818"/>
                <a:gd name="connsiteY3" fmla="*/ 2374107 h 3086100"/>
                <a:gd name="connsiteX4" fmla="*/ 4631531 w 4645818"/>
                <a:gd name="connsiteY4" fmla="*/ 2024063 h 3086100"/>
                <a:gd name="connsiteX5" fmla="*/ 4498181 w 4645818"/>
                <a:gd name="connsiteY5" fmla="*/ 1545432 h 3086100"/>
                <a:gd name="connsiteX6" fmla="*/ 4388643 w 4645818"/>
                <a:gd name="connsiteY6" fmla="*/ 1357313 h 3086100"/>
                <a:gd name="connsiteX7" fmla="*/ 4090987 w 4645818"/>
                <a:gd name="connsiteY7" fmla="*/ 912019 h 3086100"/>
                <a:gd name="connsiteX8" fmla="*/ 3850481 w 4645818"/>
                <a:gd name="connsiteY8" fmla="*/ 595313 h 3086100"/>
                <a:gd name="connsiteX9" fmla="*/ 3662362 w 4645818"/>
                <a:gd name="connsiteY9" fmla="*/ 461963 h 3086100"/>
                <a:gd name="connsiteX10" fmla="*/ 3331368 w 4645818"/>
                <a:gd name="connsiteY10" fmla="*/ 278607 h 3086100"/>
                <a:gd name="connsiteX11" fmla="*/ 2888456 w 4645818"/>
                <a:gd name="connsiteY11" fmla="*/ 78582 h 3086100"/>
                <a:gd name="connsiteX12" fmla="*/ 2409825 w 4645818"/>
                <a:gd name="connsiteY12" fmla="*/ 0 h 3086100"/>
                <a:gd name="connsiteX13" fmla="*/ 2221706 w 4645818"/>
                <a:gd name="connsiteY13" fmla="*/ 0 h 3086100"/>
                <a:gd name="connsiteX14" fmla="*/ 1978818 w 4645818"/>
                <a:gd name="connsiteY14" fmla="*/ 42863 h 3086100"/>
                <a:gd name="connsiteX15" fmla="*/ 1678781 w 4645818"/>
                <a:gd name="connsiteY15" fmla="*/ 190500 h 3086100"/>
                <a:gd name="connsiteX16" fmla="*/ 1502568 w 4645818"/>
                <a:gd name="connsiteY16" fmla="*/ 338138 h 3086100"/>
                <a:gd name="connsiteX17" fmla="*/ 1293018 w 4645818"/>
                <a:gd name="connsiteY17" fmla="*/ 588169 h 3086100"/>
                <a:gd name="connsiteX18" fmla="*/ 1195387 w 4645818"/>
                <a:gd name="connsiteY18" fmla="*/ 766763 h 3086100"/>
                <a:gd name="connsiteX19" fmla="*/ 1169193 w 4645818"/>
                <a:gd name="connsiteY19" fmla="*/ 895350 h 3086100"/>
                <a:gd name="connsiteX20" fmla="*/ 1016793 w 4645818"/>
                <a:gd name="connsiteY20" fmla="*/ 1069182 h 3086100"/>
                <a:gd name="connsiteX21" fmla="*/ 407193 w 4645818"/>
                <a:gd name="connsiteY21" fmla="*/ 1323975 h 3086100"/>
                <a:gd name="connsiteX22" fmla="*/ 35718 w 4645818"/>
                <a:gd name="connsiteY22" fmla="*/ 1490663 h 3086100"/>
                <a:gd name="connsiteX23" fmla="*/ 0 w 4645818"/>
                <a:gd name="connsiteY23" fmla="*/ 1564482 h 3086100"/>
                <a:gd name="connsiteX24" fmla="*/ 2381 w 4645818"/>
                <a:gd name="connsiteY24" fmla="*/ 1638300 h 3086100"/>
                <a:gd name="connsiteX25" fmla="*/ 80962 w 4645818"/>
                <a:gd name="connsiteY25" fmla="*/ 1664494 h 3086100"/>
                <a:gd name="connsiteX26" fmla="*/ 135731 w 4645818"/>
                <a:gd name="connsiteY26" fmla="*/ 1664494 h 3086100"/>
                <a:gd name="connsiteX27" fmla="*/ 247650 w 4645818"/>
                <a:gd name="connsiteY27" fmla="*/ 1585913 h 3086100"/>
                <a:gd name="connsiteX28" fmla="*/ 611981 w 4645818"/>
                <a:gd name="connsiteY28" fmla="*/ 1466850 h 3086100"/>
                <a:gd name="connsiteX29" fmla="*/ 935831 w 4645818"/>
                <a:gd name="connsiteY29" fmla="*/ 1378744 h 3086100"/>
                <a:gd name="connsiteX30" fmla="*/ 1076325 w 4645818"/>
                <a:gd name="connsiteY30" fmla="*/ 1390650 h 3086100"/>
                <a:gd name="connsiteX31" fmla="*/ 1264443 w 4645818"/>
                <a:gd name="connsiteY31" fmla="*/ 1469232 h 3086100"/>
                <a:gd name="connsiteX32" fmla="*/ 1516856 w 4645818"/>
                <a:gd name="connsiteY32" fmla="*/ 1700213 h 3086100"/>
                <a:gd name="connsiteX33" fmla="*/ 1619250 w 4645818"/>
                <a:gd name="connsiteY33" fmla="*/ 1847850 h 3086100"/>
                <a:gd name="connsiteX34" fmla="*/ 1890712 w 4645818"/>
                <a:gd name="connsiteY34" fmla="*/ 2212182 h 3086100"/>
                <a:gd name="connsiteX35" fmla="*/ 1900237 w 4645818"/>
                <a:gd name="connsiteY35" fmla="*/ 2321719 h 3086100"/>
                <a:gd name="connsiteX36" fmla="*/ 1814512 w 4645818"/>
                <a:gd name="connsiteY36" fmla="*/ 2636044 h 3086100"/>
                <a:gd name="connsiteX37" fmla="*/ 1764506 w 4645818"/>
                <a:gd name="connsiteY37" fmla="*/ 2855119 h 3086100"/>
                <a:gd name="connsiteX38" fmla="*/ 1762125 w 4645818"/>
                <a:gd name="connsiteY38" fmla="*/ 2990850 h 3086100"/>
                <a:gd name="connsiteX39" fmla="*/ 1743075 w 4645818"/>
                <a:gd name="connsiteY39" fmla="*/ 3064669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645818" h="3086100">
                  <a:moveTo>
                    <a:pt x="1743075" y="3064669"/>
                  </a:moveTo>
                  <a:lnTo>
                    <a:pt x="4379118" y="3086100"/>
                  </a:lnTo>
                  <a:lnTo>
                    <a:pt x="4586287" y="2600325"/>
                  </a:lnTo>
                  <a:lnTo>
                    <a:pt x="4645818" y="2374107"/>
                  </a:lnTo>
                  <a:lnTo>
                    <a:pt x="4631531" y="2024063"/>
                  </a:lnTo>
                  <a:lnTo>
                    <a:pt x="4498181" y="1545432"/>
                  </a:lnTo>
                  <a:lnTo>
                    <a:pt x="4388643" y="1357313"/>
                  </a:lnTo>
                  <a:lnTo>
                    <a:pt x="4090987" y="912019"/>
                  </a:lnTo>
                  <a:lnTo>
                    <a:pt x="3850481" y="595313"/>
                  </a:lnTo>
                  <a:lnTo>
                    <a:pt x="3662362" y="461963"/>
                  </a:lnTo>
                  <a:lnTo>
                    <a:pt x="3331368" y="278607"/>
                  </a:lnTo>
                  <a:lnTo>
                    <a:pt x="2888456" y="78582"/>
                  </a:lnTo>
                  <a:lnTo>
                    <a:pt x="2409825" y="0"/>
                  </a:lnTo>
                  <a:lnTo>
                    <a:pt x="2221706" y="0"/>
                  </a:lnTo>
                  <a:lnTo>
                    <a:pt x="1978818" y="42863"/>
                  </a:lnTo>
                  <a:lnTo>
                    <a:pt x="1678781" y="190500"/>
                  </a:lnTo>
                  <a:lnTo>
                    <a:pt x="1502568" y="338138"/>
                  </a:lnTo>
                  <a:lnTo>
                    <a:pt x="1293018" y="588169"/>
                  </a:lnTo>
                  <a:lnTo>
                    <a:pt x="1195387" y="766763"/>
                  </a:lnTo>
                  <a:lnTo>
                    <a:pt x="1169193" y="895350"/>
                  </a:lnTo>
                  <a:lnTo>
                    <a:pt x="1016793" y="1069182"/>
                  </a:lnTo>
                  <a:lnTo>
                    <a:pt x="407193" y="1323975"/>
                  </a:lnTo>
                  <a:lnTo>
                    <a:pt x="35718" y="1490663"/>
                  </a:lnTo>
                  <a:lnTo>
                    <a:pt x="0" y="1564482"/>
                  </a:lnTo>
                  <a:cubicBezTo>
                    <a:pt x="794" y="1589088"/>
                    <a:pt x="1587" y="1613694"/>
                    <a:pt x="2381" y="1638300"/>
                  </a:cubicBezTo>
                  <a:lnTo>
                    <a:pt x="80962" y="1664494"/>
                  </a:lnTo>
                  <a:lnTo>
                    <a:pt x="135731" y="1664494"/>
                  </a:lnTo>
                  <a:lnTo>
                    <a:pt x="247650" y="1585913"/>
                  </a:lnTo>
                  <a:lnTo>
                    <a:pt x="611981" y="1466850"/>
                  </a:lnTo>
                  <a:lnTo>
                    <a:pt x="935831" y="1378744"/>
                  </a:lnTo>
                  <a:lnTo>
                    <a:pt x="1076325" y="1390650"/>
                  </a:lnTo>
                  <a:lnTo>
                    <a:pt x="1264443" y="1469232"/>
                  </a:lnTo>
                  <a:lnTo>
                    <a:pt x="1516856" y="1700213"/>
                  </a:lnTo>
                  <a:lnTo>
                    <a:pt x="1619250" y="1847850"/>
                  </a:lnTo>
                  <a:lnTo>
                    <a:pt x="1890712" y="2212182"/>
                  </a:lnTo>
                  <a:lnTo>
                    <a:pt x="1900237" y="2321719"/>
                  </a:lnTo>
                  <a:lnTo>
                    <a:pt x="1814512" y="2636044"/>
                  </a:lnTo>
                  <a:lnTo>
                    <a:pt x="1764506" y="2855119"/>
                  </a:lnTo>
                  <a:cubicBezTo>
                    <a:pt x="1763712" y="2900363"/>
                    <a:pt x="1762919" y="2945606"/>
                    <a:pt x="1762125" y="2990850"/>
                  </a:cubicBezTo>
                  <a:lnTo>
                    <a:pt x="1743075" y="3064669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F57DC104-622D-81E4-AF1C-CEF003974BCF}"/>
                </a:ext>
              </a:extLst>
            </p:cNvPr>
            <p:cNvSpPr/>
            <p:nvPr/>
          </p:nvSpPr>
          <p:spPr>
            <a:xfrm>
              <a:off x="4536282" y="4912519"/>
              <a:ext cx="1264444" cy="1026320"/>
            </a:xfrm>
            <a:custGeom>
              <a:avLst/>
              <a:gdLst>
                <a:gd name="connsiteX0" fmla="*/ 65485 w 1264444"/>
                <a:gd name="connsiteY0" fmla="*/ 1026319 h 1026319"/>
                <a:gd name="connsiteX1" fmla="*/ 438150 w 1264444"/>
                <a:gd name="connsiteY1" fmla="*/ 764381 h 1026319"/>
                <a:gd name="connsiteX2" fmla="*/ 894160 w 1264444"/>
                <a:gd name="connsiteY2" fmla="*/ 384572 h 1026319"/>
                <a:gd name="connsiteX3" fmla="*/ 1264444 w 1264444"/>
                <a:gd name="connsiteY3" fmla="*/ 71437 h 1026319"/>
                <a:gd name="connsiteX4" fmla="*/ 1252538 w 1264444"/>
                <a:gd name="connsiteY4" fmla="*/ 0 h 1026319"/>
                <a:gd name="connsiteX5" fmla="*/ 1212057 w 1264444"/>
                <a:gd name="connsiteY5" fmla="*/ 10715 h 1026319"/>
                <a:gd name="connsiteX6" fmla="*/ 1120378 w 1264444"/>
                <a:gd name="connsiteY6" fmla="*/ 75009 h 1026319"/>
                <a:gd name="connsiteX7" fmla="*/ 873919 w 1264444"/>
                <a:gd name="connsiteY7" fmla="*/ 303609 h 1026319"/>
                <a:gd name="connsiteX8" fmla="*/ 694135 w 1264444"/>
                <a:gd name="connsiteY8" fmla="*/ 450056 h 1026319"/>
                <a:gd name="connsiteX9" fmla="*/ 0 w 1264444"/>
                <a:gd name="connsiteY9" fmla="*/ 920353 h 1026319"/>
                <a:gd name="connsiteX10" fmla="*/ 65485 w 1264444"/>
                <a:gd name="connsiteY10" fmla="*/ 1026319 h 1026319"/>
                <a:gd name="connsiteX0" fmla="*/ 65485 w 1264444"/>
                <a:gd name="connsiteY0" fmla="*/ 1026319 h 1026319"/>
                <a:gd name="connsiteX1" fmla="*/ 438150 w 1264444"/>
                <a:gd name="connsiteY1" fmla="*/ 764381 h 1026319"/>
                <a:gd name="connsiteX2" fmla="*/ 901355 w 1264444"/>
                <a:gd name="connsiteY2" fmla="*/ 410514 h 1026319"/>
                <a:gd name="connsiteX3" fmla="*/ 1264444 w 1264444"/>
                <a:gd name="connsiteY3" fmla="*/ 71437 h 1026319"/>
                <a:gd name="connsiteX4" fmla="*/ 1252538 w 1264444"/>
                <a:gd name="connsiteY4" fmla="*/ 0 h 1026319"/>
                <a:gd name="connsiteX5" fmla="*/ 1212057 w 1264444"/>
                <a:gd name="connsiteY5" fmla="*/ 10715 h 1026319"/>
                <a:gd name="connsiteX6" fmla="*/ 1120378 w 1264444"/>
                <a:gd name="connsiteY6" fmla="*/ 75009 h 1026319"/>
                <a:gd name="connsiteX7" fmla="*/ 873919 w 1264444"/>
                <a:gd name="connsiteY7" fmla="*/ 303609 h 1026319"/>
                <a:gd name="connsiteX8" fmla="*/ 694135 w 1264444"/>
                <a:gd name="connsiteY8" fmla="*/ 450056 h 1026319"/>
                <a:gd name="connsiteX9" fmla="*/ 0 w 1264444"/>
                <a:gd name="connsiteY9" fmla="*/ 920353 h 1026319"/>
                <a:gd name="connsiteX10" fmla="*/ 65485 w 1264444"/>
                <a:gd name="connsiteY10" fmla="*/ 1026319 h 1026319"/>
                <a:gd name="connsiteX0" fmla="*/ 65485 w 1264444"/>
                <a:gd name="connsiteY0" fmla="*/ 1026319 h 1026319"/>
                <a:gd name="connsiteX1" fmla="*/ 438150 w 1264444"/>
                <a:gd name="connsiteY1" fmla="*/ 764381 h 1026319"/>
                <a:gd name="connsiteX2" fmla="*/ 901355 w 1264444"/>
                <a:gd name="connsiteY2" fmla="*/ 410514 h 1026319"/>
                <a:gd name="connsiteX3" fmla="*/ 1264444 w 1264444"/>
                <a:gd name="connsiteY3" fmla="*/ 71437 h 1026319"/>
                <a:gd name="connsiteX4" fmla="*/ 1252538 w 1264444"/>
                <a:gd name="connsiteY4" fmla="*/ 0 h 1026319"/>
                <a:gd name="connsiteX5" fmla="*/ 1212057 w 1264444"/>
                <a:gd name="connsiteY5" fmla="*/ 10715 h 1026319"/>
                <a:gd name="connsiteX6" fmla="*/ 1120378 w 1264444"/>
                <a:gd name="connsiteY6" fmla="*/ 75009 h 1026319"/>
                <a:gd name="connsiteX7" fmla="*/ 873919 w 1264444"/>
                <a:gd name="connsiteY7" fmla="*/ 303609 h 1026319"/>
                <a:gd name="connsiteX8" fmla="*/ 694135 w 1264444"/>
                <a:gd name="connsiteY8" fmla="*/ 450056 h 1026319"/>
                <a:gd name="connsiteX9" fmla="*/ 0 w 1264444"/>
                <a:gd name="connsiteY9" fmla="*/ 920353 h 1026319"/>
                <a:gd name="connsiteX10" fmla="*/ 65485 w 1264444"/>
                <a:gd name="connsiteY10" fmla="*/ 1026319 h 102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4444" h="1026319">
                  <a:moveTo>
                    <a:pt x="65485" y="1026319"/>
                  </a:moveTo>
                  <a:lnTo>
                    <a:pt x="438150" y="764381"/>
                  </a:lnTo>
                  <a:lnTo>
                    <a:pt x="901355" y="410514"/>
                  </a:lnTo>
                  <a:cubicBezTo>
                    <a:pt x="1035334" y="307577"/>
                    <a:pt x="1143414" y="184463"/>
                    <a:pt x="1264444" y="71437"/>
                  </a:cubicBezTo>
                  <a:lnTo>
                    <a:pt x="1252538" y="0"/>
                  </a:lnTo>
                  <a:lnTo>
                    <a:pt x="1212057" y="10715"/>
                  </a:lnTo>
                  <a:lnTo>
                    <a:pt x="1120378" y="75009"/>
                  </a:lnTo>
                  <a:lnTo>
                    <a:pt x="873919" y="303609"/>
                  </a:lnTo>
                  <a:lnTo>
                    <a:pt x="694135" y="450056"/>
                  </a:lnTo>
                  <a:lnTo>
                    <a:pt x="0" y="920353"/>
                  </a:lnTo>
                  <a:lnTo>
                    <a:pt x="65485" y="1026319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FA89D7F6-98B0-7499-C644-63EED55E9DB1}"/>
                </a:ext>
              </a:extLst>
            </p:cNvPr>
            <p:cNvSpPr/>
            <p:nvPr/>
          </p:nvSpPr>
          <p:spPr>
            <a:xfrm>
              <a:off x="3774281" y="4333875"/>
              <a:ext cx="1572816" cy="1313259"/>
            </a:xfrm>
            <a:custGeom>
              <a:avLst/>
              <a:gdLst>
                <a:gd name="connsiteX0" fmla="*/ 0 w 1572816"/>
                <a:gd name="connsiteY0" fmla="*/ 178594 h 1313259"/>
                <a:gd name="connsiteX1" fmla="*/ 426244 w 1572816"/>
                <a:gd name="connsiteY1" fmla="*/ 197644 h 1313259"/>
                <a:gd name="connsiteX2" fmla="*/ 1045369 w 1572816"/>
                <a:gd name="connsiteY2" fmla="*/ 300038 h 1313259"/>
                <a:gd name="connsiteX3" fmla="*/ 1131094 w 1572816"/>
                <a:gd name="connsiteY3" fmla="*/ 173831 h 1313259"/>
                <a:gd name="connsiteX4" fmla="*/ 1394222 w 1572816"/>
                <a:gd name="connsiteY4" fmla="*/ 0 h 1313259"/>
                <a:gd name="connsiteX5" fmla="*/ 1572816 w 1572816"/>
                <a:gd name="connsiteY5" fmla="*/ 228600 h 1313259"/>
                <a:gd name="connsiteX6" fmla="*/ 1458516 w 1572816"/>
                <a:gd name="connsiteY6" fmla="*/ 321469 h 1313259"/>
                <a:gd name="connsiteX7" fmla="*/ 1237060 w 1572816"/>
                <a:gd name="connsiteY7" fmla="*/ 626269 h 1313259"/>
                <a:gd name="connsiteX8" fmla="*/ 1115616 w 1572816"/>
                <a:gd name="connsiteY8" fmla="*/ 764381 h 1313259"/>
                <a:gd name="connsiteX9" fmla="*/ 783432 w 1572816"/>
                <a:gd name="connsiteY9" fmla="*/ 1123950 h 1313259"/>
                <a:gd name="connsiteX10" fmla="*/ 559594 w 1572816"/>
                <a:gd name="connsiteY10" fmla="*/ 1313259 h 1313259"/>
                <a:gd name="connsiteX11" fmla="*/ 0 w 1572816"/>
                <a:gd name="connsiteY11" fmla="*/ 178594 h 1313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2816" h="1313259">
                  <a:moveTo>
                    <a:pt x="0" y="178594"/>
                  </a:moveTo>
                  <a:lnTo>
                    <a:pt x="426244" y="197644"/>
                  </a:lnTo>
                  <a:lnTo>
                    <a:pt x="1045369" y="300038"/>
                  </a:lnTo>
                  <a:lnTo>
                    <a:pt x="1131094" y="173831"/>
                  </a:lnTo>
                  <a:lnTo>
                    <a:pt x="1394222" y="0"/>
                  </a:lnTo>
                  <a:lnTo>
                    <a:pt x="1572816" y="228600"/>
                  </a:lnTo>
                  <a:lnTo>
                    <a:pt x="1458516" y="321469"/>
                  </a:lnTo>
                  <a:lnTo>
                    <a:pt x="1237060" y="626269"/>
                  </a:lnTo>
                  <a:lnTo>
                    <a:pt x="1115616" y="764381"/>
                  </a:lnTo>
                  <a:lnTo>
                    <a:pt x="783432" y="1123950"/>
                  </a:lnTo>
                  <a:lnTo>
                    <a:pt x="559594" y="1313259"/>
                  </a:lnTo>
                  <a:lnTo>
                    <a:pt x="0" y="178594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3D52337E-4B3C-53DF-0BE8-87E12765F8BB}"/>
                </a:ext>
              </a:extLst>
            </p:cNvPr>
            <p:cNvSpPr/>
            <p:nvPr/>
          </p:nvSpPr>
          <p:spPr>
            <a:xfrm>
              <a:off x="4537472" y="2994422"/>
              <a:ext cx="1800225" cy="1578769"/>
            </a:xfrm>
            <a:custGeom>
              <a:avLst/>
              <a:gdLst>
                <a:gd name="connsiteX0" fmla="*/ 615553 w 1800225"/>
                <a:gd name="connsiteY0" fmla="*/ 1345406 h 1578769"/>
                <a:gd name="connsiteX1" fmla="*/ 789384 w 1800225"/>
                <a:gd name="connsiteY1" fmla="*/ 1578769 h 1578769"/>
                <a:gd name="connsiteX2" fmla="*/ 934641 w 1800225"/>
                <a:gd name="connsiteY2" fmla="*/ 1524000 h 1578769"/>
                <a:gd name="connsiteX3" fmla="*/ 1187053 w 1800225"/>
                <a:gd name="connsiteY3" fmla="*/ 1507331 h 1578769"/>
                <a:gd name="connsiteX4" fmla="*/ 1463278 w 1800225"/>
                <a:gd name="connsiteY4" fmla="*/ 1485900 h 1578769"/>
                <a:gd name="connsiteX5" fmla="*/ 1614487 w 1800225"/>
                <a:gd name="connsiteY5" fmla="*/ 1459706 h 1578769"/>
                <a:gd name="connsiteX6" fmla="*/ 1747837 w 1800225"/>
                <a:gd name="connsiteY6" fmla="*/ 1385887 h 1578769"/>
                <a:gd name="connsiteX7" fmla="*/ 1784747 w 1800225"/>
                <a:gd name="connsiteY7" fmla="*/ 1350169 h 1578769"/>
                <a:gd name="connsiteX8" fmla="*/ 1768078 w 1800225"/>
                <a:gd name="connsiteY8" fmla="*/ 1322784 h 1578769"/>
                <a:gd name="connsiteX9" fmla="*/ 1529953 w 1800225"/>
                <a:gd name="connsiteY9" fmla="*/ 1382316 h 1578769"/>
                <a:gd name="connsiteX10" fmla="*/ 1390650 w 1800225"/>
                <a:gd name="connsiteY10" fmla="*/ 1400175 h 1578769"/>
                <a:gd name="connsiteX11" fmla="*/ 1394222 w 1800225"/>
                <a:gd name="connsiteY11" fmla="*/ 1346597 h 1578769"/>
                <a:gd name="connsiteX12" fmla="*/ 1457325 w 1800225"/>
                <a:gd name="connsiteY12" fmla="*/ 1306116 h 1578769"/>
                <a:gd name="connsiteX13" fmla="*/ 1603772 w 1800225"/>
                <a:gd name="connsiteY13" fmla="*/ 1225153 h 1578769"/>
                <a:gd name="connsiteX14" fmla="*/ 1731169 w 1800225"/>
                <a:gd name="connsiteY14" fmla="*/ 1012031 h 1578769"/>
                <a:gd name="connsiteX15" fmla="*/ 1793081 w 1800225"/>
                <a:gd name="connsiteY15" fmla="*/ 781050 h 1578769"/>
                <a:gd name="connsiteX16" fmla="*/ 1800225 w 1800225"/>
                <a:gd name="connsiteY16" fmla="*/ 639366 h 1578769"/>
                <a:gd name="connsiteX17" fmla="*/ 1681162 w 1800225"/>
                <a:gd name="connsiteY17" fmla="*/ 367903 h 1578769"/>
                <a:gd name="connsiteX18" fmla="*/ 1581150 w 1800225"/>
                <a:gd name="connsiteY18" fmla="*/ 216694 h 1578769"/>
                <a:gd name="connsiteX19" fmla="*/ 1482328 w 1800225"/>
                <a:gd name="connsiteY19" fmla="*/ 117872 h 1578769"/>
                <a:gd name="connsiteX20" fmla="*/ 1264444 w 1800225"/>
                <a:gd name="connsiteY20" fmla="*/ 23812 h 1578769"/>
                <a:gd name="connsiteX21" fmla="*/ 1073944 w 1800225"/>
                <a:gd name="connsiteY21" fmla="*/ 10716 h 1578769"/>
                <a:gd name="connsiteX22" fmla="*/ 895350 w 1800225"/>
                <a:gd name="connsiteY22" fmla="*/ 55959 h 1578769"/>
                <a:gd name="connsiteX23" fmla="*/ 796528 w 1800225"/>
                <a:gd name="connsiteY23" fmla="*/ 175022 h 1578769"/>
                <a:gd name="connsiteX24" fmla="*/ 775097 w 1800225"/>
                <a:gd name="connsiteY24" fmla="*/ 261937 h 1578769"/>
                <a:gd name="connsiteX25" fmla="*/ 788194 w 1800225"/>
                <a:gd name="connsiteY25" fmla="*/ 355997 h 1578769"/>
                <a:gd name="connsiteX26" fmla="*/ 698897 w 1800225"/>
                <a:gd name="connsiteY26" fmla="*/ 279797 h 1578769"/>
                <a:gd name="connsiteX27" fmla="*/ 702469 w 1800225"/>
                <a:gd name="connsiteY27" fmla="*/ 178594 h 1578769"/>
                <a:gd name="connsiteX28" fmla="*/ 709612 w 1800225"/>
                <a:gd name="connsiteY28" fmla="*/ 111919 h 1578769"/>
                <a:gd name="connsiteX29" fmla="*/ 621506 w 1800225"/>
                <a:gd name="connsiteY29" fmla="*/ 176212 h 1578769"/>
                <a:gd name="connsiteX30" fmla="*/ 528637 w 1800225"/>
                <a:gd name="connsiteY30" fmla="*/ 242887 h 1578769"/>
                <a:gd name="connsiteX31" fmla="*/ 560784 w 1800225"/>
                <a:gd name="connsiteY31" fmla="*/ 166687 h 1578769"/>
                <a:gd name="connsiteX32" fmla="*/ 590550 w 1800225"/>
                <a:gd name="connsiteY32" fmla="*/ 100012 h 1578769"/>
                <a:gd name="connsiteX33" fmla="*/ 572691 w 1800225"/>
                <a:gd name="connsiteY33" fmla="*/ 32147 h 1578769"/>
                <a:gd name="connsiteX34" fmla="*/ 507206 w 1800225"/>
                <a:gd name="connsiteY34" fmla="*/ 0 h 1578769"/>
                <a:gd name="connsiteX35" fmla="*/ 448866 w 1800225"/>
                <a:gd name="connsiteY35" fmla="*/ 25003 h 1578769"/>
                <a:gd name="connsiteX36" fmla="*/ 389334 w 1800225"/>
                <a:gd name="connsiteY36" fmla="*/ 159544 h 1578769"/>
                <a:gd name="connsiteX37" fmla="*/ 366712 w 1800225"/>
                <a:gd name="connsiteY37" fmla="*/ 247650 h 1578769"/>
                <a:gd name="connsiteX38" fmla="*/ 235744 w 1800225"/>
                <a:gd name="connsiteY38" fmla="*/ 310753 h 1578769"/>
                <a:gd name="connsiteX39" fmla="*/ 64294 w 1800225"/>
                <a:gd name="connsiteY39" fmla="*/ 392906 h 1578769"/>
                <a:gd name="connsiteX40" fmla="*/ 0 w 1800225"/>
                <a:gd name="connsiteY40" fmla="*/ 509587 h 1578769"/>
                <a:gd name="connsiteX41" fmla="*/ 16669 w 1800225"/>
                <a:gd name="connsiteY41" fmla="*/ 670322 h 1578769"/>
                <a:gd name="connsiteX42" fmla="*/ 151209 w 1800225"/>
                <a:gd name="connsiteY42" fmla="*/ 847725 h 1578769"/>
                <a:gd name="connsiteX43" fmla="*/ 288131 w 1800225"/>
                <a:gd name="connsiteY43" fmla="*/ 903684 h 1578769"/>
                <a:gd name="connsiteX44" fmla="*/ 619125 w 1800225"/>
                <a:gd name="connsiteY44" fmla="*/ 1119187 h 1578769"/>
                <a:gd name="connsiteX45" fmla="*/ 694134 w 1800225"/>
                <a:gd name="connsiteY45" fmla="*/ 1190625 h 1578769"/>
                <a:gd name="connsiteX46" fmla="*/ 698897 w 1800225"/>
                <a:gd name="connsiteY46" fmla="*/ 1291828 h 1578769"/>
                <a:gd name="connsiteX47" fmla="*/ 615553 w 1800225"/>
                <a:gd name="connsiteY47" fmla="*/ 1345406 h 1578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800225" h="1578769">
                  <a:moveTo>
                    <a:pt x="615553" y="1345406"/>
                  </a:moveTo>
                  <a:lnTo>
                    <a:pt x="789384" y="1578769"/>
                  </a:lnTo>
                  <a:lnTo>
                    <a:pt x="934641" y="1524000"/>
                  </a:lnTo>
                  <a:lnTo>
                    <a:pt x="1187053" y="1507331"/>
                  </a:lnTo>
                  <a:lnTo>
                    <a:pt x="1463278" y="1485900"/>
                  </a:lnTo>
                  <a:lnTo>
                    <a:pt x="1614487" y="1459706"/>
                  </a:lnTo>
                  <a:lnTo>
                    <a:pt x="1747837" y="1385887"/>
                  </a:lnTo>
                  <a:lnTo>
                    <a:pt x="1784747" y="1350169"/>
                  </a:lnTo>
                  <a:lnTo>
                    <a:pt x="1768078" y="1322784"/>
                  </a:lnTo>
                  <a:lnTo>
                    <a:pt x="1529953" y="1382316"/>
                  </a:lnTo>
                  <a:lnTo>
                    <a:pt x="1390650" y="1400175"/>
                  </a:lnTo>
                  <a:lnTo>
                    <a:pt x="1394222" y="1346597"/>
                  </a:lnTo>
                  <a:lnTo>
                    <a:pt x="1457325" y="1306116"/>
                  </a:lnTo>
                  <a:lnTo>
                    <a:pt x="1603772" y="1225153"/>
                  </a:lnTo>
                  <a:lnTo>
                    <a:pt x="1731169" y="1012031"/>
                  </a:lnTo>
                  <a:lnTo>
                    <a:pt x="1793081" y="781050"/>
                  </a:lnTo>
                  <a:lnTo>
                    <a:pt x="1800225" y="639366"/>
                  </a:lnTo>
                  <a:lnTo>
                    <a:pt x="1681162" y="367903"/>
                  </a:lnTo>
                  <a:lnTo>
                    <a:pt x="1581150" y="216694"/>
                  </a:lnTo>
                  <a:lnTo>
                    <a:pt x="1482328" y="117872"/>
                  </a:lnTo>
                  <a:lnTo>
                    <a:pt x="1264444" y="23812"/>
                  </a:lnTo>
                  <a:lnTo>
                    <a:pt x="1073944" y="10716"/>
                  </a:lnTo>
                  <a:lnTo>
                    <a:pt x="895350" y="55959"/>
                  </a:lnTo>
                  <a:lnTo>
                    <a:pt x="796528" y="175022"/>
                  </a:lnTo>
                  <a:lnTo>
                    <a:pt x="775097" y="261937"/>
                  </a:lnTo>
                  <a:lnTo>
                    <a:pt x="788194" y="355997"/>
                  </a:lnTo>
                  <a:lnTo>
                    <a:pt x="698897" y="279797"/>
                  </a:lnTo>
                  <a:lnTo>
                    <a:pt x="702469" y="178594"/>
                  </a:lnTo>
                  <a:lnTo>
                    <a:pt x="709612" y="111919"/>
                  </a:lnTo>
                  <a:lnTo>
                    <a:pt x="621506" y="176212"/>
                  </a:lnTo>
                  <a:lnTo>
                    <a:pt x="528637" y="242887"/>
                  </a:lnTo>
                  <a:lnTo>
                    <a:pt x="560784" y="166687"/>
                  </a:lnTo>
                  <a:lnTo>
                    <a:pt x="590550" y="100012"/>
                  </a:lnTo>
                  <a:lnTo>
                    <a:pt x="572691" y="32147"/>
                  </a:lnTo>
                  <a:lnTo>
                    <a:pt x="507206" y="0"/>
                  </a:lnTo>
                  <a:lnTo>
                    <a:pt x="448866" y="25003"/>
                  </a:lnTo>
                  <a:lnTo>
                    <a:pt x="389334" y="159544"/>
                  </a:lnTo>
                  <a:lnTo>
                    <a:pt x="366712" y="247650"/>
                  </a:lnTo>
                  <a:lnTo>
                    <a:pt x="235744" y="310753"/>
                  </a:lnTo>
                  <a:lnTo>
                    <a:pt x="64294" y="392906"/>
                  </a:lnTo>
                  <a:lnTo>
                    <a:pt x="0" y="509587"/>
                  </a:lnTo>
                  <a:lnTo>
                    <a:pt x="16669" y="670322"/>
                  </a:lnTo>
                  <a:lnTo>
                    <a:pt x="151209" y="847725"/>
                  </a:lnTo>
                  <a:lnTo>
                    <a:pt x="288131" y="903684"/>
                  </a:lnTo>
                  <a:lnTo>
                    <a:pt x="619125" y="1119187"/>
                  </a:lnTo>
                  <a:lnTo>
                    <a:pt x="694134" y="1190625"/>
                  </a:lnTo>
                  <a:lnTo>
                    <a:pt x="698897" y="1291828"/>
                  </a:lnTo>
                  <a:lnTo>
                    <a:pt x="615553" y="1345406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F2383B9C-7758-7242-02C1-64B50541E913}"/>
                </a:ext>
              </a:extLst>
            </p:cNvPr>
            <p:cNvSpPr/>
            <p:nvPr/>
          </p:nvSpPr>
          <p:spPr>
            <a:xfrm>
              <a:off x="5028009" y="2525316"/>
              <a:ext cx="1506141" cy="1285875"/>
            </a:xfrm>
            <a:custGeom>
              <a:avLst/>
              <a:gdLst>
                <a:gd name="connsiteX0" fmla="*/ 182166 w 1506141"/>
                <a:gd name="connsiteY0" fmla="*/ 0 h 1285875"/>
                <a:gd name="connsiteX1" fmla="*/ 710804 w 1506141"/>
                <a:gd name="connsiteY1" fmla="*/ 166687 h 1285875"/>
                <a:gd name="connsiteX2" fmla="*/ 926307 w 1506141"/>
                <a:gd name="connsiteY2" fmla="*/ 257175 h 1285875"/>
                <a:gd name="connsiteX3" fmla="*/ 1072754 w 1506141"/>
                <a:gd name="connsiteY3" fmla="*/ 346472 h 1285875"/>
                <a:gd name="connsiteX4" fmla="*/ 1248966 w 1506141"/>
                <a:gd name="connsiteY4" fmla="*/ 528637 h 1285875"/>
                <a:gd name="connsiteX5" fmla="*/ 1371600 w 1506141"/>
                <a:gd name="connsiteY5" fmla="*/ 745331 h 1285875"/>
                <a:gd name="connsiteX6" fmla="*/ 1464469 w 1506141"/>
                <a:gd name="connsiteY6" fmla="*/ 942975 h 1285875"/>
                <a:gd name="connsiteX7" fmla="*/ 1501379 w 1506141"/>
                <a:gd name="connsiteY7" fmla="*/ 1131093 h 1285875"/>
                <a:gd name="connsiteX8" fmla="*/ 1506141 w 1506141"/>
                <a:gd name="connsiteY8" fmla="*/ 1225153 h 1285875"/>
                <a:gd name="connsiteX9" fmla="*/ 1477566 w 1506141"/>
                <a:gd name="connsiteY9" fmla="*/ 1285875 h 1285875"/>
                <a:gd name="connsiteX10" fmla="*/ 1431132 w 1506141"/>
                <a:gd name="connsiteY10" fmla="*/ 1275159 h 1285875"/>
                <a:gd name="connsiteX11" fmla="*/ 1390650 w 1506141"/>
                <a:gd name="connsiteY11" fmla="*/ 1228725 h 1285875"/>
                <a:gd name="connsiteX12" fmla="*/ 1372791 w 1506141"/>
                <a:gd name="connsiteY12" fmla="*/ 1063228 h 1285875"/>
                <a:gd name="connsiteX13" fmla="*/ 1306116 w 1506141"/>
                <a:gd name="connsiteY13" fmla="*/ 835818 h 1285875"/>
                <a:gd name="connsiteX14" fmla="*/ 1185863 w 1506141"/>
                <a:gd name="connsiteY14" fmla="*/ 636984 h 1285875"/>
                <a:gd name="connsiteX15" fmla="*/ 1059657 w 1506141"/>
                <a:gd name="connsiteY15" fmla="*/ 511968 h 1285875"/>
                <a:gd name="connsiteX16" fmla="*/ 845344 w 1506141"/>
                <a:gd name="connsiteY16" fmla="*/ 416718 h 1285875"/>
                <a:gd name="connsiteX17" fmla="*/ 564357 w 1506141"/>
                <a:gd name="connsiteY17" fmla="*/ 373856 h 1285875"/>
                <a:gd name="connsiteX18" fmla="*/ 385763 w 1506141"/>
                <a:gd name="connsiteY18" fmla="*/ 415528 h 1285875"/>
                <a:gd name="connsiteX19" fmla="*/ 246460 w 1506141"/>
                <a:gd name="connsiteY19" fmla="*/ 484584 h 1285875"/>
                <a:gd name="connsiteX20" fmla="*/ 300038 w 1506141"/>
                <a:gd name="connsiteY20" fmla="*/ 311943 h 1285875"/>
                <a:gd name="connsiteX21" fmla="*/ 208360 w 1506141"/>
                <a:gd name="connsiteY21" fmla="*/ 383381 h 1285875"/>
                <a:gd name="connsiteX22" fmla="*/ 132160 w 1506141"/>
                <a:gd name="connsiteY22" fmla="*/ 448865 h 1285875"/>
                <a:gd name="connsiteX23" fmla="*/ 63104 w 1506141"/>
                <a:gd name="connsiteY23" fmla="*/ 458390 h 1285875"/>
                <a:gd name="connsiteX24" fmla="*/ 0 w 1506141"/>
                <a:gd name="connsiteY24" fmla="*/ 388143 h 1285875"/>
                <a:gd name="connsiteX25" fmla="*/ 8335 w 1506141"/>
                <a:gd name="connsiteY25" fmla="*/ 303609 h 1285875"/>
                <a:gd name="connsiteX26" fmla="*/ 115491 w 1506141"/>
                <a:gd name="connsiteY26" fmla="*/ 173831 h 1285875"/>
                <a:gd name="connsiteX27" fmla="*/ 165497 w 1506141"/>
                <a:gd name="connsiteY27" fmla="*/ 130968 h 1285875"/>
                <a:gd name="connsiteX28" fmla="*/ 182166 w 1506141"/>
                <a:gd name="connsiteY28" fmla="*/ 0 h 128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06141" h="1285875">
                  <a:moveTo>
                    <a:pt x="182166" y="0"/>
                  </a:moveTo>
                  <a:lnTo>
                    <a:pt x="710804" y="166687"/>
                  </a:lnTo>
                  <a:lnTo>
                    <a:pt x="926307" y="257175"/>
                  </a:lnTo>
                  <a:lnTo>
                    <a:pt x="1072754" y="346472"/>
                  </a:lnTo>
                  <a:lnTo>
                    <a:pt x="1248966" y="528637"/>
                  </a:lnTo>
                  <a:lnTo>
                    <a:pt x="1371600" y="745331"/>
                  </a:lnTo>
                  <a:lnTo>
                    <a:pt x="1464469" y="942975"/>
                  </a:lnTo>
                  <a:lnTo>
                    <a:pt x="1501379" y="1131093"/>
                  </a:lnTo>
                  <a:lnTo>
                    <a:pt x="1506141" y="1225153"/>
                  </a:lnTo>
                  <a:lnTo>
                    <a:pt x="1477566" y="1285875"/>
                  </a:lnTo>
                  <a:lnTo>
                    <a:pt x="1431132" y="1275159"/>
                  </a:lnTo>
                  <a:lnTo>
                    <a:pt x="1390650" y="1228725"/>
                  </a:lnTo>
                  <a:lnTo>
                    <a:pt x="1372791" y="1063228"/>
                  </a:lnTo>
                  <a:lnTo>
                    <a:pt x="1306116" y="835818"/>
                  </a:lnTo>
                  <a:lnTo>
                    <a:pt x="1185863" y="636984"/>
                  </a:lnTo>
                  <a:lnTo>
                    <a:pt x="1059657" y="511968"/>
                  </a:lnTo>
                  <a:lnTo>
                    <a:pt x="845344" y="416718"/>
                  </a:lnTo>
                  <a:lnTo>
                    <a:pt x="564357" y="373856"/>
                  </a:lnTo>
                  <a:lnTo>
                    <a:pt x="385763" y="415528"/>
                  </a:lnTo>
                  <a:lnTo>
                    <a:pt x="246460" y="484584"/>
                  </a:lnTo>
                  <a:lnTo>
                    <a:pt x="300038" y="311943"/>
                  </a:lnTo>
                  <a:lnTo>
                    <a:pt x="208360" y="383381"/>
                  </a:lnTo>
                  <a:lnTo>
                    <a:pt x="132160" y="448865"/>
                  </a:lnTo>
                  <a:lnTo>
                    <a:pt x="63104" y="458390"/>
                  </a:lnTo>
                  <a:lnTo>
                    <a:pt x="0" y="388143"/>
                  </a:lnTo>
                  <a:lnTo>
                    <a:pt x="8335" y="303609"/>
                  </a:lnTo>
                  <a:lnTo>
                    <a:pt x="115491" y="173831"/>
                  </a:lnTo>
                  <a:lnTo>
                    <a:pt x="165497" y="130968"/>
                  </a:lnTo>
                  <a:lnTo>
                    <a:pt x="182166" y="0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10A36100-F263-837E-3333-394D277618A6}"/>
                </a:ext>
              </a:extLst>
            </p:cNvPr>
            <p:cNvSpPr/>
            <p:nvPr/>
          </p:nvSpPr>
          <p:spPr>
            <a:xfrm rot="19200815">
              <a:off x="5387083" y="2288075"/>
              <a:ext cx="875997" cy="1815643"/>
            </a:xfrm>
            <a:custGeom>
              <a:avLst/>
              <a:gdLst>
                <a:gd name="connsiteX0" fmla="*/ 401283 w 868351"/>
                <a:gd name="connsiteY0" fmla="*/ 0 h 1815643"/>
                <a:gd name="connsiteX1" fmla="*/ 703890 w 868351"/>
                <a:gd name="connsiteY1" fmla="*/ 480224 h 1815643"/>
                <a:gd name="connsiteX2" fmla="*/ 851905 w 868351"/>
                <a:gd name="connsiteY2" fmla="*/ 828881 h 1815643"/>
                <a:gd name="connsiteX3" fmla="*/ 868351 w 868351"/>
                <a:gd name="connsiteY3" fmla="*/ 1101885 h 1815643"/>
                <a:gd name="connsiteX4" fmla="*/ 792699 w 868351"/>
                <a:gd name="connsiteY4" fmla="*/ 1493301 h 1815643"/>
                <a:gd name="connsiteX5" fmla="*/ 690733 w 868351"/>
                <a:gd name="connsiteY5" fmla="*/ 1703810 h 1815643"/>
                <a:gd name="connsiteX6" fmla="*/ 618371 w 868351"/>
                <a:gd name="connsiteY6" fmla="*/ 1799197 h 1815643"/>
                <a:gd name="connsiteX7" fmla="*/ 559165 w 868351"/>
                <a:gd name="connsiteY7" fmla="*/ 1815643 h 1815643"/>
                <a:gd name="connsiteX8" fmla="*/ 532851 w 868351"/>
                <a:gd name="connsiteY8" fmla="*/ 1792619 h 1815643"/>
                <a:gd name="connsiteX9" fmla="*/ 519694 w 868351"/>
                <a:gd name="connsiteY9" fmla="*/ 1730124 h 1815643"/>
                <a:gd name="connsiteX10" fmla="*/ 595346 w 868351"/>
                <a:gd name="connsiteY10" fmla="*/ 1615001 h 1815643"/>
                <a:gd name="connsiteX11" fmla="*/ 710469 w 868351"/>
                <a:gd name="connsiteY11" fmla="*/ 1374889 h 1815643"/>
                <a:gd name="connsiteX12" fmla="*/ 749939 w 868351"/>
                <a:gd name="connsiteY12" fmla="*/ 1144645 h 1815643"/>
                <a:gd name="connsiteX13" fmla="*/ 723625 w 868351"/>
                <a:gd name="connsiteY13" fmla="*/ 950581 h 1815643"/>
                <a:gd name="connsiteX14" fmla="*/ 638106 w 868351"/>
                <a:gd name="connsiteY14" fmla="*/ 763096 h 1815643"/>
                <a:gd name="connsiteX15" fmla="*/ 453910 w 868351"/>
                <a:gd name="connsiteY15" fmla="*/ 542719 h 1815643"/>
                <a:gd name="connsiteX16" fmla="*/ 319053 w 868351"/>
                <a:gd name="connsiteY16" fmla="*/ 470357 h 1815643"/>
                <a:gd name="connsiteX17" fmla="*/ 246690 w 868351"/>
                <a:gd name="connsiteY17" fmla="*/ 447332 h 1815643"/>
                <a:gd name="connsiteX18" fmla="*/ 115122 w 868351"/>
                <a:gd name="connsiteY18" fmla="*/ 411151 h 1815643"/>
                <a:gd name="connsiteX19" fmla="*/ 279582 w 868351"/>
                <a:gd name="connsiteY19" fmla="*/ 315764 h 1815643"/>
                <a:gd name="connsiteX20" fmla="*/ 174328 w 868351"/>
                <a:gd name="connsiteY20" fmla="*/ 312475 h 1815643"/>
                <a:gd name="connsiteX21" fmla="*/ 69073 w 868351"/>
                <a:gd name="connsiteY21" fmla="*/ 309186 h 1815643"/>
                <a:gd name="connsiteX22" fmla="*/ 0 w 868351"/>
                <a:gd name="connsiteY22" fmla="*/ 273004 h 1815643"/>
                <a:gd name="connsiteX23" fmla="*/ 3289 w 868351"/>
                <a:gd name="connsiteY23" fmla="*/ 180906 h 1815643"/>
                <a:gd name="connsiteX24" fmla="*/ 59205 w 868351"/>
                <a:gd name="connsiteY24" fmla="*/ 121701 h 1815643"/>
                <a:gd name="connsiteX25" fmla="*/ 184195 w 868351"/>
                <a:gd name="connsiteY25" fmla="*/ 92098 h 1815643"/>
                <a:gd name="connsiteX26" fmla="*/ 273004 w 868351"/>
                <a:gd name="connsiteY26" fmla="*/ 88809 h 1815643"/>
                <a:gd name="connsiteX27" fmla="*/ 401283 w 868351"/>
                <a:gd name="connsiteY27" fmla="*/ 0 h 1815643"/>
                <a:gd name="connsiteX0" fmla="*/ 401283 w 868351"/>
                <a:gd name="connsiteY0" fmla="*/ 0 h 1815643"/>
                <a:gd name="connsiteX1" fmla="*/ 703890 w 868351"/>
                <a:gd name="connsiteY1" fmla="*/ 480224 h 1815643"/>
                <a:gd name="connsiteX2" fmla="*/ 851905 w 868351"/>
                <a:gd name="connsiteY2" fmla="*/ 828881 h 1815643"/>
                <a:gd name="connsiteX3" fmla="*/ 868351 w 868351"/>
                <a:gd name="connsiteY3" fmla="*/ 1101885 h 1815643"/>
                <a:gd name="connsiteX4" fmla="*/ 792699 w 868351"/>
                <a:gd name="connsiteY4" fmla="*/ 1493301 h 1815643"/>
                <a:gd name="connsiteX5" fmla="*/ 690733 w 868351"/>
                <a:gd name="connsiteY5" fmla="*/ 1703810 h 1815643"/>
                <a:gd name="connsiteX6" fmla="*/ 618371 w 868351"/>
                <a:gd name="connsiteY6" fmla="*/ 1799197 h 1815643"/>
                <a:gd name="connsiteX7" fmla="*/ 559165 w 868351"/>
                <a:gd name="connsiteY7" fmla="*/ 1815643 h 1815643"/>
                <a:gd name="connsiteX8" fmla="*/ 532851 w 868351"/>
                <a:gd name="connsiteY8" fmla="*/ 1792619 h 1815643"/>
                <a:gd name="connsiteX9" fmla="*/ 519694 w 868351"/>
                <a:gd name="connsiteY9" fmla="*/ 1730124 h 1815643"/>
                <a:gd name="connsiteX10" fmla="*/ 595346 w 868351"/>
                <a:gd name="connsiteY10" fmla="*/ 1615001 h 1815643"/>
                <a:gd name="connsiteX11" fmla="*/ 710469 w 868351"/>
                <a:gd name="connsiteY11" fmla="*/ 1374889 h 1815643"/>
                <a:gd name="connsiteX12" fmla="*/ 749939 w 868351"/>
                <a:gd name="connsiteY12" fmla="*/ 1144645 h 1815643"/>
                <a:gd name="connsiteX13" fmla="*/ 723625 w 868351"/>
                <a:gd name="connsiteY13" fmla="*/ 950581 h 1815643"/>
                <a:gd name="connsiteX14" fmla="*/ 638106 w 868351"/>
                <a:gd name="connsiteY14" fmla="*/ 763096 h 1815643"/>
                <a:gd name="connsiteX15" fmla="*/ 453910 w 868351"/>
                <a:gd name="connsiteY15" fmla="*/ 542719 h 1815643"/>
                <a:gd name="connsiteX16" fmla="*/ 319053 w 868351"/>
                <a:gd name="connsiteY16" fmla="*/ 470357 h 1815643"/>
                <a:gd name="connsiteX17" fmla="*/ 246690 w 868351"/>
                <a:gd name="connsiteY17" fmla="*/ 447332 h 1815643"/>
                <a:gd name="connsiteX18" fmla="*/ 115122 w 868351"/>
                <a:gd name="connsiteY18" fmla="*/ 411151 h 1815643"/>
                <a:gd name="connsiteX19" fmla="*/ 279582 w 868351"/>
                <a:gd name="connsiteY19" fmla="*/ 315764 h 1815643"/>
                <a:gd name="connsiteX20" fmla="*/ 174328 w 868351"/>
                <a:gd name="connsiteY20" fmla="*/ 312475 h 1815643"/>
                <a:gd name="connsiteX21" fmla="*/ 69073 w 868351"/>
                <a:gd name="connsiteY21" fmla="*/ 309186 h 1815643"/>
                <a:gd name="connsiteX22" fmla="*/ 0 w 868351"/>
                <a:gd name="connsiteY22" fmla="*/ 273004 h 1815643"/>
                <a:gd name="connsiteX23" fmla="*/ 3289 w 868351"/>
                <a:gd name="connsiteY23" fmla="*/ 180906 h 1815643"/>
                <a:gd name="connsiteX24" fmla="*/ 59205 w 868351"/>
                <a:gd name="connsiteY24" fmla="*/ 121701 h 1815643"/>
                <a:gd name="connsiteX25" fmla="*/ 184195 w 868351"/>
                <a:gd name="connsiteY25" fmla="*/ 92098 h 1815643"/>
                <a:gd name="connsiteX26" fmla="*/ 273004 w 868351"/>
                <a:gd name="connsiteY26" fmla="*/ 88809 h 1815643"/>
                <a:gd name="connsiteX27" fmla="*/ 401283 w 868351"/>
                <a:gd name="connsiteY27" fmla="*/ 0 h 1815643"/>
                <a:gd name="connsiteX0" fmla="*/ 401283 w 868351"/>
                <a:gd name="connsiteY0" fmla="*/ 0 h 1815643"/>
                <a:gd name="connsiteX1" fmla="*/ 703890 w 868351"/>
                <a:gd name="connsiteY1" fmla="*/ 480224 h 1815643"/>
                <a:gd name="connsiteX2" fmla="*/ 851905 w 868351"/>
                <a:gd name="connsiteY2" fmla="*/ 828881 h 1815643"/>
                <a:gd name="connsiteX3" fmla="*/ 868351 w 868351"/>
                <a:gd name="connsiteY3" fmla="*/ 1101885 h 1815643"/>
                <a:gd name="connsiteX4" fmla="*/ 792699 w 868351"/>
                <a:gd name="connsiteY4" fmla="*/ 1493301 h 1815643"/>
                <a:gd name="connsiteX5" fmla="*/ 690733 w 868351"/>
                <a:gd name="connsiteY5" fmla="*/ 1703810 h 1815643"/>
                <a:gd name="connsiteX6" fmla="*/ 618371 w 868351"/>
                <a:gd name="connsiteY6" fmla="*/ 1799197 h 1815643"/>
                <a:gd name="connsiteX7" fmla="*/ 559165 w 868351"/>
                <a:gd name="connsiteY7" fmla="*/ 1815643 h 1815643"/>
                <a:gd name="connsiteX8" fmla="*/ 532851 w 868351"/>
                <a:gd name="connsiteY8" fmla="*/ 1792619 h 1815643"/>
                <a:gd name="connsiteX9" fmla="*/ 519694 w 868351"/>
                <a:gd name="connsiteY9" fmla="*/ 1730124 h 1815643"/>
                <a:gd name="connsiteX10" fmla="*/ 595346 w 868351"/>
                <a:gd name="connsiteY10" fmla="*/ 1615001 h 1815643"/>
                <a:gd name="connsiteX11" fmla="*/ 710469 w 868351"/>
                <a:gd name="connsiteY11" fmla="*/ 1374889 h 1815643"/>
                <a:gd name="connsiteX12" fmla="*/ 749939 w 868351"/>
                <a:gd name="connsiteY12" fmla="*/ 1144645 h 1815643"/>
                <a:gd name="connsiteX13" fmla="*/ 723625 w 868351"/>
                <a:gd name="connsiteY13" fmla="*/ 950581 h 1815643"/>
                <a:gd name="connsiteX14" fmla="*/ 638106 w 868351"/>
                <a:gd name="connsiteY14" fmla="*/ 763096 h 1815643"/>
                <a:gd name="connsiteX15" fmla="*/ 453910 w 868351"/>
                <a:gd name="connsiteY15" fmla="*/ 542719 h 1815643"/>
                <a:gd name="connsiteX16" fmla="*/ 319053 w 868351"/>
                <a:gd name="connsiteY16" fmla="*/ 470357 h 1815643"/>
                <a:gd name="connsiteX17" fmla="*/ 246690 w 868351"/>
                <a:gd name="connsiteY17" fmla="*/ 447332 h 1815643"/>
                <a:gd name="connsiteX18" fmla="*/ 115122 w 868351"/>
                <a:gd name="connsiteY18" fmla="*/ 411151 h 1815643"/>
                <a:gd name="connsiteX19" fmla="*/ 279582 w 868351"/>
                <a:gd name="connsiteY19" fmla="*/ 315764 h 1815643"/>
                <a:gd name="connsiteX20" fmla="*/ 174328 w 868351"/>
                <a:gd name="connsiteY20" fmla="*/ 312475 h 1815643"/>
                <a:gd name="connsiteX21" fmla="*/ 69073 w 868351"/>
                <a:gd name="connsiteY21" fmla="*/ 309186 h 1815643"/>
                <a:gd name="connsiteX22" fmla="*/ 0 w 868351"/>
                <a:gd name="connsiteY22" fmla="*/ 273004 h 1815643"/>
                <a:gd name="connsiteX23" fmla="*/ 3289 w 868351"/>
                <a:gd name="connsiteY23" fmla="*/ 180906 h 1815643"/>
                <a:gd name="connsiteX24" fmla="*/ 59205 w 868351"/>
                <a:gd name="connsiteY24" fmla="*/ 121701 h 1815643"/>
                <a:gd name="connsiteX25" fmla="*/ 184195 w 868351"/>
                <a:gd name="connsiteY25" fmla="*/ 92098 h 1815643"/>
                <a:gd name="connsiteX26" fmla="*/ 273004 w 868351"/>
                <a:gd name="connsiteY26" fmla="*/ 88809 h 1815643"/>
                <a:gd name="connsiteX27" fmla="*/ 401283 w 868351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3424 w 873509"/>
                <a:gd name="connsiteY0" fmla="*/ 0 h 1815643"/>
                <a:gd name="connsiteX1" fmla="*/ 706031 w 873509"/>
                <a:gd name="connsiteY1" fmla="*/ 480224 h 1815643"/>
                <a:gd name="connsiteX2" fmla="*/ 854046 w 873509"/>
                <a:gd name="connsiteY2" fmla="*/ 828881 h 1815643"/>
                <a:gd name="connsiteX3" fmla="*/ 870492 w 873509"/>
                <a:gd name="connsiteY3" fmla="*/ 1101885 h 1815643"/>
                <a:gd name="connsiteX4" fmla="*/ 794840 w 873509"/>
                <a:gd name="connsiteY4" fmla="*/ 1493301 h 1815643"/>
                <a:gd name="connsiteX5" fmla="*/ 692874 w 873509"/>
                <a:gd name="connsiteY5" fmla="*/ 1703810 h 1815643"/>
                <a:gd name="connsiteX6" fmla="*/ 620512 w 873509"/>
                <a:gd name="connsiteY6" fmla="*/ 1799197 h 1815643"/>
                <a:gd name="connsiteX7" fmla="*/ 561306 w 873509"/>
                <a:gd name="connsiteY7" fmla="*/ 1815643 h 1815643"/>
                <a:gd name="connsiteX8" fmla="*/ 534992 w 873509"/>
                <a:gd name="connsiteY8" fmla="*/ 1792619 h 1815643"/>
                <a:gd name="connsiteX9" fmla="*/ 521835 w 873509"/>
                <a:gd name="connsiteY9" fmla="*/ 1730124 h 1815643"/>
                <a:gd name="connsiteX10" fmla="*/ 597487 w 873509"/>
                <a:gd name="connsiteY10" fmla="*/ 1615001 h 1815643"/>
                <a:gd name="connsiteX11" fmla="*/ 712610 w 873509"/>
                <a:gd name="connsiteY11" fmla="*/ 1374889 h 1815643"/>
                <a:gd name="connsiteX12" fmla="*/ 752080 w 873509"/>
                <a:gd name="connsiteY12" fmla="*/ 1144645 h 1815643"/>
                <a:gd name="connsiteX13" fmla="*/ 725766 w 873509"/>
                <a:gd name="connsiteY13" fmla="*/ 950581 h 1815643"/>
                <a:gd name="connsiteX14" fmla="*/ 640247 w 873509"/>
                <a:gd name="connsiteY14" fmla="*/ 763096 h 1815643"/>
                <a:gd name="connsiteX15" fmla="*/ 456051 w 873509"/>
                <a:gd name="connsiteY15" fmla="*/ 542719 h 1815643"/>
                <a:gd name="connsiteX16" fmla="*/ 321194 w 873509"/>
                <a:gd name="connsiteY16" fmla="*/ 470357 h 1815643"/>
                <a:gd name="connsiteX17" fmla="*/ 248831 w 873509"/>
                <a:gd name="connsiteY17" fmla="*/ 447332 h 1815643"/>
                <a:gd name="connsiteX18" fmla="*/ 117263 w 873509"/>
                <a:gd name="connsiteY18" fmla="*/ 411151 h 1815643"/>
                <a:gd name="connsiteX19" fmla="*/ 281723 w 873509"/>
                <a:gd name="connsiteY19" fmla="*/ 315764 h 1815643"/>
                <a:gd name="connsiteX20" fmla="*/ 176469 w 873509"/>
                <a:gd name="connsiteY20" fmla="*/ 312475 h 1815643"/>
                <a:gd name="connsiteX21" fmla="*/ 71214 w 873509"/>
                <a:gd name="connsiteY21" fmla="*/ 309186 h 1815643"/>
                <a:gd name="connsiteX22" fmla="*/ 2141 w 873509"/>
                <a:gd name="connsiteY22" fmla="*/ 273004 h 1815643"/>
                <a:gd name="connsiteX23" fmla="*/ 5430 w 873509"/>
                <a:gd name="connsiteY23" fmla="*/ 180906 h 1815643"/>
                <a:gd name="connsiteX24" fmla="*/ 61346 w 873509"/>
                <a:gd name="connsiteY24" fmla="*/ 121701 h 1815643"/>
                <a:gd name="connsiteX25" fmla="*/ 186336 w 873509"/>
                <a:gd name="connsiteY25" fmla="*/ 92098 h 1815643"/>
                <a:gd name="connsiteX26" fmla="*/ 275145 w 873509"/>
                <a:gd name="connsiteY26" fmla="*/ 88809 h 1815643"/>
                <a:gd name="connsiteX27" fmla="*/ 403424 w 873509"/>
                <a:gd name="connsiteY27" fmla="*/ 0 h 1815643"/>
                <a:gd name="connsiteX0" fmla="*/ 403424 w 873509"/>
                <a:gd name="connsiteY0" fmla="*/ 0 h 1815643"/>
                <a:gd name="connsiteX1" fmla="*/ 706031 w 873509"/>
                <a:gd name="connsiteY1" fmla="*/ 480224 h 1815643"/>
                <a:gd name="connsiteX2" fmla="*/ 854046 w 873509"/>
                <a:gd name="connsiteY2" fmla="*/ 828881 h 1815643"/>
                <a:gd name="connsiteX3" fmla="*/ 870492 w 873509"/>
                <a:gd name="connsiteY3" fmla="*/ 1101885 h 1815643"/>
                <a:gd name="connsiteX4" fmla="*/ 794840 w 873509"/>
                <a:gd name="connsiteY4" fmla="*/ 1493301 h 1815643"/>
                <a:gd name="connsiteX5" fmla="*/ 692874 w 873509"/>
                <a:gd name="connsiteY5" fmla="*/ 1703810 h 1815643"/>
                <a:gd name="connsiteX6" fmla="*/ 620512 w 873509"/>
                <a:gd name="connsiteY6" fmla="*/ 1799197 h 1815643"/>
                <a:gd name="connsiteX7" fmla="*/ 561306 w 873509"/>
                <a:gd name="connsiteY7" fmla="*/ 1815643 h 1815643"/>
                <a:gd name="connsiteX8" fmla="*/ 534992 w 873509"/>
                <a:gd name="connsiteY8" fmla="*/ 1792619 h 1815643"/>
                <a:gd name="connsiteX9" fmla="*/ 521835 w 873509"/>
                <a:gd name="connsiteY9" fmla="*/ 1730124 h 1815643"/>
                <a:gd name="connsiteX10" fmla="*/ 597487 w 873509"/>
                <a:gd name="connsiteY10" fmla="*/ 1615001 h 1815643"/>
                <a:gd name="connsiteX11" fmla="*/ 712610 w 873509"/>
                <a:gd name="connsiteY11" fmla="*/ 1374889 h 1815643"/>
                <a:gd name="connsiteX12" fmla="*/ 752080 w 873509"/>
                <a:gd name="connsiteY12" fmla="*/ 1144645 h 1815643"/>
                <a:gd name="connsiteX13" fmla="*/ 725766 w 873509"/>
                <a:gd name="connsiteY13" fmla="*/ 950581 h 1815643"/>
                <a:gd name="connsiteX14" fmla="*/ 640247 w 873509"/>
                <a:gd name="connsiteY14" fmla="*/ 763096 h 1815643"/>
                <a:gd name="connsiteX15" fmla="*/ 456051 w 873509"/>
                <a:gd name="connsiteY15" fmla="*/ 542719 h 1815643"/>
                <a:gd name="connsiteX16" fmla="*/ 321194 w 873509"/>
                <a:gd name="connsiteY16" fmla="*/ 470357 h 1815643"/>
                <a:gd name="connsiteX17" fmla="*/ 248831 w 873509"/>
                <a:gd name="connsiteY17" fmla="*/ 447332 h 1815643"/>
                <a:gd name="connsiteX18" fmla="*/ 117263 w 873509"/>
                <a:gd name="connsiteY18" fmla="*/ 411151 h 1815643"/>
                <a:gd name="connsiteX19" fmla="*/ 281723 w 873509"/>
                <a:gd name="connsiteY19" fmla="*/ 315764 h 1815643"/>
                <a:gd name="connsiteX20" fmla="*/ 176469 w 873509"/>
                <a:gd name="connsiteY20" fmla="*/ 312475 h 1815643"/>
                <a:gd name="connsiteX21" fmla="*/ 71214 w 873509"/>
                <a:gd name="connsiteY21" fmla="*/ 309186 h 1815643"/>
                <a:gd name="connsiteX22" fmla="*/ 2141 w 873509"/>
                <a:gd name="connsiteY22" fmla="*/ 273004 h 1815643"/>
                <a:gd name="connsiteX23" fmla="*/ 5430 w 873509"/>
                <a:gd name="connsiteY23" fmla="*/ 180906 h 1815643"/>
                <a:gd name="connsiteX24" fmla="*/ 61346 w 873509"/>
                <a:gd name="connsiteY24" fmla="*/ 121701 h 1815643"/>
                <a:gd name="connsiteX25" fmla="*/ 186336 w 873509"/>
                <a:gd name="connsiteY25" fmla="*/ 92098 h 1815643"/>
                <a:gd name="connsiteX26" fmla="*/ 275145 w 873509"/>
                <a:gd name="connsiteY26" fmla="*/ 88809 h 1815643"/>
                <a:gd name="connsiteX27" fmla="*/ 403424 w 873509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75997" h="1815643">
                  <a:moveTo>
                    <a:pt x="405912" y="0"/>
                  </a:moveTo>
                  <a:lnTo>
                    <a:pt x="708519" y="480224"/>
                  </a:lnTo>
                  <a:cubicBezTo>
                    <a:pt x="757857" y="596443"/>
                    <a:pt x="833390" y="703137"/>
                    <a:pt x="856534" y="828881"/>
                  </a:cubicBezTo>
                  <a:cubicBezTo>
                    <a:pt x="876304" y="922264"/>
                    <a:pt x="879404" y="1010884"/>
                    <a:pt x="872980" y="1101885"/>
                  </a:cubicBezTo>
                  <a:cubicBezTo>
                    <a:pt x="859670" y="1234738"/>
                    <a:pt x="839213" y="1372354"/>
                    <a:pt x="797328" y="1493301"/>
                  </a:cubicBezTo>
                  <a:cubicBezTo>
                    <a:pt x="768102" y="1570615"/>
                    <a:pt x="729351" y="1633640"/>
                    <a:pt x="695362" y="1703810"/>
                  </a:cubicBezTo>
                  <a:cubicBezTo>
                    <a:pt x="671241" y="1735606"/>
                    <a:pt x="649503" y="1772163"/>
                    <a:pt x="623000" y="1799197"/>
                  </a:cubicBezTo>
                  <a:cubicBezTo>
                    <a:pt x="600883" y="1814204"/>
                    <a:pt x="583529" y="1810161"/>
                    <a:pt x="563794" y="1815643"/>
                  </a:cubicBezTo>
                  <a:lnTo>
                    <a:pt x="537480" y="1792619"/>
                  </a:lnTo>
                  <a:cubicBezTo>
                    <a:pt x="533094" y="1771787"/>
                    <a:pt x="521565" y="1760481"/>
                    <a:pt x="524323" y="1730124"/>
                  </a:cubicBezTo>
                  <a:cubicBezTo>
                    <a:pt x="542396" y="1682225"/>
                    <a:pt x="574758" y="1653375"/>
                    <a:pt x="599975" y="1615001"/>
                  </a:cubicBezTo>
                  <a:cubicBezTo>
                    <a:pt x="638349" y="1534964"/>
                    <a:pt x="688630" y="1469213"/>
                    <a:pt x="715098" y="1374889"/>
                  </a:cubicBezTo>
                  <a:cubicBezTo>
                    <a:pt x="742543" y="1298141"/>
                    <a:pt x="741411" y="1221393"/>
                    <a:pt x="754568" y="1144645"/>
                  </a:cubicBezTo>
                  <a:cubicBezTo>
                    <a:pt x="745797" y="1079957"/>
                    <a:pt x="751312" y="1027176"/>
                    <a:pt x="728254" y="950581"/>
                  </a:cubicBezTo>
                  <a:cubicBezTo>
                    <a:pt x="706892" y="883324"/>
                    <a:pt x="671241" y="825591"/>
                    <a:pt x="642735" y="763096"/>
                  </a:cubicBezTo>
                  <a:lnTo>
                    <a:pt x="458539" y="542719"/>
                  </a:lnTo>
                  <a:lnTo>
                    <a:pt x="323682" y="470357"/>
                  </a:lnTo>
                  <a:lnTo>
                    <a:pt x="251319" y="447332"/>
                  </a:lnTo>
                  <a:lnTo>
                    <a:pt x="119751" y="411151"/>
                  </a:lnTo>
                  <a:lnTo>
                    <a:pt x="284211" y="315764"/>
                  </a:lnTo>
                  <a:lnTo>
                    <a:pt x="178957" y="312475"/>
                  </a:lnTo>
                  <a:cubicBezTo>
                    <a:pt x="143872" y="311379"/>
                    <a:pt x="106406" y="317426"/>
                    <a:pt x="73702" y="309186"/>
                  </a:cubicBezTo>
                  <a:cubicBezTo>
                    <a:pt x="41153" y="301887"/>
                    <a:pt x="22891" y="292209"/>
                    <a:pt x="4629" y="273004"/>
                  </a:cubicBezTo>
                  <a:cubicBezTo>
                    <a:pt x="-1419" y="242305"/>
                    <a:pt x="-2703" y="216367"/>
                    <a:pt x="7918" y="180906"/>
                  </a:cubicBezTo>
                  <a:cubicBezTo>
                    <a:pt x="21794" y="156408"/>
                    <a:pt x="35670" y="136674"/>
                    <a:pt x="63834" y="121701"/>
                  </a:cubicBezTo>
                  <a:cubicBezTo>
                    <a:pt x="107878" y="104690"/>
                    <a:pt x="147161" y="94822"/>
                    <a:pt x="188824" y="92098"/>
                  </a:cubicBezTo>
                  <a:cubicBezTo>
                    <a:pt x="225571" y="86239"/>
                    <a:pt x="248030" y="89905"/>
                    <a:pt x="277633" y="88809"/>
                  </a:cubicBezTo>
                  <a:cubicBezTo>
                    <a:pt x="327536" y="68731"/>
                    <a:pt x="363152" y="29603"/>
                    <a:pt x="405912" y="0"/>
                  </a:cubicBezTo>
                  <a:close/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8CC5D2AE-FB0E-D711-6533-EB8F09AD8B00}"/>
                </a:ext>
              </a:extLst>
            </p:cNvPr>
            <p:cNvSpPr/>
            <p:nvPr/>
          </p:nvSpPr>
          <p:spPr>
            <a:xfrm rot="19200815">
              <a:off x="5000172" y="1041261"/>
              <a:ext cx="3225426" cy="1244003"/>
            </a:xfrm>
            <a:custGeom>
              <a:avLst/>
              <a:gdLst>
                <a:gd name="connsiteX0" fmla="*/ 1101885 w 3220135"/>
                <a:gd name="connsiteY0" fmla="*/ 1243321 h 1243321"/>
                <a:gd name="connsiteX1" fmla="*/ 1078860 w 3220135"/>
                <a:gd name="connsiteY1" fmla="*/ 983473 h 1243321"/>
                <a:gd name="connsiteX2" fmla="*/ 1039390 w 3220135"/>
                <a:gd name="connsiteY2" fmla="*/ 740072 h 1243321"/>
                <a:gd name="connsiteX3" fmla="*/ 914400 w 3220135"/>
                <a:gd name="connsiteY3" fmla="*/ 539430 h 1243321"/>
                <a:gd name="connsiteX4" fmla="*/ 684155 w 3220135"/>
                <a:gd name="connsiteY4" fmla="*/ 421018 h 1243321"/>
                <a:gd name="connsiteX5" fmla="*/ 345367 w 3220135"/>
                <a:gd name="connsiteY5" fmla="*/ 266426 h 1243321"/>
                <a:gd name="connsiteX6" fmla="*/ 177617 w 3220135"/>
                <a:gd name="connsiteY6" fmla="*/ 213798 h 1243321"/>
                <a:gd name="connsiteX7" fmla="*/ 62495 w 3220135"/>
                <a:gd name="connsiteY7" fmla="*/ 207220 h 1243321"/>
                <a:gd name="connsiteX8" fmla="*/ 0 w 3220135"/>
                <a:gd name="connsiteY8" fmla="*/ 151303 h 1243321"/>
                <a:gd name="connsiteX9" fmla="*/ 0 w 3220135"/>
                <a:gd name="connsiteY9" fmla="*/ 65784 h 1243321"/>
                <a:gd name="connsiteX10" fmla="*/ 85519 w 3220135"/>
                <a:gd name="connsiteY10" fmla="*/ 0 h 1243321"/>
                <a:gd name="connsiteX11" fmla="*/ 213798 w 3220135"/>
                <a:gd name="connsiteY11" fmla="*/ 16446 h 1243321"/>
                <a:gd name="connsiteX12" fmla="*/ 444043 w 3220135"/>
                <a:gd name="connsiteY12" fmla="*/ 95387 h 1243321"/>
                <a:gd name="connsiteX13" fmla="*/ 730204 w 3220135"/>
                <a:gd name="connsiteY13" fmla="*/ 184195 h 1243321"/>
                <a:gd name="connsiteX14" fmla="*/ 1006498 w 3220135"/>
                <a:gd name="connsiteY14" fmla="*/ 279583 h 1243321"/>
                <a:gd name="connsiteX15" fmla="*/ 1213718 w 3220135"/>
                <a:gd name="connsiteY15" fmla="*/ 299318 h 1243321"/>
                <a:gd name="connsiteX16" fmla="*/ 1388046 w 3220135"/>
                <a:gd name="connsiteY16" fmla="*/ 246690 h 1243321"/>
                <a:gd name="connsiteX17" fmla="*/ 1483433 w 3220135"/>
                <a:gd name="connsiteY17" fmla="*/ 177617 h 1243321"/>
                <a:gd name="connsiteX18" fmla="*/ 1716967 w 3220135"/>
                <a:gd name="connsiteY18" fmla="*/ 105254 h 1243321"/>
                <a:gd name="connsiteX19" fmla="*/ 2134696 w 3220135"/>
                <a:gd name="connsiteY19" fmla="*/ 55916 h 1243321"/>
                <a:gd name="connsiteX20" fmla="*/ 2585318 w 3220135"/>
                <a:gd name="connsiteY20" fmla="*/ 167749 h 1243321"/>
                <a:gd name="connsiteX21" fmla="*/ 2894503 w 3220135"/>
                <a:gd name="connsiteY21" fmla="*/ 391416 h 1243321"/>
                <a:gd name="connsiteX22" fmla="*/ 3220135 w 3220135"/>
                <a:gd name="connsiteY22" fmla="*/ 769675 h 1243321"/>
                <a:gd name="connsiteX0" fmla="*/ 1101885 w 3220135"/>
                <a:gd name="connsiteY0" fmla="*/ 1243321 h 1243321"/>
                <a:gd name="connsiteX1" fmla="*/ 1078860 w 3220135"/>
                <a:gd name="connsiteY1" fmla="*/ 983473 h 1243321"/>
                <a:gd name="connsiteX2" fmla="*/ 1039390 w 3220135"/>
                <a:gd name="connsiteY2" fmla="*/ 740072 h 1243321"/>
                <a:gd name="connsiteX3" fmla="*/ 914400 w 3220135"/>
                <a:gd name="connsiteY3" fmla="*/ 539430 h 1243321"/>
                <a:gd name="connsiteX4" fmla="*/ 684155 w 3220135"/>
                <a:gd name="connsiteY4" fmla="*/ 421018 h 1243321"/>
                <a:gd name="connsiteX5" fmla="*/ 345367 w 3220135"/>
                <a:gd name="connsiteY5" fmla="*/ 266426 h 1243321"/>
                <a:gd name="connsiteX6" fmla="*/ 177617 w 3220135"/>
                <a:gd name="connsiteY6" fmla="*/ 213798 h 1243321"/>
                <a:gd name="connsiteX7" fmla="*/ 62495 w 3220135"/>
                <a:gd name="connsiteY7" fmla="*/ 207220 h 1243321"/>
                <a:gd name="connsiteX8" fmla="*/ 0 w 3220135"/>
                <a:gd name="connsiteY8" fmla="*/ 151303 h 1243321"/>
                <a:gd name="connsiteX9" fmla="*/ 0 w 3220135"/>
                <a:gd name="connsiteY9" fmla="*/ 65784 h 1243321"/>
                <a:gd name="connsiteX10" fmla="*/ 85519 w 3220135"/>
                <a:gd name="connsiteY10" fmla="*/ 0 h 1243321"/>
                <a:gd name="connsiteX11" fmla="*/ 213798 w 3220135"/>
                <a:gd name="connsiteY11" fmla="*/ 16446 h 1243321"/>
                <a:gd name="connsiteX12" fmla="*/ 444043 w 3220135"/>
                <a:gd name="connsiteY12" fmla="*/ 95387 h 1243321"/>
                <a:gd name="connsiteX13" fmla="*/ 730204 w 3220135"/>
                <a:gd name="connsiteY13" fmla="*/ 184195 h 1243321"/>
                <a:gd name="connsiteX14" fmla="*/ 1006498 w 3220135"/>
                <a:gd name="connsiteY14" fmla="*/ 279583 h 1243321"/>
                <a:gd name="connsiteX15" fmla="*/ 1213718 w 3220135"/>
                <a:gd name="connsiteY15" fmla="*/ 299318 h 1243321"/>
                <a:gd name="connsiteX16" fmla="*/ 1388046 w 3220135"/>
                <a:gd name="connsiteY16" fmla="*/ 246690 h 1243321"/>
                <a:gd name="connsiteX17" fmla="*/ 1483433 w 3220135"/>
                <a:gd name="connsiteY17" fmla="*/ 177617 h 1243321"/>
                <a:gd name="connsiteX18" fmla="*/ 1716967 w 3220135"/>
                <a:gd name="connsiteY18" fmla="*/ 105254 h 1243321"/>
                <a:gd name="connsiteX19" fmla="*/ 2134696 w 3220135"/>
                <a:gd name="connsiteY19" fmla="*/ 55916 h 1243321"/>
                <a:gd name="connsiteX20" fmla="*/ 2585318 w 3220135"/>
                <a:gd name="connsiteY20" fmla="*/ 167749 h 1243321"/>
                <a:gd name="connsiteX21" fmla="*/ 2894503 w 3220135"/>
                <a:gd name="connsiteY21" fmla="*/ 391416 h 1243321"/>
                <a:gd name="connsiteX22" fmla="*/ 3220135 w 3220135"/>
                <a:gd name="connsiteY22" fmla="*/ 769675 h 1243321"/>
                <a:gd name="connsiteX0" fmla="*/ 1101885 w 3220135"/>
                <a:gd name="connsiteY0" fmla="*/ 1243321 h 1243321"/>
                <a:gd name="connsiteX1" fmla="*/ 1078860 w 3220135"/>
                <a:gd name="connsiteY1" fmla="*/ 983473 h 1243321"/>
                <a:gd name="connsiteX2" fmla="*/ 1039390 w 3220135"/>
                <a:gd name="connsiteY2" fmla="*/ 740072 h 1243321"/>
                <a:gd name="connsiteX3" fmla="*/ 914400 w 3220135"/>
                <a:gd name="connsiteY3" fmla="*/ 539430 h 1243321"/>
                <a:gd name="connsiteX4" fmla="*/ 684155 w 3220135"/>
                <a:gd name="connsiteY4" fmla="*/ 421018 h 1243321"/>
                <a:gd name="connsiteX5" fmla="*/ 345367 w 3220135"/>
                <a:gd name="connsiteY5" fmla="*/ 266426 h 1243321"/>
                <a:gd name="connsiteX6" fmla="*/ 177617 w 3220135"/>
                <a:gd name="connsiteY6" fmla="*/ 213798 h 1243321"/>
                <a:gd name="connsiteX7" fmla="*/ 62495 w 3220135"/>
                <a:gd name="connsiteY7" fmla="*/ 207220 h 1243321"/>
                <a:gd name="connsiteX8" fmla="*/ 0 w 3220135"/>
                <a:gd name="connsiteY8" fmla="*/ 151303 h 1243321"/>
                <a:gd name="connsiteX9" fmla="*/ 0 w 3220135"/>
                <a:gd name="connsiteY9" fmla="*/ 65784 h 1243321"/>
                <a:gd name="connsiteX10" fmla="*/ 85519 w 3220135"/>
                <a:gd name="connsiteY10" fmla="*/ 0 h 1243321"/>
                <a:gd name="connsiteX11" fmla="*/ 213798 w 3220135"/>
                <a:gd name="connsiteY11" fmla="*/ 16446 h 1243321"/>
                <a:gd name="connsiteX12" fmla="*/ 444043 w 3220135"/>
                <a:gd name="connsiteY12" fmla="*/ 95387 h 1243321"/>
                <a:gd name="connsiteX13" fmla="*/ 730204 w 3220135"/>
                <a:gd name="connsiteY13" fmla="*/ 184195 h 1243321"/>
                <a:gd name="connsiteX14" fmla="*/ 1006498 w 3220135"/>
                <a:gd name="connsiteY14" fmla="*/ 279583 h 1243321"/>
                <a:gd name="connsiteX15" fmla="*/ 1213718 w 3220135"/>
                <a:gd name="connsiteY15" fmla="*/ 299318 h 1243321"/>
                <a:gd name="connsiteX16" fmla="*/ 1388046 w 3220135"/>
                <a:gd name="connsiteY16" fmla="*/ 246690 h 1243321"/>
                <a:gd name="connsiteX17" fmla="*/ 1483433 w 3220135"/>
                <a:gd name="connsiteY17" fmla="*/ 177617 h 1243321"/>
                <a:gd name="connsiteX18" fmla="*/ 1716967 w 3220135"/>
                <a:gd name="connsiteY18" fmla="*/ 105254 h 1243321"/>
                <a:gd name="connsiteX19" fmla="*/ 2134696 w 3220135"/>
                <a:gd name="connsiteY19" fmla="*/ 55916 h 1243321"/>
                <a:gd name="connsiteX20" fmla="*/ 2585318 w 3220135"/>
                <a:gd name="connsiteY20" fmla="*/ 167749 h 1243321"/>
                <a:gd name="connsiteX21" fmla="*/ 2894503 w 3220135"/>
                <a:gd name="connsiteY21" fmla="*/ 391416 h 1243321"/>
                <a:gd name="connsiteX22" fmla="*/ 3220135 w 3220135"/>
                <a:gd name="connsiteY22" fmla="*/ 769675 h 1243321"/>
                <a:gd name="connsiteX0" fmla="*/ 1101885 w 3220135"/>
                <a:gd name="connsiteY0" fmla="*/ 1243321 h 1243321"/>
                <a:gd name="connsiteX1" fmla="*/ 1078860 w 3220135"/>
                <a:gd name="connsiteY1" fmla="*/ 983473 h 1243321"/>
                <a:gd name="connsiteX2" fmla="*/ 1039390 w 3220135"/>
                <a:gd name="connsiteY2" fmla="*/ 740072 h 1243321"/>
                <a:gd name="connsiteX3" fmla="*/ 914400 w 3220135"/>
                <a:gd name="connsiteY3" fmla="*/ 539430 h 1243321"/>
                <a:gd name="connsiteX4" fmla="*/ 684155 w 3220135"/>
                <a:gd name="connsiteY4" fmla="*/ 421018 h 1243321"/>
                <a:gd name="connsiteX5" fmla="*/ 345367 w 3220135"/>
                <a:gd name="connsiteY5" fmla="*/ 266426 h 1243321"/>
                <a:gd name="connsiteX6" fmla="*/ 177617 w 3220135"/>
                <a:gd name="connsiteY6" fmla="*/ 213798 h 1243321"/>
                <a:gd name="connsiteX7" fmla="*/ 62495 w 3220135"/>
                <a:gd name="connsiteY7" fmla="*/ 207220 h 1243321"/>
                <a:gd name="connsiteX8" fmla="*/ 0 w 3220135"/>
                <a:gd name="connsiteY8" fmla="*/ 151303 h 1243321"/>
                <a:gd name="connsiteX9" fmla="*/ 0 w 3220135"/>
                <a:gd name="connsiteY9" fmla="*/ 65784 h 1243321"/>
                <a:gd name="connsiteX10" fmla="*/ 85519 w 3220135"/>
                <a:gd name="connsiteY10" fmla="*/ 0 h 1243321"/>
                <a:gd name="connsiteX11" fmla="*/ 213798 w 3220135"/>
                <a:gd name="connsiteY11" fmla="*/ 16446 h 1243321"/>
                <a:gd name="connsiteX12" fmla="*/ 444043 w 3220135"/>
                <a:gd name="connsiteY12" fmla="*/ 95387 h 1243321"/>
                <a:gd name="connsiteX13" fmla="*/ 730204 w 3220135"/>
                <a:gd name="connsiteY13" fmla="*/ 184195 h 1243321"/>
                <a:gd name="connsiteX14" fmla="*/ 1006498 w 3220135"/>
                <a:gd name="connsiteY14" fmla="*/ 279583 h 1243321"/>
                <a:gd name="connsiteX15" fmla="*/ 1213718 w 3220135"/>
                <a:gd name="connsiteY15" fmla="*/ 299318 h 1243321"/>
                <a:gd name="connsiteX16" fmla="*/ 1388046 w 3220135"/>
                <a:gd name="connsiteY16" fmla="*/ 246690 h 1243321"/>
                <a:gd name="connsiteX17" fmla="*/ 1483433 w 3220135"/>
                <a:gd name="connsiteY17" fmla="*/ 177617 h 1243321"/>
                <a:gd name="connsiteX18" fmla="*/ 1716967 w 3220135"/>
                <a:gd name="connsiteY18" fmla="*/ 105254 h 1243321"/>
                <a:gd name="connsiteX19" fmla="*/ 2134696 w 3220135"/>
                <a:gd name="connsiteY19" fmla="*/ 55916 h 1243321"/>
                <a:gd name="connsiteX20" fmla="*/ 2585318 w 3220135"/>
                <a:gd name="connsiteY20" fmla="*/ 167749 h 1243321"/>
                <a:gd name="connsiteX21" fmla="*/ 2894503 w 3220135"/>
                <a:gd name="connsiteY21" fmla="*/ 391416 h 1243321"/>
                <a:gd name="connsiteX22" fmla="*/ 3220135 w 3220135"/>
                <a:gd name="connsiteY22" fmla="*/ 769675 h 1243321"/>
                <a:gd name="connsiteX0" fmla="*/ 1101885 w 3220135"/>
                <a:gd name="connsiteY0" fmla="*/ 1243321 h 1243321"/>
                <a:gd name="connsiteX1" fmla="*/ 1078860 w 3220135"/>
                <a:gd name="connsiteY1" fmla="*/ 983473 h 1243321"/>
                <a:gd name="connsiteX2" fmla="*/ 1039390 w 3220135"/>
                <a:gd name="connsiteY2" fmla="*/ 740072 h 1243321"/>
                <a:gd name="connsiteX3" fmla="*/ 914400 w 3220135"/>
                <a:gd name="connsiteY3" fmla="*/ 539430 h 1243321"/>
                <a:gd name="connsiteX4" fmla="*/ 684155 w 3220135"/>
                <a:gd name="connsiteY4" fmla="*/ 421018 h 1243321"/>
                <a:gd name="connsiteX5" fmla="*/ 345367 w 3220135"/>
                <a:gd name="connsiteY5" fmla="*/ 266426 h 1243321"/>
                <a:gd name="connsiteX6" fmla="*/ 177617 w 3220135"/>
                <a:gd name="connsiteY6" fmla="*/ 213798 h 1243321"/>
                <a:gd name="connsiteX7" fmla="*/ 62495 w 3220135"/>
                <a:gd name="connsiteY7" fmla="*/ 207220 h 1243321"/>
                <a:gd name="connsiteX8" fmla="*/ 0 w 3220135"/>
                <a:gd name="connsiteY8" fmla="*/ 151303 h 1243321"/>
                <a:gd name="connsiteX9" fmla="*/ 0 w 3220135"/>
                <a:gd name="connsiteY9" fmla="*/ 65784 h 1243321"/>
                <a:gd name="connsiteX10" fmla="*/ 85519 w 3220135"/>
                <a:gd name="connsiteY10" fmla="*/ 0 h 1243321"/>
                <a:gd name="connsiteX11" fmla="*/ 213798 w 3220135"/>
                <a:gd name="connsiteY11" fmla="*/ 16446 h 1243321"/>
                <a:gd name="connsiteX12" fmla="*/ 444043 w 3220135"/>
                <a:gd name="connsiteY12" fmla="*/ 95387 h 1243321"/>
                <a:gd name="connsiteX13" fmla="*/ 730204 w 3220135"/>
                <a:gd name="connsiteY13" fmla="*/ 184195 h 1243321"/>
                <a:gd name="connsiteX14" fmla="*/ 1006498 w 3220135"/>
                <a:gd name="connsiteY14" fmla="*/ 279583 h 1243321"/>
                <a:gd name="connsiteX15" fmla="*/ 1213718 w 3220135"/>
                <a:gd name="connsiteY15" fmla="*/ 299318 h 1243321"/>
                <a:gd name="connsiteX16" fmla="*/ 1388046 w 3220135"/>
                <a:gd name="connsiteY16" fmla="*/ 246690 h 1243321"/>
                <a:gd name="connsiteX17" fmla="*/ 1483433 w 3220135"/>
                <a:gd name="connsiteY17" fmla="*/ 177617 h 1243321"/>
                <a:gd name="connsiteX18" fmla="*/ 1716967 w 3220135"/>
                <a:gd name="connsiteY18" fmla="*/ 105254 h 1243321"/>
                <a:gd name="connsiteX19" fmla="*/ 2134696 w 3220135"/>
                <a:gd name="connsiteY19" fmla="*/ 55916 h 1243321"/>
                <a:gd name="connsiteX20" fmla="*/ 2585318 w 3220135"/>
                <a:gd name="connsiteY20" fmla="*/ 167749 h 1243321"/>
                <a:gd name="connsiteX21" fmla="*/ 2894503 w 3220135"/>
                <a:gd name="connsiteY21" fmla="*/ 391416 h 1243321"/>
                <a:gd name="connsiteX22" fmla="*/ 3220135 w 3220135"/>
                <a:gd name="connsiteY22" fmla="*/ 769675 h 1243321"/>
                <a:gd name="connsiteX0" fmla="*/ 1101885 w 3220135"/>
                <a:gd name="connsiteY0" fmla="*/ 1243470 h 1243470"/>
                <a:gd name="connsiteX1" fmla="*/ 1078860 w 3220135"/>
                <a:gd name="connsiteY1" fmla="*/ 983622 h 1243470"/>
                <a:gd name="connsiteX2" fmla="*/ 1039390 w 3220135"/>
                <a:gd name="connsiteY2" fmla="*/ 740221 h 1243470"/>
                <a:gd name="connsiteX3" fmla="*/ 914400 w 3220135"/>
                <a:gd name="connsiteY3" fmla="*/ 539579 h 1243470"/>
                <a:gd name="connsiteX4" fmla="*/ 684155 w 3220135"/>
                <a:gd name="connsiteY4" fmla="*/ 421167 h 1243470"/>
                <a:gd name="connsiteX5" fmla="*/ 345367 w 3220135"/>
                <a:gd name="connsiteY5" fmla="*/ 266575 h 1243470"/>
                <a:gd name="connsiteX6" fmla="*/ 177617 w 3220135"/>
                <a:gd name="connsiteY6" fmla="*/ 213947 h 1243470"/>
                <a:gd name="connsiteX7" fmla="*/ 62495 w 3220135"/>
                <a:gd name="connsiteY7" fmla="*/ 207369 h 1243470"/>
                <a:gd name="connsiteX8" fmla="*/ 0 w 3220135"/>
                <a:gd name="connsiteY8" fmla="*/ 151452 h 1243470"/>
                <a:gd name="connsiteX9" fmla="*/ 0 w 3220135"/>
                <a:gd name="connsiteY9" fmla="*/ 65933 h 1243470"/>
                <a:gd name="connsiteX10" fmla="*/ 85519 w 3220135"/>
                <a:gd name="connsiteY10" fmla="*/ 149 h 1243470"/>
                <a:gd name="connsiteX11" fmla="*/ 213798 w 3220135"/>
                <a:gd name="connsiteY11" fmla="*/ 16595 h 1243470"/>
                <a:gd name="connsiteX12" fmla="*/ 444043 w 3220135"/>
                <a:gd name="connsiteY12" fmla="*/ 95536 h 1243470"/>
                <a:gd name="connsiteX13" fmla="*/ 730204 w 3220135"/>
                <a:gd name="connsiteY13" fmla="*/ 184344 h 1243470"/>
                <a:gd name="connsiteX14" fmla="*/ 1006498 w 3220135"/>
                <a:gd name="connsiteY14" fmla="*/ 279732 h 1243470"/>
                <a:gd name="connsiteX15" fmla="*/ 1213718 w 3220135"/>
                <a:gd name="connsiteY15" fmla="*/ 299467 h 1243470"/>
                <a:gd name="connsiteX16" fmla="*/ 1388046 w 3220135"/>
                <a:gd name="connsiteY16" fmla="*/ 246839 h 1243470"/>
                <a:gd name="connsiteX17" fmla="*/ 1483433 w 3220135"/>
                <a:gd name="connsiteY17" fmla="*/ 177766 h 1243470"/>
                <a:gd name="connsiteX18" fmla="*/ 1716967 w 3220135"/>
                <a:gd name="connsiteY18" fmla="*/ 105403 h 1243470"/>
                <a:gd name="connsiteX19" fmla="*/ 2134696 w 3220135"/>
                <a:gd name="connsiteY19" fmla="*/ 56065 h 1243470"/>
                <a:gd name="connsiteX20" fmla="*/ 2585318 w 3220135"/>
                <a:gd name="connsiteY20" fmla="*/ 167898 h 1243470"/>
                <a:gd name="connsiteX21" fmla="*/ 2894503 w 3220135"/>
                <a:gd name="connsiteY21" fmla="*/ 391565 h 1243470"/>
                <a:gd name="connsiteX22" fmla="*/ 3220135 w 3220135"/>
                <a:gd name="connsiteY22" fmla="*/ 769824 h 1243470"/>
                <a:gd name="connsiteX0" fmla="*/ 1101885 w 3220135"/>
                <a:gd name="connsiteY0" fmla="*/ 1243470 h 1243470"/>
                <a:gd name="connsiteX1" fmla="*/ 1078860 w 3220135"/>
                <a:gd name="connsiteY1" fmla="*/ 983622 h 1243470"/>
                <a:gd name="connsiteX2" fmla="*/ 1039390 w 3220135"/>
                <a:gd name="connsiteY2" fmla="*/ 740221 h 1243470"/>
                <a:gd name="connsiteX3" fmla="*/ 914400 w 3220135"/>
                <a:gd name="connsiteY3" fmla="*/ 539579 h 1243470"/>
                <a:gd name="connsiteX4" fmla="*/ 684155 w 3220135"/>
                <a:gd name="connsiteY4" fmla="*/ 421167 h 1243470"/>
                <a:gd name="connsiteX5" fmla="*/ 345367 w 3220135"/>
                <a:gd name="connsiteY5" fmla="*/ 266575 h 1243470"/>
                <a:gd name="connsiteX6" fmla="*/ 177617 w 3220135"/>
                <a:gd name="connsiteY6" fmla="*/ 213947 h 1243470"/>
                <a:gd name="connsiteX7" fmla="*/ 62495 w 3220135"/>
                <a:gd name="connsiteY7" fmla="*/ 207369 h 1243470"/>
                <a:gd name="connsiteX8" fmla="*/ 0 w 3220135"/>
                <a:gd name="connsiteY8" fmla="*/ 151452 h 1243470"/>
                <a:gd name="connsiteX9" fmla="*/ 0 w 3220135"/>
                <a:gd name="connsiteY9" fmla="*/ 65933 h 1243470"/>
                <a:gd name="connsiteX10" fmla="*/ 85519 w 3220135"/>
                <a:gd name="connsiteY10" fmla="*/ 149 h 1243470"/>
                <a:gd name="connsiteX11" fmla="*/ 213798 w 3220135"/>
                <a:gd name="connsiteY11" fmla="*/ 16595 h 1243470"/>
                <a:gd name="connsiteX12" fmla="*/ 444043 w 3220135"/>
                <a:gd name="connsiteY12" fmla="*/ 95536 h 1243470"/>
                <a:gd name="connsiteX13" fmla="*/ 730204 w 3220135"/>
                <a:gd name="connsiteY13" fmla="*/ 184344 h 1243470"/>
                <a:gd name="connsiteX14" fmla="*/ 1006498 w 3220135"/>
                <a:gd name="connsiteY14" fmla="*/ 279732 h 1243470"/>
                <a:gd name="connsiteX15" fmla="*/ 1213718 w 3220135"/>
                <a:gd name="connsiteY15" fmla="*/ 299467 h 1243470"/>
                <a:gd name="connsiteX16" fmla="*/ 1388046 w 3220135"/>
                <a:gd name="connsiteY16" fmla="*/ 246839 h 1243470"/>
                <a:gd name="connsiteX17" fmla="*/ 1483433 w 3220135"/>
                <a:gd name="connsiteY17" fmla="*/ 177766 h 1243470"/>
                <a:gd name="connsiteX18" fmla="*/ 1716967 w 3220135"/>
                <a:gd name="connsiteY18" fmla="*/ 105403 h 1243470"/>
                <a:gd name="connsiteX19" fmla="*/ 2134696 w 3220135"/>
                <a:gd name="connsiteY19" fmla="*/ 56065 h 1243470"/>
                <a:gd name="connsiteX20" fmla="*/ 2585318 w 3220135"/>
                <a:gd name="connsiteY20" fmla="*/ 167898 h 1243470"/>
                <a:gd name="connsiteX21" fmla="*/ 2894503 w 3220135"/>
                <a:gd name="connsiteY21" fmla="*/ 391565 h 1243470"/>
                <a:gd name="connsiteX22" fmla="*/ 3220135 w 3220135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4003 h 1244003"/>
                <a:gd name="connsiteX1" fmla="*/ 1084151 w 3225426"/>
                <a:gd name="connsiteY1" fmla="*/ 984155 h 1244003"/>
                <a:gd name="connsiteX2" fmla="*/ 1044681 w 3225426"/>
                <a:gd name="connsiteY2" fmla="*/ 740754 h 1244003"/>
                <a:gd name="connsiteX3" fmla="*/ 919691 w 3225426"/>
                <a:gd name="connsiteY3" fmla="*/ 540112 h 1244003"/>
                <a:gd name="connsiteX4" fmla="*/ 689446 w 3225426"/>
                <a:gd name="connsiteY4" fmla="*/ 421700 h 1244003"/>
                <a:gd name="connsiteX5" fmla="*/ 350658 w 3225426"/>
                <a:gd name="connsiteY5" fmla="*/ 267108 h 1244003"/>
                <a:gd name="connsiteX6" fmla="*/ 182908 w 3225426"/>
                <a:gd name="connsiteY6" fmla="*/ 214480 h 1244003"/>
                <a:gd name="connsiteX7" fmla="*/ 67786 w 3225426"/>
                <a:gd name="connsiteY7" fmla="*/ 207902 h 1244003"/>
                <a:gd name="connsiteX8" fmla="*/ 5291 w 3225426"/>
                <a:gd name="connsiteY8" fmla="*/ 151985 h 1244003"/>
                <a:gd name="connsiteX9" fmla="*/ 5291 w 3225426"/>
                <a:gd name="connsiteY9" fmla="*/ 66466 h 1244003"/>
                <a:gd name="connsiteX10" fmla="*/ 90810 w 3225426"/>
                <a:gd name="connsiteY10" fmla="*/ 682 h 1244003"/>
                <a:gd name="connsiteX11" fmla="*/ 219089 w 3225426"/>
                <a:gd name="connsiteY11" fmla="*/ 17128 h 1244003"/>
                <a:gd name="connsiteX12" fmla="*/ 449334 w 3225426"/>
                <a:gd name="connsiteY12" fmla="*/ 96069 h 1244003"/>
                <a:gd name="connsiteX13" fmla="*/ 735495 w 3225426"/>
                <a:gd name="connsiteY13" fmla="*/ 184877 h 1244003"/>
                <a:gd name="connsiteX14" fmla="*/ 1011789 w 3225426"/>
                <a:gd name="connsiteY14" fmla="*/ 280265 h 1244003"/>
                <a:gd name="connsiteX15" fmla="*/ 1219009 w 3225426"/>
                <a:gd name="connsiteY15" fmla="*/ 300000 h 1244003"/>
                <a:gd name="connsiteX16" fmla="*/ 1393337 w 3225426"/>
                <a:gd name="connsiteY16" fmla="*/ 247372 h 1244003"/>
                <a:gd name="connsiteX17" fmla="*/ 1488724 w 3225426"/>
                <a:gd name="connsiteY17" fmla="*/ 178299 h 1244003"/>
                <a:gd name="connsiteX18" fmla="*/ 1722258 w 3225426"/>
                <a:gd name="connsiteY18" fmla="*/ 105936 h 1244003"/>
                <a:gd name="connsiteX19" fmla="*/ 2139987 w 3225426"/>
                <a:gd name="connsiteY19" fmla="*/ 56598 h 1244003"/>
                <a:gd name="connsiteX20" fmla="*/ 2590609 w 3225426"/>
                <a:gd name="connsiteY20" fmla="*/ 168431 h 1244003"/>
                <a:gd name="connsiteX21" fmla="*/ 2899794 w 3225426"/>
                <a:gd name="connsiteY21" fmla="*/ 392098 h 1244003"/>
                <a:gd name="connsiteX22" fmla="*/ 3225426 w 3225426"/>
                <a:gd name="connsiteY22" fmla="*/ 775120 h 124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25426" h="1244003">
                  <a:moveTo>
                    <a:pt x="1107176" y="1244003"/>
                  </a:moveTo>
                  <a:cubicBezTo>
                    <a:pt x="1116170" y="1155005"/>
                    <a:pt x="1091826" y="1070771"/>
                    <a:pt x="1084151" y="984155"/>
                  </a:cubicBezTo>
                  <a:cubicBezTo>
                    <a:pt x="1070994" y="903021"/>
                    <a:pt x="1074507" y="821888"/>
                    <a:pt x="1044681" y="740754"/>
                  </a:cubicBezTo>
                  <a:cubicBezTo>
                    <a:pt x="1014925" y="666730"/>
                    <a:pt x="985167" y="599849"/>
                    <a:pt x="919691" y="540112"/>
                  </a:cubicBezTo>
                  <a:cubicBezTo>
                    <a:pt x="842943" y="481591"/>
                    <a:pt x="766194" y="461171"/>
                    <a:pt x="689446" y="421700"/>
                  </a:cubicBezTo>
                  <a:lnTo>
                    <a:pt x="350658" y="267108"/>
                  </a:lnTo>
                  <a:cubicBezTo>
                    <a:pt x="294741" y="249565"/>
                    <a:pt x="255494" y="224879"/>
                    <a:pt x="182908" y="214480"/>
                  </a:cubicBezTo>
                  <a:cubicBezTo>
                    <a:pt x="139772" y="202762"/>
                    <a:pt x="110922" y="224382"/>
                    <a:pt x="67786" y="207902"/>
                  </a:cubicBezTo>
                  <a:cubicBezTo>
                    <a:pt x="44573" y="198788"/>
                    <a:pt x="26123" y="170624"/>
                    <a:pt x="5291" y="151985"/>
                  </a:cubicBezTo>
                  <a:cubicBezTo>
                    <a:pt x="5291" y="123479"/>
                    <a:pt x="-6615" y="94972"/>
                    <a:pt x="5291" y="66466"/>
                  </a:cubicBezTo>
                  <a:cubicBezTo>
                    <a:pt x="31416" y="37394"/>
                    <a:pt x="55160" y="10704"/>
                    <a:pt x="90810" y="682"/>
                  </a:cubicBezTo>
                  <a:cubicBezTo>
                    <a:pt x="155001" y="-3360"/>
                    <a:pt x="176329" y="11646"/>
                    <a:pt x="219089" y="17128"/>
                  </a:cubicBezTo>
                  <a:lnTo>
                    <a:pt x="449334" y="96069"/>
                  </a:lnTo>
                  <a:lnTo>
                    <a:pt x="735495" y="184877"/>
                  </a:lnTo>
                  <a:lnTo>
                    <a:pt x="1011789" y="280265"/>
                  </a:lnTo>
                  <a:cubicBezTo>
                    <a:pt x="1080862" y="286843"/>
                    <a:pt x="1138030" y="310090"/>
                    <a:pt x="1219009" y="300000"/>
                  </a:cubicBezTo>
                  <a:cubicBezTo>
                    <a:pt x="1277118" y="294363"/>
                    <a:pt x="1337609" y="281583"/>
                    <a:pt x="1393337" y="247372"/>
                  </a:cubicBezTo>
                  <a:cubicBezTo>
                    <a:pt x="1432276" y="229111"/>
                    <a:pt x="1449784" y="194180"/>
                    <a:pt x="1488724" y="178299"/>
                  </a:cubicBezTo>
                  <a:cubicBezTo>
                    <a:pt x="1566569" y="139891"/>
                    <a:pt x="1639651" y="118150"/>
                    <a:pt x="1722258" y="105936"/>
                  </a:cubicBezTo>
                  <a:cubicBezTo>
                    <a:pt x="1863882" y="70440"/>
                    <a:pt x="2000744" y="58757"/>
                    <a:pt x="2139987" y="56598"/>
                  </a:cubicBezTo>
                  <a:cubicBezTo>
                    <a:pt x="2299719" y="72444"/>
                    <a:pt x="2452309" y="100196"/>
                    <a:pt x="2590609" y="168431"/>
                  </a:cubicBezTo>
                  <a:cubicBezTo>
                    <a:pt x="2712721" y="233462"/>
                    <a:pt x="2803876" y="303255"/>
                    <a:pt x="2899794" y="392098"/>
                  </a:cubicBezTo>
                  <a:cubicBezTo>
                    <a:pt x="3020244" y="515010"/>
                    <a:pt x="3126407" y="642684"/>
                    <a:pt x="3225426" y="775120"/>
                  </a:cubicBez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421A92CD-4453-68E8-B7DE-8C7F1AA2BDF6}"/>
                </a:ext>
              </a:extLst>
            </p:cNvPr>
            <p:cNvSpPr/>
            <p:nvPr/>
          </p:nvSpPr>
          <p:spPr>
            <a:xfrm rot="19200815">
              <a:off x="5139991" y="2321000"/>
              <a:ext cx="50873" cy="212725"/>
            </a:xfrm>
            <a:custGeom>
              <a:avLst/>
              <a:gdLst>
                <a:gd name="connsiteX0" fmla="*/ 0 w 47625"/>
                <a:gd name="connsiteY0" fmla="*/ 212725 h 212725"/>
                <a:gd name="connsiteX1" fmla="*/ 44450 w 47625"/>
                <a:gd name="connsiteY1" fmla="*/ 177800 h 212725"/>
                <a:gd name="connsiteX2" fmla="*/ 47625 w 47625"/>
                <a:gd name="connsiteY2" fmla="*/ 88900 h 212725"/>
                <a:gd name="connsiteX3" fmla="*/ 34925 w 47625"/>
                <a:gd name="connsiteY3" fmla="*/ 0 h 212725"/>
                <a:gd name="connsiteX0" fmla="*/ 0 w 47625"/>
                <a:gd name="connsiteY0" fmla="*/ 212725 h 212725"/>
                <a:gd name="connsiteX1" fmla="*/ 44450 w 47625"/>
                <a:gd name="connsiteY1" fmla="*/ 177800 h 212725"/>
                <a:gd name="connsiteX2" fmla="*/ 47625 w 47625"/>
                <a:gd name="connsiteY2" fmla="*/ 88900 h 212725"/>
                <a:gd name="connsiteX3" fmla="*/ 34925 w 47625"/>
                <a:gd name="connsiteY3" fmla="*/ 0 h 212725"/>
                <a:gd name="connsiteX0" fmla="*/ 0 w 47828"/>
                <a:gd name="connsiteY0" fmla="*/ 212725 h 212725"/>
                <a:gd name="connsiteX1" fmla="*/ 44450 w 47828"/>
                <a:gd name="connsiteY1" fmla="*/ 177800 h 212725"/>
                <a:gd name="connsiteX2" fmla="*/ 47625 w 47828"/>
                <a:gd name="connsiteY2" fmla="*/ 88900 h 212725"/>
                <a:gd name="connsiteX3" fmla="*/ 34925 w 47828"/>
                <a:gd name="connsiteY3" fmla="*/ 0 h 212725"/>
                <a:gd name="connsiteX0" fmla="*/ 0 w 50873"/>
                <a:gd name="connsiteY0" fmla="*/ 212725 h 212725"/>
                <a:gd name="connsiteX1" fmla="*/ 44450 w 50873"/>
                <a:gd name="connsiteY1" fmla="*/ 177800 h 212725"/>
                <a:gd name="connsiteX2" fmla="*/ 47625 w 50873"/>
                <a:gd name="connsiteY2" fmla="*/ 88900 h 212725"/>
                <a:gd name="connsiteX3" fmla="*/ 34925 w 50873"/>
                <a:gd name="connsiteY3" fmla="*/ 0 h 21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3" h="212725">
                  <a:moveTo>
                    <a:pt x="0" y="212725"/>
                  </a:moveTo>
                  <a:cubicBezTo>
                    <a:pt x="14817" y="201083"/>
                    <a:pt x="34396" y="198967"/>
                    <a:pt x="44450" y="177800"/>
                  </a:cubicBezTo>
                  <a:cubicBezTo>
                    <a:pt x="57414" y="148167"/>
                    <a:pt x="46567" y="118533"/>
                    <a:pt x="47625" y="88900"/>
                  </a:cubicBezTo>
                  <a:lnTo>
                    <a:pt x="34925" y="0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85F31775-0E83-B074-B392-4CE5FC31D205}"/>
                </a:ext>
              </a:extLst>
            </p:cNvPr>
            <p:cNvSpPr/>
            <p:nvPr/>
          </p:nvSpPr>
          <p:spPr>
            <a:xfrm>
              <a:off x="3771900" y="2990850"/>
              <a:ext cx="2570821" cy="2305050"/>
            </a:xfrm>
            <a:custGeom>
              <a:avLst/>
              <a:gdLst>
                <a:gd name="connsiteX0" fmla="*/ 0 w 2565400"/>
                <a:gd name="connsiteY0" fmla="*/ 1514475 h 2305050"/>
                <a:gd name="connsiteX1" fmla="*/ 482600 w 2565400"/>
                <a:gd name="connsiteY1" fmla="*/ 1539875 h 2305050"/>
                <a:gd name="connsiteX2" fmla="*/ 1035050 w 2565400"/>
                <a:gd name="connsiteY2" fmla="*/ 1635125 h 2305050"/>
                <a:gd name="connsiteX3" fmla="*/ 1146175 w 2565400"/>
                <a:gd name="connsiteY3" fmla="*/ 1511300 h 2305050"/>
                <a:gd name="connsiteX4" fmla="*/ 1346200 w 2565400"/>
                <a:gd name="connsiteY4" fmla="*/ 1368425 h 2305050"/>
                <a:gd name="connsiteX5" fmla="*/ 1463675 w 2565400"/>
                <a:gd name="connsiteY5" fmla="*/ 1289050 h 2305050"/>
                <a:gd name="connsiteX6" fmla="*/ 1447800 w 2565400"/>
                <a:gd name="connsiteY6" fmla="*/ 1177925 h 2305050"/>
                <a:gd name="connsiteX7" fmla="*/ 1292225 w 2565400"/>
                <a:gd name="connsiteY7" fmla="*/ 1073150 h 2305050"/>
                <a:gd name="connsiteX8" fmla="*/ 1092200 w 2565400"/>
                <a:gd name="connsiteY8" fmla="*/ 930275 h 2305050"/>
                <a:gd name="connsiteX9" fmla="*/ 892175 w 2565400"/>
                <a:gd name="connsiteY9" fmla="*/ 835025 h 2305050"/>
                <a:gd name="connsiteX10" fmla="*/ 774700 w 2565400"/>
                <a:gd name="connsiteY10" fmla="*/ 663575 h 2305050"/>
                <a:gd name="connsiteX11" fmla="*/ 765175 w 2565400"/>
                <a:gd name="connsiteY11" fmla="*/ 520700 h 2305050"/>
                <a:gd name="connsiteX12" fmla="*/ 854075 w 2565400"/>
                <a:gd name="connsiteY12" fmla="*/ 387350 h 2305050"/>
                <a:gd name="connsiteX13" fmla="*/ 1038225 w 2565400"/>
                <a:gd name="connsiteY13" fmla="*/ 295275 h 2305050"/>
                <a:gd name="connsiteX14" fmla="*/ 1133475 w 2565400"/>
                <a:gd name="connsiteY14" fmla="*/ 225425 h 2305050"/>
                <a:gd name="connsiteX15" fmla="*/ 1168400 w 2565400"/>
                <a:gd name="connsiteY15" fmla="*/ 127000 h 2305050"/>
                <a:gd name="connsiteX16" fmla="*/ 1212850 w 2565400"/>
                <a:gd name="connsiteY16" fmla="*/ 22225 h 2305050"/>
                <a:gd name="connsiteX17" fmla="*/ 1276350 w 2565400"/>
                <a:gd name="connsiteY17" fmla="*/ 0 h 2305050"/>
                <a:gd name="connsiteX18" fmla="*/ 1343025 w 2565400"/>
                <a:gd name="connsiteY18" fmla="*/ 38100 h 2305050"/>
                <a:gd name="connsiteX19" fmla="*/ 1352550 w 2565400"/>
                <a:gd name="connsiteY19" fmla="*/ 123825 h 2305050"/>
                <a:gd name="connsiteX20" fmla="*/ 1289050 w 2565400"/>
                <a:gd name="connsiteY20" fmla="*/ 238125 h 2305050"/>
                <a:gd name="connsiteX21" fmla="*/ 1320800 w 2565400"/>
                <a:gd name="connsiteY21" fmla="*/ 234950 h 2305050"/>
                <a:gd name="connsiteX22" fmla="*/ 1422400 w 2565400"/>
                <a:gd name="connsiteY22" fmla="*/ 149225 h 2305050"/>
                <a:gd name="connsiteX23" fmla="*/ 1485900 w 2565400"/>
                <a:gd name="connsiteY23" fmla="*/ 107950 h 2305050"/>
                <a:gd name="connsiteX24" fmla="*/ 1466850 w 2565400"/>
                <a:gd name="connsiteY24" fmla="*/ 184150 h 2305050"/>
                <a:gd name="connsiteX25" fmla="*/ 1466850 w 2565400"/>
                <a:gd name="connsiteY25" fmla="*/ 279400 h 2305050"/>
                <a:gd name="connsiteX26" fmla="*/ 1558925 w 2565400"/>
                <a:gd name="connsiteY26" fmla="*/ 365125 h 2305050"/>
                <a:gd name="connsiteX27" fmla="*/ 1539875 w 2565400"/>
                <a:gd name="connsiteY27" fmla="*/ 311150 h 2305050"/>
                <a:gd name="connsiteX28" fmla="*/ 1546225 w 2565400"/>
                <a:gd name="connsiteY28" fmla="*/ 206375 h 2305050"/>
                <a:gd name="connsiteX29" fmla="*/ 1670050 w 2565400"/>
                <a:gd name="connsiteY29" fmla="*/ 53975 h 2305050"/>
                <a:gd name="connsiteX30" fmla="*/ 1841500 w 2565400"/>
                <a:gd name="connsiteY30" fmla="*/ 15875 h 2305050"/>
                <a:gd name="connsiteX31" fmla="*/ 2073275 w 2565400"/>
                <a:gd name="connsiteY31" fmla="*/ 44450 h 2305050"/>
                <a:gd name="connsiteX32" fmla="*/ 2266950 w 2565400"/>
                <a:gd name="connsiteY32" fmla="*/ 133350 h 2305050"/>
                <a:gd name="connsiteX33" fmla="*/ 2422525 w 2565400"/>
                <a:gd name="connsiteY33" fmla="*/ 327025 h 2305050"/>
                <a:gd name="connsiteX34" fmla="*/ 2565400 w 2565400"/>
                <a:gd name="connsiteY34" fmla="*/ 647700 h 2305050"/>
                <a:gd name="connsiteX35" fmla="*/ 2524125 w 2565400"/>
                <a:gd name="connsiteY35" fmla="*/ 942975 h 2305050"/>
                <a:gd name="connsiteX36" fmla="*/ 2381250 w 2565400"/>
                <a:gd name="connsiteY36" fmla="*/ 1219200 h 2305050"/>
                <a:gd name="connsiteX37" fmla="*/ 2228850 w 2565400"/>
                <a:gd name="connsiteY37" fmla="*/ 1314450 h 2305050"/>
                <a:gd name="connsiteX38" fmla="*/ 2162175 w 2565400"/>
                <a:gd name="connsiteY38" fmla="*/ 1349375 h 2305050"/>
                <a:gd name="connsiteX39" fmla="*/ 2168525 w 2565400"/>
                <a:gd name="connsiteY39" fmla="*/ 1393825 h 2305050"/>
                <a:gd name="connsiteX40" fmla="*/ 2251075 w 2565400"/>
                <a:gd name="connsiteY40" fmla="*/ 1390650 h 2305050"/>
                <a:gd name="connsiteX41" fmla="*/ 2451100 w 2565400"/>
                <a:gd name="connsiteY41" fmla="*/ 1346200 h 2305050"/>
                <a:gd name="connsiteX42" fmla="*/ 2533650 w 2565400"/>
                <a:gd name="connsiteY42" fmla="*/ 1323975 h 2305050"/>
                <a:gd name="connsiteX43" fmla="*/ 2546350 w 2565400"/>
                <a:gd name="connsiteY43" fmla="*/ 1358900 h 2305050"/>
                <a:gd name="connsiteX44" fmla="*/ 2476500 w 2565400"/>
                <a:gd name="connsiteY44" fmla="*/ 1409700 h 2305050"/>
                <a:gd name="connsiteX45" fmla="*/ 2298700 w 2565400"/>
                <a:gd name="connsiteY45" fmla="*/ 1479550 h 2305050"/>
                <a:gd name="connsiteX46" fmla="*/ 1958975 w 2565400"/>
                <a:gd name="connsiteY46" fmla="*/ 1514475 h 2305050"/>
                <a:gd name="connsiteX47" fmla="*/ 1717675 w 2565400"/>
                <a:gd name="connsiteY47" fmla="*/ 1533525 h 2305050"/>
                <a:gd name="connsiteX48" fmla="*/ 1555750 w 2565400"/>
                <a:gd name="connsiteY48" fmla="*/ 1584325 h 2305050"/>
                <a:gd name="connsiteX49" fmla="*/ 1444625 w 2565400"/>
                <a:gd name="connsiteY49" fmla="*/ 1692275 h 2305050"/>
                <a:gd name="connsiteX50" fmla="*/ 1196975 w 2565400"/>
                <a:gd name="connsiteY50" fmla="*/ 2041525 h 2305050"/>
                <a:gd name="connsiteX51" fmla="*/ 958850 w 2565400"/>
                <a:gd name="connsiteY51" fmla="*/ 2305050 h 2305050"/>
                <a:gd name="connsiteX0" fmla="*/ 0 w 2565400"/>
                <a:gd name="connsiteY0" fmla="*/ 1514475 h 2305050"/>
                <a:gd name="connsiteX1" fmla="*/ 482600 w 2565400"/>
                <a:gd name="connsiteY1" fmla="*/ 1539875 h 2305050"/>
                <a:gd name="connsiteX2" fmla="*/ 1035050 w 2565400"/>
                <a:gd name="connsiteY2" fmla="*/ 1635125 h 2305050"/>
                <a:gd name="connsiteX3" fmla="*/ 1146175 w 2565400"/>
                <a:gd name="connsiteY3" fmla="*/ 1511300 h 2305050"/>
                <a:gd name="connsiteX4" fmla="*/ 1346200 w 2565400"/>
                <a:gd name="connsiteY4" fmla="*/ 1368425 h 2305050"/>
                <a:gd name="connsiteX5" fmla="*/ 1463675 w 2565400"/>
                <a:gd name="connsiteY5" fmla="*/ 1289050 h 2305050"/>
                <a:gd name="connsiteX6" fmla="*/ 1447800 w 2565400"/>
                <a:gd name="connsiteY6" fmla="*/ 1177925 h 2305050"/>
                <a:gd name="connsiteX7" fmla="*/ 1292225 w 2565400"/>
                <a:gd name="connsiteY7" fmla="*/ 1073150 h 2305050"/>
                <a:gd name="connsiteX8" fmla="*/ 1092200 w 2565400"/>
                <a:gd name="connsiteY8" fmla="*/ 930275 h 2305050"/>
                <a:gd name="connsiteX9" fmla="*/ 892175 w 2565400"/>
                <a:gd name="connsiteY9" fmla="*/ 835025 h 2305050"/>
                <a:gd name="connsiteX10" fmla="*/ 774700 w 2565400"/>
                <a:gd name="connsiteY10" fmla="*/ 663575 h 2305050"/>
                <a:gd name="connsiteX11" fmla="*/ 765175 w 2565400"/>
                <a:gd name="connsiteY11" fmla="*/ 520700 h 2305050"/>
                <a:gd name="connsiteX12" fmla="*/ 854075 w 2565400"/>
                <a:gd name="connsiteY12" fmla="*/ 387350 h 2305050"/>
                <a:gd name="connsiteX13" fmla="*/ 1038225 w 2565400"/>
                <a:gd name="connsiteY13" fmla="*/ 295275 h 2305050"/>
                <a:gd name="connsiteX14" fmla="*/ 1133475 w 2565400"/>
                <a:gd name="connsiteY14" fmla="*/ 225425 h 2305050"/>
                <a:gd name="connsiteX15" fmla="*/ 1168400 w 2565400"/>
                <a:gd name="connsiteY15" fmla="*/ 127000 h 2305050"/>
                <a:gd name="connsiteX16" fmla="*/ 1212850 w 2565400"/>
                <a:gd name="connsiteY16" fmla="*/ 22225 h 2305050"/>
                <a:gd name="connsiteX17" fmla="*/ 1276350 w 2565400"/>
                <a:gd name="connsiteY17" fmla="*/ 0 h 2305050"/>
                <a:gd name="connsiteX18" fmla="*/ 1343025 w 2565400"/>
                <a:gd name="connsiteY18" fmla="*/ 38100 h 2305050"/>
                <a:gd name="connsiteX19" fmla="*/ 1352550 w 2565400"/>
                <a:gd name="connsiteY19" fmla="*/ 123825 h 2305050"/>
                <a:gd name="connsiteX20" fmla="*/ 1289050 w 2565400"/>
                <a:gd name="connsiteY20" fmla="*/ 238125 h 2305050"/>
                <a:gd name="connsiteX21" fmla="*/ 1320800 w 2565400"/>
                <a:gd name="connsiteY21" fmla="*/ 234950 h 2305050"/>
                <a:gd name="connsiteX22" fmla="*/ 1422400 w 2565400"/>
                <a:gd name="connsiteY22" fmla="*/ 149225 h 2305050"/>
                <a:gd name="connsiteX23" fmla="*/ 1485900 w 2565400"/>
                <a:gd name="connsiteY23" fmla="*/ 107950 h 2305050"/>
                <a:gd name="connsiteX24" fmla="*/ 1466850 w 2565400"/>
                <a:gd name="connsiteY24" fmla="*/ 184150 h 2305050"/>
                <a:gd name="connsiteX25" fmla="*/ 1466850 w 2565400"/>
                <a:gd name="connsiteY25" fmla="*/ 279400 h 2305050"/>
                <a:gd name="connsiteX26" fmla="*/ 1558925 w 2565400"/>
                <a:gd name="connsiteY26" fmla="*/ 365125 h 2305050"/>
                <a:gd name="connsiteX27" fmla="*/ 1539875 w 2565400"/>
                <a:gd name="connsiteY27" fmla="*/ 311150 h 2305050"/>
                <a:gd name="connsiteX28" fmla="*/ 1546225 w 2565400"/>
                <a:gd name="connsiteY28" fmla="*/ 206375 h 2305050"/>
                <a:gd name="connsiteX29" fmla="*/ 1670050 w 2565400"/>
                <a:gd name="connsiteY29" fmla="*/ 53975 h 2305050"/>
                <a:gd name="connsiteX30" fmla="*/ 1841500 w 2565400"/>
                <a:gd name="connsiteY30" fmla="*/ 15875 h 2305050"/>
                <a:gd name="connsiteX31" fmla="*/ 2073275 w 2565400"/>
                <a:gd name="connsiteY31" fmla="*/ 44450 h 2305050"/>
                <a:gd name="connsiteX32" fmla="*/ 2266950 w 2565400"/>
                <a:gd name="connsiteY32" fmla="*/ 133350 h 2305050"/>
                <a:gd name="connsiteX33" fmla="*/ 2422525 w 2565400"/>
                <a:gd name="connsiteY33" fmla="*/ 327025 h 2305050"/>
                <a:gd name="connsiteX34" fmla="*/ 2565400 w 2565400"/>
                <a:gd name="connsiteY34" fmla="*/ 647700 h 2305050"/>
                <a:gd name="connsiteX35" fmla="*/ 2524125 w 2565400"/>
                <a:gd name="connsiteY35" fmla="*/ 942975 h 2305050"/>
                <a:gd name="connsiteX36" fmla="*/ 2381250 w 2565400"/>
                <a:gd name="connsiteY36" fmla="*/ 1219200 h 2305050"/>
                <a:gd name="connsiteX37" fmla="*/ 2228850 w 2565400"/>
                <a:gd name="connsiteY37" fmla="*/ 1314450 h 2305050"/>
                <a:gd name="connsiteX38" fmla="*/ 2162175 w 2565400"/>
                <a:gd name="connsiteY38" fmla="*/ 1349375 h 2305050"/>
                <a:gd name="connsiteX39" fmla="*/ 2168525 w 2565400"/>
                <a:gd name="connsiteY39" fmla="*/ 1393825 h 2305050"/>
                <a:gd name="connsiteX40" fmla="*/ 2251075 w 2565400"/>
                <a:gd name="connsiteY40" fmla="*/ 1390650 h 2305050"/>
                <a:gd name="connsiteX41" fmla="*/ 2451100 w 2565400"/>
                <a:gd name="connsiteY41" fmla="*/ 1346200 h 2305050"/>
                <a:gd name="connsiteX42" fmla="*/ 2533650 w 2565400"/>
                <a:gd name="connsiteY42" fmla="*/ 1323975 h 2305050"/>
                <a:gd name="connsiteX43" fmla="*/ 2546350 w 2565400"/>
                <a:gd name="connsiteY43" fmla="*/ 1358900 h 2305050"/>
                <a:gd name="connsiteX44" fmla="*/ 2476500 w 2565400"/>
                <a:gd name="connsiteY44" fmla="*/ 1409700 h 2305050"/>
                <a:gd name="connsiteX45" fmla="*/ 2298700 w 2565400"/>
                <a:gd name="connsiteY45" fmla="*/ 1479550 h 2305050"/>
                <a:gd name="connsiteX46" fmla="*/ 1958975 w 2565400"/>
                <a:gd name="connsiteY46" fmla="*/ 1514475 h 2305050"/>
                <a:gd name="connsiteX47" fmla="*/ 1717675 w 2565400"/>
                <a:gd name="connsiteY47" fmla="*/ 1533525 h 2305050"/>
                <a:gd name="connsiteX48" fmla="*/ 1555750 w 2565400"/>
                <a:gd name="connsiteY48" fmla="*/ 1584325 h 2305050"/>
                <a:gd name="connsiteX49" fmla="*/ 1444625 w 2565400"/>
                <a:gd name="connsiteY49" fmla="*/ 1692275 h 2305050"/>
                <a:gd name="connsiteX50" fmla="*/ 1196975 w 2565400"/>
                <a:gd name="connsiteY50" fmla="*/ 2041525 h 2305050"/>
                <a:gd name="connsiteX51" fmla="*/ 958850 w 2565400"/>
                <a:gd name="connsiteY51" fmla="*/ 2305050 h 2305050"/>
                <a:gd name="connsiteX0" fmla="*/ 0 w 2565400"/>
                <a:gd name="connsiteY0" fmla="*/ 1514475 h 2305050"/>
                <a:gd name="connsiteX1" fmla="*/ 482600 w 2565400"/>
                <a:gd name="connsiteY1" fmla="*/ 1539875 h 2305050"/>
                <a:gd name="connsiteX2" fmla="*/ 1035050 w 2565400"/>
                <a:gd name="connsiteY2" fmla="*/ 1635125 h 2305050"/>
                <a:gd name="connsiteX3" fmla="*/ 1146175 w 2565400"/>
                <a:gd name="connsiteY3" fmla="*/ 1511300 h 2305050"/>
                <a:gd name="connsiteX4" fmla="*/ 1346200 w 2565400"/>
                <a:gd name="connsiteY4" fmla="*/ 1368425 h 2305050"/>
                <a:gd name="connsiteX5" fmla="*/ 1463675 w 2565400"/>
                <a:gd name="connsiteY5" fmla="*/ 1289050 h 2305050"/>
                <a:gd name="connsiteX6" fmla="*/ 1447800 w 2565400"/>
                <a:gd name="connsiteY6" fmla="*/ 1177925 h 2305050"/>
                <a:gd name="connsiteX7" fmla="*/ 1292225 w 2565400"/>
                <a:gd name="connsiteY7" fmla="*/ 1073150 h 2305050"/>
                <a:gd name="connsiteX8" fmla="*/ 1092200 w 2565400"/>
                <a:gd name="connsiteY8" fmla="*/ 930275 h 2305050"/>
                <a:gd name="connsiteX9" fmla="*/ 892175 w 2565400"/>
                <a:gd name="connsiteY9" fmla="*/ 835025 h 2305050"/>
                <a:gd name="connsiteX10" fmla="*/ 774700 w 2565400"/>
                <a:gd name="connsiteY10" fmla="*/ 663575 h 2305050"/>
                <a:gd name="connsiteX11" fmla="*/ 765175 w 2565400"/>
                <a:gd name="connsiteY11" fmla="*/ 520700 h 2305050"/>
                <a:gd name="connsiteX12" fmla="*/ 854075 w 2565400"/>
                <a:gd name="connsiteY12" fmla="*/ 387350 h 2305050"/>
                <a:gd name="connsiteX13" fmla="*/ 1038225 w 2565400"/>
                <a:gd name="connsiteY13" fmla="*/ 295275 h 2305050"/>
                <a:gd name="connsiteX14" fmla="*/ 1133475 w 2565400"/>
                <a:gd name="connsiteY14" fmla="*/ 225425 h 2305050"/>
                <a:gd name="connsiteX15" fmla="*/ 1168400 w 2565400"/>
                <a:gd name="connsiteY15" fmla="*/ 127000 h 2305050"/>
                <a:gd name="connsiteX16" fmla="*/ 1212850 w 2565400"/>
                <a:gd name="connsiteY16" fmla="*/ 22225 h 2305050"/>
                <a:gd name="connsiteX17" fmla="*/ 1276350 w 2565400"/>
                <a:gd name="connsiteY17" fmla="*/ 0 h 2305050"/>
                <a:gd name="connsiteX18" fmla="*/ 1343025 w 2565400"/>
                <a:gd name="connsiteY18" fmla="*/ 38100 h 2305050"/>
                <a:gd name="connsiteX19" fmla="*/ 1352550 w 2565400"/>
                <a:gd name="connsiteY19" fmla="*/ 123825 h 2305050"/>
                <a:gd name="connsiteX20" fmla="*/ 1289050 w 2565400"/>
                <a:gd name="connsiteY20" fmla="*/ 238125 h 2305050"/>
                <a:gd name="connsiteX21" fmla="*/ 1320800 w 2565400"/>
                <a:gd name="connsiteY21" fmla="*/ 234950 h 2305050"/>
                <a:gd name="connsiteX22" fmla="*/ 1422400 w 2565400"/>
                <a:gd name="connsiteY22" fmla="*/ 149225 h 2305050"/>
                <a:gd name="connsiteX23" fmla="*/ 1485900 w 2565400"/>
                <a:gd name="connsiteY23" fmla="*/ 107950 h 2305050"/>
                <a:gd name="connsiteX24" fmla="*/ 1466850 w 2565400"/>
                <a:gd name="connsiteY24" fmla="*/ 184150 h 2305050"/>
                <a:gd name="connsiteX25" fmla="*/ 1466850 w 2565400"/>
                <a:gd name="connsiteY25" fmla="*/ 279400 h 2305050"/>
                <a:gd name="connsiteX26" fmla="*/ 1558925 w 2565400"/>
                <a:gd name="connsiteY26" fmla="*/ 365125 h 2305050"/>
                <a:gd name="connsiteX27" fmla="*/ 1539875 w 2565400"/>
                <a:gd name="connsiteY27" fmla="*/ 311150 h 2305050"/>
                <a:gd name="connsiteX28" fmla="*/ 1546225 w 2565400"/>
                <a:gd name="connsiteY28" fmla="*/ 206375 h 2305050"/>
                <a:gd name="connsiteX29" fmla="*/ 1670050 w 2565400"/>
                <a:gd name="connsiteY29" fmla="*/ 53975 h 2305050"/>
                <a:gd name="connsiteX30" fmla="*/ 1841500 w 2565400"/>
                <a:gd name="connsiteY30" fmla="*/ 15875 h 2305050"/>
                <a:gd name="connsiteX31" fmla="*/ 2073275 w 2565400"/>
                <a:gd name="connsiteY31" fmla="*/ 44450 h 2305050"/>
                <a:gd name="connsiteX32" fmla="*/ 2266950 w 2565400"/>
                <a:gd name="connsiteY32" fmla="*/ 133350 h 2305050"/>
                <a:gd name="connsiteX33" fmla="*/ 2422525 w 2565400"/>
                <a:gd name="connsiteY33" fmla="*/ 327025 h 2305050"/>
                <a:gd name="connsiteX34" fmla="*/ 2565400 w 2565400"/>
                <a:gd name="connsiteY34" fmla="*/ 647700 h 2305050"/>
                <a:gd name="connsiteX35" fmla="*/ 2524125 w 2565400"/>
                <a:gd name="connsiteY35" fmla="*/ 942975 h 2305050"/>
                <a:gd name="connsiteX36" fmla="*/ 2381250 w 2565400"/>
                <a:gd name="connsiteY36" fmla="*/ 1219200 h 2305050"/>
                <a:gd name="connsiteX37" fmla="*/ 2228850 w 2565400"/>
                <a:gd name="connsiteY37" fmla="*/ 1314450 h 2305050"/>
                <a:gd name="connsiteX38" fmla="*/ 2162175 w 2565400"/>
                <a:gd name="connsiteY38" fmla="*/ 1349375 h 2305050"/>
                <a:gd name="connsiteX39" fmla="*/ 2168525 w 2565400"/>
                <a:gd name="connsiteY39" fmla="*/ 1393825 h 2305050"/>
                <a:gd name="connsiteX40" fmla="*/ 2251075 w 2565400"/>
                <a:gd name="connsiteY40" fmla="*/ 1390650 h 2305050"/>
                <a:gd name="connsiteX41" fmla="*/ 2451100 w 2565400"/>
                <a:gd name="connsiteY41" fmla="*/ 1346200 h 2305050"/>
                <a:gd name="connsiteX42" fmla="*/ 2533650 w 2565400"/>
                <a:gd name="connsiteY42" fmla="*/ 1323975 h 2305050"/>
                <a:gd name="connsiteX43" fmla="*/ 2546350 w 2565400"/>
                <a:gd name="connsiteY43" fmla="*/ 1358900 h 2305050"/>
                <a:gd name="connsiteX44" fmla="*/ 2476500 w 2565400"/>
                <a:gd name="connsiteY44" fmla="*/ 1409700 h 2305050"/>
                <a:gd name="connsiteX45" fmla="*/ 2298700 w 2565400"/>
                <a:gd name="connsiteY45" fmla="*/ 1479550 h 2305050"/>
                <a:gd name="connsiteX46" fmla="*/ 1958975 w 2565400"/>
                <a:gd name="connsiteY46" fmla="*/ 1514475 h 2305050"/>
                <a:gd name="connsiteX47" fmla="*/ 1717675 w 2565400"/>
                <a:gd name="connsiteY47" fmla="*/ 1533525 h 2305050"/>
                <a:gd name="connsiteX48" fmla="*/ 1555750 w 2565400"/>
                <a:gd name="connsiteY48" fmla="*/ 1584325 h 2305050"/>
                <a:gd name="connsiteX49" fmla="*/ 1444625 w 2565400"/>
                <a:gd name="connsiteY49" fmla="*/ 1692275 h 2305050"/>
                <a:gd name="connsiteX50" fmla="*/ 1196975 w 2565400"/>
                <a:gd name="connsiteY50" fmla="*/ 2041525 h 2305050"/>
                <a:gd name="connsiteX51" fmla="*/ 958850 w 2565400"/>
                <a:gd name="connsiteY51" fmla="*/ 2305050 h 2305050"/>
                <a:gd name="connsiteX0" fmla="*/ 0 w 2565400"/>
                <a:gd name="connsiteY0" fmla="*/ 1514475 h 2305050"/>
                <a:gd name="connsiteX1" fmla="*/ 482600 w 2565400"/>
                <a:gd name="connsiteY1" fmla="*/ 1539875 h 2305050"/>
                <a:gd name="connsiteX2" fmla="*/ 1035050 w 2565400"/>
                <a:gd name="connsiteY2" fmla="*/ 1635125 h 2305050"/>
                <a:gd name="connsiteX3" fmla="*/ 1146175 w 2565400"/>
                <a:gd name="connsiteY3" fmla="*/ 1511300 h 2305050"/>
                <a:gd name="connsiteX4" fmla="*/ 1346200 w 2565400"/>
                <a:gd name="connsiteY4" fmla="*/ 1368425 h 2305050"/>
                <a:gd name="connsiteX5" fmla="*/ 1463675 w 2565400"/>
                <a:gd name="connsiteY5" fmla="*/ 1289050 h 2305050"/>
                <a:gd name="connsiteX6" fmla="*/ 1447800 w 2565400"/>
                <a:gd name="connsiteY6" fmla="*/ 1177925 h 2305050"/>
                <a:gd name="connsiteX7" fmla="*/ 1292225 w 2565400"/>
                <a:gd name="connsiteY7" fmla="*/ 1073150 h 2305050"/>
                <a:gd name="connsiteX8" fmla="*/ 1092200 w 2565400"/>
                <a:gd name="connsiteY8" fmla="*/ 930275 h 2305050"/>
                <a:gd name="connsiteX9" fmla="*/ 892175 w 2565400"/>
                <a:gd name="connsiteY9" fmla="*/ 835025 h 2305050"/>
                <a:gd name="connsiteX10" fmla="*/ 774700 w 2565400"/>
                <a:gd name="connsiteY10" fmla="*/ 663575 h 2305050"/>
                <a:gd name="connsiteX11" fmla="*/ 765175 w 2565400"/>
                <a:gd name="connsiteY11" fmla="*/ 520700 h 2305050"/>
                <a:gd name="connsiteX12" fmla="*/ 854075 w 2565400"/>
                <a:gd name="connsiteY12" fmla="*/ 387350 h 2305050"/>
                <a:gd name="connsiteX13" fmla="*/ 1038225 w 2565400"/>
                <a:gd name="connsiteY13" fmla="*/ 295275 h 2305050"/>
                <a:gd name="connsiteX14" fmla="*/ 1133475 w 2565400"/>
                <a:gd name="connsiteY14" fmla="*/ 225425 h 2305050"/>
                <a:gd name="connsiteX15" fmla="*/ 1168400 w 2565400"/>
                <a:gd name="connsiteY15" fmla="*/ 127000 h 2305050"/>
                <a:gd name="connsiteX16" fmla="*/ 1212850 w 2565400"/>
                <a:gd name="connsiteY16" fmla="*/ 22225 h 2305050"/>
                <a:gd name="connsiteX17" fmla="*/ 1276350 w 2565400"/>
                <a:gd name="connsiteY17" fmla="*/ 0 h 2305050"/>
                <a:gd name="connsiteX18" fmla="*/ 1343025 w 2565400"/>
                <a:gd name="connsiteY18" fmla="*/ 38100 h 2305050"/>
                <a:gd name="connsiteX19" fmla="*/ 1352550 w 2565400"/>
                <a:gd name="connsiteY19" fmla="*/ 123825 h 2305050"/>
                <a:gd name="connsiteX20" fmla="*/ 1289050 w 2565400"/>
                <a:gd name="connsiteY20" fmla="*/ 238125 h 2305050"/>
                <a:gd name="connsiteX21" fmla="*/ 1320800 w 2565400"/>
                <a:gd name="connsiteY21" fmla="*/ 234950 h 2305050"/>
                <a:gd name="connsiteX22" fmla="*/ 1422400 w 2565400"/>
                <a:gd name="connsiteY22" fmla="*/ 149225 h 2305050"/>
                <a:gd name="connsiteX23" fmla="*/ 1485900 w 2565400"/>
                <a:gd name="connsiteY23" fmla="*/ 107950 h 2305050"/>
                <a:gd name="connsiteX24" fmla="*/ 1466850 w 2565400"/>
                <a:gd name="connsiteY24" fmla="*/ 184150 h 2305050"/>
                <a:gd name="connsiteX25" fmla="*/ 1466850 w 2565400"/>
                <a:gd name="connsiteY25" fmla="*/ 279400 h 2305050"/>
                <a:gd name="connsiteX26" fmla="*/ 1558925 w 2565400"/>
                <a:gd name="connsiteY26" fmla="*/ 365125 h 2305050"/>
                <a:gd name="connsiteX27" fmla="*/ 1539875 w 2565400"/>
                <a:gd name="connsiteY27" fmla="*/ 311150 h 2305050"/>
                <a:gd name="connsiteX28" fmla="*/ 1546225 w 2565400"/>
                <a:gd name="connsiteY28" fmla="*/ 206375 h 2305050"/>
                <a:gd name="connsiteX29" fmla="*/ 1670050 w 2565400"/>
                <a:gd name="connsiteY29" fmla="*/ 53975 h 2305050"/>
                <a:gd name="connsiteX30" fmla="*/ 1841500 w 2565400"/>
                <a:gd name="connsiteY30" fmla="*/ 15875 h 2305050"/>
                <a:gd name="connsiteX31" fmla="*/ 2073275 w 2565400"/>
                <a:gd name="connsiteY31" fmla="*/ 44450 h 2305050"/>
                <a:gd name="connsiteX32" fmla="*/ 2266950 w 2565400"/>
                <a:gd name="connsiteY32" fmla="*/ 133350 h 2305050"/>
                <a:gd name="connsiteX33" fmla="*/ 2422525 w 2565400"/>
                <a:gd name="connsiteY33" fmla="*/ 327025 h 2305050"/>
                <a:gd name="connsiteX34" fmla="*/ 2565400 w 2565400"/>
                <a:gd name="connsiteY34" fmla="*/ 647700 h 2305050"/>
                <a:gd name="connsiteX35" fmla="*/ 2524125 w 2565400"/>
                <a:gd name="connsiteY35" fmla="*/ 942975 h 2305050"/>
                <a:gd name="connsiteX36" fmla="*/ 2381250 w 2565400"/>
                <a:gd name="connsiteY36" fmla="*/ 1219200 h 2305050"/>
                <a:gd name="connsiteX37" fmla="*/ 2228850 w 2565400"/>
                <a:gd name="connsiteY37" fmla="*/ 1314450 h 2305050"/>
                <a:gd name="connsiteX38" fmla="*/ 2162175 w 2565400"/>
                <a:gd name="connsiteY38" fmla="*/ 1349375 h 2305050"/>
                <a:gd name="connsiteX39" fmla="*/ 2168525 w 2565400"/>
                <a:gd name="connsiteY39" fmla="*/ 1393825 h 2305050"/>
                <a:gd name="connsiteX40" fmla="*/ 2251075 w 2565400"/>
                <a:gd name="connsiteY40" fmla="*/ 1390650 h 2305050"/>
                <a:gd name="connsiteX41" fmla="*/ 2451100 w 2565400"/>
                <a:gd name="connsiteY41" fmla="*/ 1346200 h 2305050"/>
                <a:gd name="connsiteX42" fmla="*/ 2533650 w 2565400"/>
                <a:gd name="connsiteY42" fmla="*/ 1323975 h 2305050"/>
                <a:gd name="connsiteX43" fmla="*/ 2546350 w 2565400"/>
                <a:gd name="connsiteY43" fmla="*/ 1358900 h 2305050"/>
                <a:gd name="connsiteX44" fmla="*/ 2476500 w 2565400"/>
                <a:gd name="connsiteY44" fmla="*/ 1409700 h 2305050"/>
                <a:gd name="connsiteX45" fmla="*/ 2298700 w 2565400"/>
                <a:gd name="connsiteY45" fmla="*/ 1479550 h 2305050"/>
                <a:gd name="connsiteX46" fmla="*/ 1958975 w 2565400"/>
                <a:gd name="connsiteY46" fmla="*/ 1514475 h 2305050"/>
                <a:gd name="connsiteX47" fmla="*/ 1717675 w 2565400"/>
                <a:gd name="connsiteY47" fmla="*/ 1533525 h 2305050"/>
                <a:gd name="connsiteX48" fmla="*/ 1555750 w 2565400"/>
                <a:gd name="connsiteY48" fmla="*/ 1584325 h 2305050"/>
                <a:gd name="connsiteX49" fmla="*/ 1444625 w 2565400"/>
                <a:gd name="connsiteY49" fmla="*/ 1692275 h 2305050"/>
                <a:gd name="connsiteX50" fmla="*/ 1196975 w 2565400"/>
                <a:gd name="connsiteY50" fmla="*/ 2041525 h 2305050"/>
                <a:gd name="connsiteX51" fmla="*/ 958850 w 2565400"/>
                <a:gd name="connsiteY51" fmla="*/ 2305050 h 2305050"/>
                <a:gd name="connsiteX0" fmla="*/ 0 w 2565400"/>
                <a:gd name="connsiteY0" fmla="*/ 1514475 h 2305050"/>
                <a:gd name="connsiteX1" fmla="*/ 482600 w 2565400"/>
                <a:gd name="connsiteY1" fmla="*/ 1539875 h 2305050"/>
                <a:gd name="connsiteX2" fmla="*/ 1035050 w 2565400"/>
                <a:gd name="connsiteY2" fmla="*/ 1635125 h 2305050"/>
                <a:gd name="connsiteX3" fmla="*/ 1146175 w 2565400"/>
                <a:gd name="connsiteY3" fmla="*/ 1511300 h 2305050"/>
                <a:gd name="connsiteX4" fmla="*/ 1346200 w 2565400"/>
                <a:gd name="connsiteY4" fmla="*/ 1368425 h 2305050"/>
                <a:gd name="connsiteX5" fmla="*/ 1463675 w 2565400"/>
                <a:gd name="connsiteY5" fmla="*/ 1289050 h 2305050"/>
                <a:gd name="connsiteX6" fmla="*/ 1447800 w 2565400"/>
                <a:gd name="connsiteY6" fmla="*/ 1177925 h 2305050"/>
                <a:gd name="connsiteX7" fmla="*/ 1292225 w 2565400"/>
                <a:gd name="connsiteY7" fmla="*/ 1073150 h 2305050"/>
                <a:gd name="connsiteX8" fmla="*/ 1092200 w 2565400"/>
                <a:gd name="connsiteY8" fmla="*/ 930275 h 2305050"/>
                <a:gd name="connsiteX9" fmla="*/ 892175 w 2565400"/>
                <a:gd name="connsiteY9" fmla="*/ 835025 h 2305050"/>
                <a:gd name="connsiteX10" fmla="*/ 774700 w 2565400"/>
                <a:gd name="connsiteY10" fmla="*/ 663575 h 2305050"/>
                <a:gd name="connsiteX11" fmla="*/ 765175 w 2565400"/>
                <a:gd name="connsiteY11" fmla="*/ 520700 h 2305050"/>
                <a:gd name="connsiteX12" fmla="*/ 854075 w 2565400"/>
                <a:gd name="connsiteY12" fmla="*/ 387350 h 2305050"/>
                <a:gd name="connsiteX13" fmla="*/ 1038225 w 2565400"/>
                <a:gd name="connsiteY13" fmla="*/ 295275 h 2305050"/>
                <a:gd name="connsiteX14" fmla="*/ 1133475 w 2565400"/>
                <a:gd name="connsiteY14" fmla="*/ 225425 h 2305050"/>
                <a:gd name="connsiteX15" fmla="*/ 1168400 w 2565400"/>
                <a:gd name="connsiteY15" fmla="*/ 127000 h 2305050"/>
                <a:gd name="connsiteX16" fmla="*/ 1212850 w 2565400"/>
                <a:gd name="connsiteY16" fmla="*/ 22225 h 2305050"/>
                <a:gd name="connsiteX17" fmla="*/ 1276350 w 2565400"/>
                <a:gd name="connsiteY17" fmla="*/ 0 h 2305050"/>
                <a:gd name="connsiteX18" fmla="*/ 1343025 w 2565400"/>
                <a:gd name="connsiteY18" fmla="*/ 38100 h 2305050"/>
                <a:gd name="connsiteX19" fmla="*/ 1352550 w 2565400"/>
                <a:gd name="connsiteY19" fmla="*/ 123825 h 2305050"/>
                <a:gd name="connsiteX20" fmla="*/ 1289050 w 2565400"/>
                <a:gd name="connsiteY20" fmla="*/ 238125 h 2305050"/>
                <a:gd name="connsiteX21" fmla="*/ 1320800 w 2565400"/>
                <a:gd name="connsiteY21" fmla="*/ 234950 h 2305050"/>
                <a:gd name="connsiteX22" fmla="*/ 1422400 w 2565400"/>
                <a:gd name="connsiteY22" fmla="*/ 149225 h 2305050"/>
                <a:gd name="connsiteX23" fmla="*/ 1485900 w 2565400"/>
                <a:gd name="connsiteY23" fmla="*/ 107950 h 2305050"/>
                <a:gd name="connsiteX24" fmla="*/ 1466850 w 2565400"/>
                <a:gd name="connsiteY24" fmla="*/ 184150 h 2305050"/>
                <a:gd name="connsiteX25" fmla="*/ 1466850 w 2565400"/>
                <a:gd name="connsiteY25" fmla="*/ 279400 h 2305050"/>
                <a:gd name="connsiteX26" fmla="*/ 1558925 w 2565400"/>
                <a:gd name="connsiteY26" fmla="*/ 365125 h 2305050"/>
                <a:gd name="connsiteX27" fmla="*/ 1539875 w 2565400"/>
                <a:gd name="connsiteY27" fmla="*/ 311150 h 2305050"/>
                <a:gd name="connsiteX28" fmla="*/ 1546225 w 2565400"/>
                <a:gd name="connsiteY28" fmla="*/ 206375 h 2305050"/>
                <a:gd name="connsiteX29" fmla="*/ 1670050 w 2565400"/>
                <a:gd name="connsiteY29" fmla="*/ 53975 h 2305050"/>
                <a:gd name="connsiteX30" fmla="*/ 1841500 w 2565400"/>
                <a:gd name="connsiteY30" fmla="*/ 15875 h 2305050"/>
                <a:gd name="connsiteX31" fmla="*/ 2073275 w 2565400"/>
                <a:gd name="connsiteY31" fmla="*/ 44450 h 2305050"/>
                <a:gd name="connsiteX32" fmla="*/ 2266950 w 2565400"/>
                <a:gd name="connsiteY32" fmla="*/ 133350 h 2305050"/>
                <a:gd name="connsiteX33" fmla="*/ 2422525 w 2565400"/>
                <a:gd name="connsiteY33" fmla="*/ 327025 h 2305050"/>
                <a:gd name="connsiteX34" fmla="*/ 2565400 w 2565400"/>
                <a:gd name="connsiteY34" fmla="*/ 647700 h 2305050"/>
                <a:gd name="connsiteX35" fmla="*/ 2524125 w 2565400"/>
                <a:gd name="connsiteY35" fmla="*/ 942975 h 2305050"/>
                <a:gd name="connsiteX36" fmla="*/ 2381250 w 2565400"/>
                <a:gd name="connsiteY36" fmla="*/ 1219200 h 2305050"/>
                <a:gd name="connsiteX37" fmla="*/ 2228850 w 2565400"/>
                <a:gd name="connsiteY37" fmla="*/ 1314450 h 2305050"/>
                <a:gd name="connsiteX38" fmla="*/ 2162175 w 2565400"/>
                <a:gd name="connsiteY38" fmla="*/ 1349375 h 2305050"/>
                <a:gd name="connsiteX39" fmla="*/ 2168525 w 2565400"/>
                <a:gd name="connsiteY39" fmla="*/ 1393825 h 2305050"/>
                <a:gd name="connsiteX40" fmla="*/ 2251075 w 2565400"/>
                <a:gd name="connsiteY40" fmla="*/ 1390650 h 2305050"/>
                <a:gd name="connsiteX41" fmla="*/ 2451100 w 2565400"/>
                <a:gd name="connsiteY41" fmla="*/ 1346200 h 2305050"/>
                <a:gd name="connsiteX42" fmla="*/ 2533650 w 2565400"/>
                <a:gd name="connsiteY42" fmla="*/ 1323975 h 2305050"/>
                <a:gd name="connsiteX43" fmla="*/ 2546350 w 2565400"/>
                <a:gd name="connsiteY43" fmla="*/ 1358900 h 2305050"/>
                <a:gd name="connsiteX44" fmla="*/ 2476500 w 2565400"/>
                <a:gd name="connsiteY44" fmla="*/ 1409700 h 2305050"/>
                <a:gd name="connsiteX45" fmla="*/ 2298700 w 2565400"/>
                <a:gd name="connsiteY45" fmla="*/ 1479550 h 2305050"/>
                <a:gd name="connsiteX46" fmla="*/ 1958975 w 2565400"/>
                <a:gd name="connsiteY46" fmla="*/ 1514475 h 2305050"/>
                <a:gd name="connsiteX47" fmla="*/ 1717675 w 2565400"/>
                <a:gd name="connsiteY47" fmla="*/ 1533525 h 2305050"/>
                <a:gd name="connsiteX48" fmla="*/ 1555750 w 2565400"/>
                <a:gd name="connsiteY48" fmla="*/ 1584325 h 2305050"/>
                <a:gd name="connsiteX49" fmla="*/ 1444625 w 2565400"/>
                <a:gd name="connsiteY49" fmla="*/ 1692275 h 2305050"/>
                <a:gd name="connsiteX50" fmla="*/ 1196975 w 2565400"/>
                <a:gd name="connsiteY50" fmla="*/ 2041525 h 2305050"/>
                <a:gd name="connsiteX51" fmla="*/ 958850 w 2565400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70508"/>
                <a:gd name="connsiteY0" fmla="*/ 1514475 h 2305050"/>
                <a:gd name="connsiteX1" fmla="*/ 482600 w 2570508"/>
                <a:gd name="connsiteY1" fmla="*/ 1539875 h 2305050"/>
                <a:gd name="connsiteX2" fmla="*/ 1035050 w 2570508"/>
                <a:gd name="connsiteY2" fmla="*/ 1635125 h 2305050"/>
                <a:gd name="connsiteX3" fmla="*/ 1146175 w 2570508"/>
                <a:gd name="connsiteY3" fmla="*/ 1511300 h 2305050"/>
                <a:gd name="connsiteX4" fmla="*/ 1346200 w 2570508"/>
                <a:gd name="connsiteY4" fmla="*/ 1368425 h 2305050"/>
                <a:gd name="connsiteX5" fmla="*/ 1463675 w 2570508"/>
                <a:gd name="connsiteY5" fmla="*/ 1289050 h 2305050"/>
                <a:gd name="connsiteX6" fmla="*/ 1447800 w 2570508"/>
                <a:gd name="connsiteY6" fmla="*/ 1177925 h 2305050"/>
                <a:gd name="connsiteX7" fmla="*/ 1292225 w 2570508"/>
                <a:gd name="connsiteY7" fmla="*/ 1073150 h 2305050"/>
                <a:gd name="connsiteX8" fmla="*/ 1092200 w 2570508"/>
                <a:gd name="connsiteY8" fmla="*/ 930275 h 2305050"/>
                <a:gd name="connsiteX9" fmla="*/ 892175 w 2570508"/>
                <a:gd name="connsiteY9" fmla="*/ 835025 h 2305050"/>
                <a:gd name="connsiteX10" fmla="*/ 774700 w 2570508"/>
                <a:gd name="connsiteY10" fmla="*/ 663575 h 2305050"/>
                <a:gd name="connsiteX11" fmla="*/ 765175 w 2570508"/>
                <a:gd name="connsiteY11" fmla="*/ 520700 h 2305050"/>
                <a:gd name="connsiteX12" fmla="*/ 854075 w 2570508"/>
                <a:gd name="connsiteY12" fmla="*/ 387350 h 2305050"/>
                <a:gd name="connsiteX13" fmla="*/ 1038225 w 2570508"/>
                <a:gd name="connsiteY13" fmla="*/ 295275 h 2305050"/>
                <a:gd name="connsiteX14" fmla="*/ 1133475 w 2570508"/>
                <a:gd name="connsiteY14" fmla="*/ 225425 h 2305050"/>
                <a:gd name="connsiteX15" fmla="*/ 1168400 w 2570508"/>
                <a:gd name="connsiteY15" fmla="*/ 127000 h 2305050"/>
                <a:gd name="connsiteX16" fmla="*/ 1212850 w 2570508"/>
                <a:gd name="connsiteY16" fmla="*/ 22225 h 2305050"/>
                <a:gd name="connsiteX17" fmla="*/ 1276350 w 2570508"/>
                <a:gd name="connsiteY17" fmla="*/ 0 h 2305050"/>
                <a:gd name="connsiteX18" fmla="*/ 1343025 w 2570508"/>
                <a:gd name="connsiteY18" fmla="*/ 38100 h 2305050"/>
                <a:gd name="connsiteX19" fmla="*/ 1352550 w 2570508"/>
                <a:gd name="connsiteY19" fmla="*/ 123825 h 2305050"/>
                <a:gd name="connsiteX20" fmla="*/ 1289050 w 2570508"/>
                <a:gd name="connsiteY20" fmla="*/ 238125 h 2305050"/>
                <a:gd name="connsiteX21" fmla="*/ 1320800 w 2570508"/>
                <a:gd name="connsiteY21" fmla="*/ 234950 h 2305050"/>
                <a:gd name="connsiteX22" fmla="*/ 1422400 w 2570508"/>
                <a:gd name="connsiteY22" fmla="*/ 149225 h 2305050"/>
                <a:gd name="connsiteX23" fmla="*/ 1485900 w 2570508"/>
                <a:gd name="connsiteY23" fmla="*/ 107950 h 2305050"/>
                <a:gd name="connsiteX24" fmla="*/ 1466850 w 2570508"/>
                <a:gd name="connsiteY24" fmla="*/ 184150 h 2305050"/>
                <a:gd name="connsiteX25" fmla="*/ 1466850 w 2570508"/>
                <a:gd name="connsiteY25" fmla="*/ 279400 h 2305050"/>
                <a:gd name="connsiteX26" fmla="*/ 1558925 w 2570508"/>
                <a:gd name="connsiteY26" fmla="*/ 365125 h 2305050"/>
                <a:gd name="connsiteX27" fmla="*/ 1539875 w 2570508"/>
                <a:gd name="connsiteY27" fmla="*/ 311150 h 2305050"/>
                <a:gd name="connsiteX28" fmla="*/ 1546225 w 2570508"/>
                <a:gd name="connsiteY28" fmla="*/ 206375 h 2305050"/>
                <a:gd name="connsiteX29" fmla="*/ 1670050 w 2570508"/>
                <a:gd name="connsiteY29" fmla="*/ 53975 h 2305050"/>
                <a:gd name="connsiteX30" fmla="*/ 1841500 w 2570508"/>
                <a:gd name="connsiteY30" fmla="*/ 15875 h 2305050"/>
                <a:gd name="connsiteX31" fmla="*/ 2073275 w 2570508"/>
                <a:gd name="connsiteY31" fmla="*/ 44450 h 2305050"/>
                <a:gd name="connsiteX32" fmla="*/ 2266950 w 2570508"/>
                <a:gd name="connsiteY32" fmla="*/ 133350 h 2305050"/>
                <a:gd name="connsiteX33" fmla="*/ 2422525 w 2570508"/>
                <a:gd name="connsiteY33" fmla="*/ 327025 h 2305050"/>
                <a:gd name="connsiteX34" fmla="*/ 2565400 w 2570508"/>
                <a:gd name="connsiteY34" fmla="*/ 647700 h 2305050"/>
                <a:gd name="connsiteX35" fmla="*/ 2524125 w 2570508"/>
                <a:gd name="connsiteY35" fmla="*/ 942975 h 2305050"/>
                <a:gd name="connsiteX36" fmla="*/ 2381250 w 2570508"/>
                <a:gd name="connsiteY36" fmla="*/ 1219200 h 2305050"/>
                <a:gd name="connsiteX37" fmla="*/ 2228850 w 2570508"/>
                <a:gd name="connsiteY37" fmla="*/ 1314450 h 2305050"/>
                <a:gd name="connsiteX38" fmla="*/ 2162175 w 2570508"/>
                <a:gd name="connsiteY38" fmla="*/ 1349375 h 2305050"/>
                <a:gd name="connsiteX39" fmla="*/ 2168525 w 2570508"/>
                <a:gd name="connsiteY39" fmla="*/ 1393825 h 2305050"/>
                <a:gd name="connsiteX40" fmla="*/ 2251075 w 2570508"/>
                <a:gd name="connsiteY40" fmla="*/ 1390650 h 2305050"/>
                <a:gd name="connsiteX41" fmla="*/ 2451100 w 2570508"/>
                <a:gd name="connsiteY41" fmla="*/ 1346200 h 2305050"/>
                <a:gd name="connsiteX42" fmla="*/ 2533650 w 2570508"/>
                <a:gd name="connsiteY42" fmla="*/ 1323975 h 2305050"/>
                <a:gd name="connsiteX43" fmla="*/ 2546350 w 2570508"/>
                <a:gd name="connsiteY43" fmla="*/ 1358900 h 2305050"/>
                <a:gd name="connsiteX44" fmla="*/ 2476500 w 2570508"/>
                <a:gd name="connsiteY44" fmla="*/ 1409700 h 2305050"/>
                <a:gd name="connsiteX45" fmla="*/ 2298700 w 2570508"/>
                <a:gd name="connsiteY45" fmla="*/ 1479550 h 2305050"/>
                <a:gd name="connsiteX46" fmla="*/ 1958975 w 2570508"/>
                <a:gd name="connsiteY46" fmla="*/ 1514475 h 2305050"/>
                <a:gd name="connsiteX47" fmla="*/ 1717675 w 2570508"/>
                <a:gd name="connsiteY47" fmla="*/ 1533525 h 2305050"/>
                <a:gd name="connsiteX48" fmla="*/ 1555750 w 2570508"/>
                <a:gd name="connsiteY48" fmla="*/ 1584325 h 2305050"/>
                <a:gd name="connsiteX49" fmla="*/ 1444625 w 2570508"/>
                <a:gd name="connsiteY49" fmla="*/ 1692275 h 2305050"/>
                <a:gd name="connsiteX50" fmla="*/ 1196975 w 2570508"/>
                <a:gd name="connsiteY50" fmla="*/ 2041525 h 2305050"/>
                <a:gd name="connsiteX51" fmla="*/ 958850 w 2570508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570821" h="2305050">
                  <a:moveTo>
                    <a:pt x="0" y="1514475"/>
                  </a:moveTo>
                  <a:cubicBezTo>
                    <a:pt x="160867" y="1522942"/>
                    <a:pt x="321733" y="1521883"/>
                    <a:pt x="482600" y="1539875"/>
                  </a:cubicBezTo>
                  <a:cubicBezTo>
                    <a:pt x="669131" y="1564482"/>
                    <a:pt x="838993" y="1615281"/>
                    <a:pt x="1035050" y="1635125"/>
                  </a:cubicBezTo>
                  <a:cubicBezTo>
                    <a:pt x="1081617" y="1615281"/>
                    <a:pt x="1099608" y="1545432"/>
                    <a:pt x="1146175" y="1511300"/>
                  </a:cubicBezTo>
                  <a:cubicBezTo>
                    <a:pt x="1208087" y="1456531"/>
                    <a:pt x="1270000" y="1408906"/>
                    <a:pt x="1346200" y="1368425"/>
                  </a:cubicBezTo>
                  <a:cubicBezTo>
                    <a:pt x="1385358" y="1339585"/>
                    <a:pt x="1436424" y="1327415"/>
                    <a:pt x="1463675" y="1289050"/>
                  </a:cubicBezTo>
                  <a:cubicBezTo>
                    <a:pt x="1465527" y="1252008"/>
                    <a:pt x="1469761" y="1217348"/>
                    <a:pt x="1447800" y="1177925"/>
                  </a:cubicBezTo>
                  <a:cubicBezTo>
                    <a:pt x="1395942" y="1131093"/>
                    <a:pt x="1344083" y="1108075"/>
                    <a:pt x="1292225" y="1073150"/>
                  </a:cubicBezTo>
                  <a:lnTo>
                    <a:pt x="1092200" y="930275"/>
                  </a:lnTo>
                  <a:cubicBezTo>
                    <a:pt x="1025525" y="886619"/>
                    <a:pt x="946943" y="871538"/>
                    <a:pt x="892175" y="835025"/>
                  </a:cubicBezTo>
                  <a:cubicBezTo>
                    <a:pt x="843492" y="782637"/>
                    <a:pt x="806715" y="732631"/>
                    <a:pt x="774700" y="663575"/>
                  </a:cubicBezTo>
                  <a:cubicBezTo>
                    <a:pt x="757238" y="615950"/>
                    <a:pt x="758825" y="570706"/>
                    <a:pt x="765175" y="520700"/>
                  </a:cubicBezTo>
                  <a:cubicBezTo>
                    <a:pt x="782902" y="466725"/>
                    <a:pt x="805392" y="429419"/>
                    <a:pt x="854075" y="387350"/>
                  </a:cubicBezTo>
                  <a:cubicBezTo>
                    <a:pt x="915458" y="347133"/>
                    <a:pt x="976842" y="325967"/>
                    <a:pt x="1038225" y="295275"/>
                  </a:cubicBezTo>
                  <a:cubicBezTo>
                    <a:pt x="1069975" y="271992"/>
                    <a:pt x="1101725" y="260614"/>
                    <a:pt x="1133475" y="225425"/>
                  </a:cubicBezTo>
                  <a:cubicBezTo>
                    <a:pt x="1157024" y="192617"/>
                    <a:pt x="1156758" y="159808"/>
                    <a:pt x="1168400" y="127000"/>
                  </a:cubicBezTo>
                  <a:lnTo>
                    <a:pt x="1212850" y="22225"/>
                  </a:lnTo>
                  <a:lnTo>
                    <a:pt x="1276350" y="0"/>
                  </a:lnTo>
                  <a:lnTo>
                    <a:pt x="1343025" y="38100"/>
                  </a:lnTo>
                  <a:lnTo>
                    <a:pt x="1352550" y="123825"/>
                  </a:lnTo>
                  <a:lnTo>
                    <a:pt x="1289050" y="238125"/>
                  </a:lnTo>
                  <a:lnTo>
                    <a:pt x="1320800" y="234950"/>
                  </a:lnTo>
                  <a:lnTo>
                    <a:pt x="1422400" y="149225"/>
                  </a:lnTo>
                  <a:lnTo>
                    <a:pt x="1485900" y="107950"/>
                  </a:lnTo>
                  <a:lnTo>
                    <a:pt x="1466850" y="184150"/>
                  </a:lnTo>
                  <a:lnTo>
                    <a:pt x="1466850" y="279400"/>
                  </a:lnTo>
                  <a:lnTo>
                    <a:pt x="1558925" y="365125"/>
                  </a:lnTo>
                  <a:lnTo>
                    <a:pt x="1539875" y="311150"/>
                  </a:lnTo>
                  <a:cubicBezTo>
                    <a:pt x="1541992" y="276225"/>
                    <a:pt x="1532202" y="241300"/>
                    <a:pt x="1546225" y="206375"/>
                  </a:cubicBezTo>
                  <a:cubicBezTo>
                    <a:pt x="1575594" y="148431"/>
                    <a:pt x="1612106" y="97631"/>
                    <a:pt x="1670050" y="53975"/>
                  </a:cubicBezTo>
                  <a:cubicBezTo>
                    <a:pt x="1729581" y="34131"/>
                    <a:pt x="1784350" y="21432"/>
                    <a:pt x="1841500" y="15875"/>
                  </a:cubicBezTo>
                  <a:cubicBezTo>
                    <a:pt x="1923521" y="11112"/>
                    <a:pt x="2003160" y="18256"/>
                    <a:pt x="2073275" y="44450"/>
                  </a:cubicBezTo>
                  <a:cubicBezTo>
                    <a:pt x="2147358" y="69321"/>
                    <a:pt x="2207154" y="87048"/>
                    <a:pt x="2266950" y="133350"/>
                  </a:cubicBezTo>
                  <a:cubicBezTo>
                    <a:pt x="2328333" y="197908"/>
                    <a:pt x="2377811" y="252942"/>
                    <a:pt x="2422525" y="327025"/>
                  </a:cubicBezTo>
                  <a:cubicBezTo>
                    <a:pt x="2479675" y="433917"/>
                    <a:pt x="2536824" y="521757"/>
                    <a:pt x="2565400" y="647700"/>
                  </a:cubicBezTo>
                  <a:cubicBezTo>
                    <a:pt x="2580217" y="746125"/>
                    <a:pt x="2564076" y="844550"/>
                    <a:pt x="2524125" y="942975"/>
                  </a:cubicBezTo>
                  <a:cubicBezTo>
                    <a:pt x="2500313" y="1049338"/>
                    <a:pt x="2438400" y="1131887"/>
                    <a:pt x="2381250" y="1219200"/>
                  </a:cubicBezTo>
                  <a:cubicBezTo>
                    <a:pt x="2332832" y="1262856"/>
                    <a:pt x="2279650" y="1282700"/>
                    <a:pt x="2228850" y="1314450"/>
                  </a:cubicBezTo>
                  <a:cubicBezTo>
                    <a:pt x="2206625" y="1326092"/>
                    <a:pt x="2179637" y="1325827"/>
                    <a:pt x="2162175" y="1349375"/>
                  </a:cubicBezTo>
                  <a:cubicBezTo>
                    <a:pt x="2154767" y="1364192"/>
                    <a:pt x="2164027" y="1386152"/>
                    <a:pt x="2166144" y="1400969"/>
                  </a:cubicBezTo>
                  <a:cubicBezTo>
                    <a:pt x="2193661" y="1399911"/>
                    <a:pt x="2218796" y="1401233"/>
                    <a:pt x="2251075" y="1390650"/>
                  </a:cubicBezTo>
                  <a:cubicBezTo>
                    <a:pt x="2320131" y="1387739"/>
                    <a:pt x="2384425" y="1361017"/>
                    <a:pt x="2451100" y="1346200"/>
                  </a:cubicBezTo>
                  <a:lnTo>
                    <a:pt x="2533650" y="1323975"/>
                  </a:lnTo>
                  <a:cubicBezTo>
                    <a:pt x="2537883" y="1335617"/>
                    <a:pt x="2556405" y="1344876"/>
                    <a:pt x="2546350" y="1358900"/>
                  </a:cubicBezTo>
                  <a:cubicBezTo>
                    <a:pt x="2523067" y="1387739"/>
                    <a:pt x="2506927" y="1395148"/>
                    <a:pt x="2476500" y="1409700"/>
                  </a:cubicBezTo>
                  <a:cubicBezTo>
                    <a:pt x="2412470" y="1442508"/>
                    <a:pt x="2367492" y="1465792"/>
                    <a:pt x="2298700" y="1479550"/>
                  </a:cubicBezTo>
                  <a:cubicBezTo>
                    <a:pt x="2180696" y="1500717"/>
                    <a:pt x="2072217" y="1502833"/>
                    <a:pt x="1958975" y="1514475"/>
                  </a:cubicBezTo>
                  <a:cubicBezTo>
                    <a:pt x="1878542" y="1520825"/>
                    <a:pt x="1807633" y="1517650"/>
                    <a:pt x="1717675" y="1533525"/>
                  </a:cubicBezTo>
                  <a:cubicBezTo>
                    <a:pt x="1661319" y="1543314"/>
                    <a:pt x="1614487" y="1553105"/>
                    <a:pt x="1555750" y="1584325"/>
                  </a:cubicBezTo>
                  <a:cubicBezTo>
                    <a:pt x="1516327" y="1615545"/>
                    <a:pt x="1481667" y="1656292"/>
                    <a:pt x="1444625" y="1692275"/>
                  </a:cubicBezTo>
                  <a:lnTo>
                    <a:pt x="1196975" y="2041525"/>
                  </a:lnTo>
                  <a:lnTo>
                    <a:pt x="958850" y="2305050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3A31718B-B3D4-018C-50B3-034C776C1D5C}"/>
                </a:ext>
              </a:extLst>
            </p:cNvPr>
            <p:cNvSpPr/>
            <p:nvPr/>
          </p:nvSpPr>
          <p:spPr>
            <a:xfrm>
              <a:off x="4337050" y="5295900"/>
              <a:ext cx="393700" cy="352425"/>
            </a:xfrm>
            <a:custGeom>
              <a:avLst/>
              <a:gdLst>
                <a:gd name="connsiteX0" fmla="*/ 393700 w 393700"/>
                <a:gd name="connsiteY0" fmla="*/ 0 h 352425"/>
                <a:gd name="connsiteX1" fmla="*/ 231775 w 393700"/>
                <a:gd name="connsiteY1" fmla="*/ 165100 h 352425"/>
                <a:gd name="connsiteX2" fmla="*/ 0 w 39370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3700" h="352425">
                  <a:moveTo>
                    <a:pt x="393700" y="0"/>
                  </a:moveTo>
                  <a:lnTo>
                    <a:pt x="231775" y="165100"/>
                  </a:lnTo>
                  <a:lnTo>
                    <a:pt x="0" y="352425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04AA2EBA-721B-6ADF-8B18-76938D88B4D0}"/>
                </a:ext>
              </a:extLst>
            </p:cNvPr>
            <p:cNvSpPr/>
            <p:nvPr/>
          </p:nvSpPr>
          <p:spPr>
            <a:xfrm>
              <a:off x="4540249" y="4911725"/>
              <a:ext cx="1268081" cy="1028701"/>
            </a:xfrm>
            <a:custGeom>
              <a:avLst/>
              <a:gdLst>
                <a:gd name="connsiteX0" fmla="*/ 0 w 1257300"/>
                <a:gd name="connsiteY0" fmla="*/ 920750 h 1028700"/>
                <a:gd name="connsiteX1" fmla="*/ 400050 w 1257300"/>
                <a:gd name="connsiteY1" fmla="*/ 647700 h 1028700"/>
                <a:gd name="connsiteX2" fmla="*/ 723900 w 1257300"/>
                <a:gd name="connsiteY2" fmla="*/ 425450 h 1028700"/>
                <a:gd name="connsiteX3" fmla="*/ 946150 w 1257300"/>
                <a:gd name="connsiteY3" fmla="*/ 238125 h 1028700"/>
                <a:gd name="connsiteX4" fmla="*/ 1139825 w 1257300"/>
                <a:gd name="connsiteY4" fmla="*/ 57150 h 1028700"/>
                <a:gd name="connsiteX5" fmla="*/ 1219200 w 1257300"/>
                <a:gd name="connsiteY5" fmla="*/ 0 h 1028700"/>
                <a:gd name="connsiteX6" fmla="*/ 1254125 w 1257300"/>
                <a:gd name="connsiteY6" fmla="*/ 0 h 1028700"/>
                <a:gd name="connsiteX7" fmla="*/ 1257300 w 1257300"/>
                <a:gd name="connsiteY7" fmla="*/ 76200 h 1028700"/>
                <a:gd name="connsiteX8" fmla="*/ 1038225 w 1257300"/>
                <a:gd name="connsiteY8" fmla="*/ 266700 h 1028700"/>
                <a:gd name="connsiteX9" fmla="*/ 717550 w 1257300"/>
                <a:gd name="connsiteY9" fmla="*/ 536575 h 1028700"/>
                <a:gd name="connsiteX10" fmla="*/ 425450 w 1257300"/>
                <a:gd name="connsiteY10" fmla="*/ 774700 h 1028700"/>
                <a:gd name="connsiteX11" fmla="*/ 63500 w 1257300"/>
                <a:gd name="connsiteY11" fmla="*/ 1028700 h 1028700"/>
                <a:gd name="connsiteX0" fmla="*/ 0 w 1257300"/>
                <a:gd name="connsiteY0" fmla="*/ 920750 h 1028700"/>
                <a:gd name="connsiteX1" fmla="*/ 400050 w 1257300"/>
                <a:gd name="connsiteY1" fmla="*/ 647700 h 1028700"/>
                <a:gd name="connsiteX2" fmla="*/ 723900 w 1257300"/>
                <a:gd name="connsiteY2" fmla="*/ 425450 h 1028700"/>
                <a:gd name="connsiteX3" fmla="*/ 946150 w 1257300"/>
                <a:gd name="connsiteY3" fmla="*/ 238125 h 1028700"/>
                <a:gd name="connsiteX4" fmla="*/ 1139825 w 1257300"/>
                <a:gd name="connsiteY4" fmla="*/ 57150 h 1028700"/>
                <a:gd name="connsiteX5" fmla="*/ 1219200 w 1257300"/>
                <a:gd name="connsiteY5" fmla="*/ 0 h 1028700"/>
                <a:gd name="connsiteX6" fmla="*/ 1254125 w 1257300"/>
                <a:gd name="connsiteY6" fmla="*/ 0 h 1028700"/>
                <a:gd name="connsiteX7" fmla="*/ 1257300 w 1257300"/>
                <a:gd name="connsiteY7" fmla="*/ 76200 h 1028700"/>
                <a:gd name="connsiteX8" fmla="*/ 1055491 w 1257300"/>
                <a:gd name="connsiteY8" fmla="*/ 292643 h 1028700"/>
                <a:gd name="connsiteX9" fmla="*/ 717550 w 1257300"/>
                <a:gd name="connsiteY9" fmla="*/ 536575 h 1028700"/>
                <a:gd name="connsiteX10" fmla="*/ 425450 w 1257300"/>
                <a:gd name="connsiteY10" fmla="*/ 774700 h 1028700"/>
                <a:gd name="connsiteX11" fmla="*/ 63500 w 1257300"/>
                <a:gd name="connsiteY11" fmla="*/ 1028700 h 1028700"/>
                <a:gd name="connsiteX0" fmla="*/ 0 w 1286077"/>
                <a:gd name="connsiteY0" fmla="*/ 920750 h 1028700"/>
                <a:gd name="connsiteX1" fmla="*/ 400050 w 1286077"/>
                <a:gd name="connsiteY1" fmla="*/ 647700 h 1028700"/>
                <a:gd name="connsiteX2" fmla="*/ 723900 w 1286077"/>
                <a:gd name="connsiteY2" fmla="*/ 425450 h 1028700"/>
                <a:gd name="connsiteX3" fmla="*/ 946150 w 1286077"/>
                <a:gd name="connsiteY3" fmla="*/ 238125 h 1028700"/>
                <a:gd name="connsiteX4" fmla="*/ 1139825 w 1286077"/>
                <a:gd name="connsiteY4" fmla="*/ 57150 h 1028700"/>
                <a:gd name="connsiteX5" fmla="*/ 1219200 w 1286077"/>
                <a:gd name="connsiteY5" fmla="*/ 0 h 1028700"/>
                <a:gd name="connsiteX6" fmla="*/ 1254125 w 1286077"/>
                <a:gd name="connsiteY6" fmla="*/ 0 h 1028700"/>
                <a:gd name="connsiteX7" fmla="*/ 1286077 w 1286077"/>
                <a:gd name="connsiteY7" fmla="*/ 100702 h 1028700"/>
                <a:gd name="connsiteX8" fmla="*/ 1055491 w 1286077"/>
                <a:gd name="connsiteY8" fmla="*/ 292643 h 1028700"/>
                <a:gd name="connsiteX9" fmla="*/ 717550 w 1286077"/>
                <a:gd name="connsiteY9" fmla="*/ 536575 h 1028700"/>
                <a:gd name="connsiteX10" fmla="*/ 425450 w 1286077"/>
                <a:gd name="connsiteY10" fmla="*/ 774700 h 1028700"/>
                <a:gd name="connsiteX11" fmla="*/ 63500 w 1286077"/>
                <a:gd name="connsiteY11" fmla="*/ 1028700 h 1028700"/>
                <a:gd name="connsiteX0" fmla="*/ 0 w 1255860"/>
                <a:gd name="connsiteY0" fmla="*/ 920750 h 1028700"/>
                <a:gd name="connsiteX1" fmla="*/ 400050 w 1255860"/>
                <a:gd name="connsiteY1" fmla="*/ 647700 h 1028700"/>
                <a:gd name="connsiteX2" fmla="*/ 723900 w 1255860"/>
                <a:gd name="connsiteY2" fmla="*/ 425450 h 1028700"/>
                <a:gd name="connsiteX3" fmla="*/ 946150 w 1255860"/>
                <a:gd name="connsiteY3" fmla="*/ 238125 h 1028700"/>
                <a:gd name="connsiteX4" fmla="*/ 1139825 w 1255860"/>
                <a:gd name="connsiteY4" fmla="*/ 57150 h 1028700"/>
                <a:gd name="connsiteX5" fmla="*/ 1219200 w 1255860"/>
                <a:gd name="connsiteY5" fmla="*/ 0 h 1028700"/>
                <a:gd name="connsiteX6" fmla="*/ 1254125 w 1255860"/>
                <a:gd name="connsiteY6" fmla="*/ 0 h 1028700"/>
                <a:gd name="connsiteX7" fmla="*/ 1255860 w 1255860"/>
                <a:gd name="connsiteY7" fmla="*/ 115114 h 1028700"/>
                <a:gd name="connsiteX8" fmla="*/ 1055491 w 1255860"/>
                <a:gd name="connsiteY8" fmla="*/ 292643 h 1028700"/>
                <a:gd name="connsiteX9" fmla="*/ 717550 w 1255860"/>
                <a:gd name="connsiteY9" fmla="*/ 536575 h 1028700"/>
                <a:gd name="connsiteX10" fmla="*/ 425450 w 1255860"/>
                <a:gd name="connsiteY10" fmla="*/ 774700 h 1028700"/>
                <a:gd name="connsiteX11" fmla="*/ 63500 w 1255860"/>
                <a:gd name="connsiteY11" fmla="*/ 1028700 h 1028700"/>
                <a:gd name="connsiteX0" fmla="*/ 0 w 1268081"/>
                <a:gd name="connsiteY0" fmla="*/ 920750 h 1028700"/>
                <a:gd name="connsiteX1" fmla="*/ 400050 w 1268081"/>
                <a:gd name="connsiteY1" fmla="*/ 647700 h 1028700"/>
                <a:gd name="connsiteX2" fmla="*/ 723900 w 1268081"/>
                <a:gd name="connsiteY2" fmla="*/ 425450 h 1028700"/>
                <a:gd name="connsiteX3" fmla="*/ 946150 w 1268081"/>
                <a:gd name="connsiteY3" fmla="*/ 238125 h 1028700"/>
                <a:gd name="connsiteX4" fmla="*/ 1139825 w 1268081"/>
                <a:gd name="connsiteY4" fmla="*/ 57150 h 1028700"/>
                <a:gd name="connsiteX5" fmla="*/ 1219200 w 1268081"/>
                <a:gd name="connsiteY5" fmla="*/ 0 h 1028700"/>
                <a:gd name="connsiteX6" fmla="*/ 1254125 w 1268081"/>
                <a:gd name="connsiteY6" fmla="*/ 0 h 1028700"/>
                <a:gd name="connsiteX7" fmla="*/ 1255860 w 1268081"/>
                <a:gd name="connsiteY7" fmla="*/ 115114 h 1028700"/>
                <a:gd name="connsiteX8" fmla="*/ 1055491 w 1268081"/>
                <a:gd name="connsiteY8" fmla="*/ 292643 h 1028700"/>
                <a:gd name="connsiteX9" fmla="*/ 717550 w 1268081"/>
                <a:gd name="connsiteY9" fmla="*/ 536575 h 1028700"/>
                <a:gd name="connsiteX10" fmla="*/ 425450 w 1268081"/>
                <a:gd name="connsiteY10" fmla="*/ 774700 h 1028700"/>
                <a:gd name="connsiteX11" fmla="*/ 63500 w 1268081"/>
                <a:gd name="connsiteY11" fmla="*/ 1028700 h 1028700"/>
                <a:gd name="connsiteX0" fmla="*/ 0 w 1268080"/>
                <a:gd name="connsiteY0" fmla="*/ 920750 h 1028700"/>
                <a:gd name="connsiteX1" fmla="*/ 400050 w 1268080"/>
                <a:gd name="connsiteY1" fmla="*/ 647700 h 1028700"/>
                <a:gd name="connsiteX2" fmla="*/ 723900 w 1268080"/>
                <a:gd name="connsiteY2" fmla="*/ 425450 h 1028700"/>
                <a:gd name="connsiteX3" fmla="*/ 946150 w 1268080"/>
                <a:gd name="connsiteY3" fmla="*/ 238125 h 1028700"/>
                <a:gd name="connsiteX4" fmla="*/ 1139825 w 1268080"/>
                <a:gd name="connsiteY4" fmla="*/ 57150 h 1028700"/>
                <a:gd name="connsiteX5" fmla="*/ 1219200 w 1268080"/>
                <a:gd name="connsiteY5" fmla="*/ 0 h 1028700"/>
                <a:gd name="connsiteX6" fmla="*/ 1254125 w 1268080"/>
                <a:gd name="connsiteY6" fmla="*/ 0 h 1028700"/>
                <a:gd name="connsiteX7" fmla="*/ 1255860 w 1268080"/>
                <a:gd name="connsiteY7" fmla="*/ 115114 h 1028700"/>
                <a:gd name="connsiteX8" fmla="*/ 1055491 w 1268080"/>
                <a:gd name="connsiteY8" fmla="*/ 292643 h 1028700"/>
                <a:gd name="connsiteX9" fmla="*/ 724744 w 1268080"/>
                <a:gd name="connsiteY9" fmla="*/ 563958 h 1028700"/>
                <a:gd name="connsiteX10" fmla="*/ 425450 w 1268080"/>
                <a:gd name="connsiteY10" fmla="*/ 774700 h 1028700"/>
                <a:gd name="connsiteX11" fmla="*/ 63500 w 1268080"/>
                <a:gd name="connsiteY11" fmla="*/ 1028700 h 1028700"/>
                <a:gd name="connsiteX0" fmla="*/ 0 w 1268080"/>
                <a:gd name="connsiteY0" fmla="*/ 920750 h 1028700"/>
                <a:gd name="connsiteX1" fmla="*/ 400050 w 1268080"/>
                <a:gd name="connsiteY1" fmla="*/ 647700 h 1028700"/>
                <a:gd name="connsiteX2" fmla="*/ 712389 w 1268080"/>
                <a:gd name="connsiteY2" fmla="*/ 411038 h 1028700"/>
                <a:gd name="connsiteX3" fmla="*/ 946150 w 1268080"/>
                <a:gd name="connsiteY3" fmla="*/ 238125 h 1028700"/>
                <a:gd name="connsiteX4" fmla="*/ 1139825 w 1268080"/>
                <a:gd name="connsiteY4" fmla="*/ 57150 h 1028700"/>
                <a:gd name="connsiteX5" fmla="*/ 1219200 w 1268080"/>
                <a:gd name="connsiteY5" fmla="*/ 0 h 1028700"/>
                <a:gd name="connsiteX6" fmla="*/ 1254125 w 1268080"/>
                <a:gd name="connsiteY6" fmla="*/ 0 h 1028700"/>
                <a:gd name="connsiteX7" fmla="*/ 1255860 w 1268080"/>
                <a:gd name="connsiteY7" fmla="*/ 115114 h 1028700"/>
                <a:gd name="connsiteX8" fmla="*/ 1055491 w 1268080"/>
                <a:gd name="connsiteY8" fmla="*/ 292643 h 1028700"/>
                <a:gd name="connsiteX9" fmla="*/ 724744 w 1268080"/>
                <a:gd name="connsiteY9" fmla="*/ 563958 h 1028700"/>
                <a:gd name="connsiteX10" fmla="*/ 425450 w 1268080"/>
                <a:gd name="connsiteY10" fmla="*/ 774700 h 1028700"/>
                <a:gd name="connsiteX11" fmla="*/ 63500 w 1268080"/>
                <a:gd name="connsiteY11" fmla="*/ 1028700 h 1028700"/>
                <a:gd name="connsiteX0" fmla="*/ 0 w 1268080"/>
                <a:gd name="connsiteY0" fmla="*/ 920750 h 1028700"/>
                <a:gd name="connsiteX1" fmla="*/ 400050 w 1268080"/>
                <a:gd name="connsiteY1" fmla="*/ 647700 h 1028700"/>
                <a:gd name="connsiteX2" fmla="*/ 712389 w 1268080"/>
                <a:gd name="connsiteY2" fmla="*/ 411038 h 1028700"/>
                <a:gd name="connsiteX3" fmla="*/ 938955 w 1268080"/>
                <a:gd name="connsiteY3" fmla="*/ 230919 h 1028700"/>
                <a:gd name="connsiteX4" fmla="*/ 1139825 w 1268080"/>
                <a:gd name="connsiteY4" fmla="*/ 57150 h 1028700"/>
                <a:gd name="connsiteX5" fmla="*/ 1219200 w 1268080"/>
                <a:gd name="connsiteY5" fmla="*/ 0 h 1028700"/>
                <a:gd name="connsiteX6" fmla="*/ 1254125 w 1268080"/>
                <a:gd name="connsiteY6" fmla="*/ 0 h 1028700"/>
                <a:gd name="connsiteX7" fmla="*/ 1255860 w 1268080"/>
                <a:gd name="connsiteY7" fmla="*/ 115114 h 1028700"/>
                <a:gd name="connsiteX8" fmla="*/ 1055491 w 1268080"/>
                <a:gd name="connsiteY8" fmla="*/ 292643 h 1028700"/>
                <a:gd name="connsiteX9" fmla="*/ 724744 w 1268080"/>
                <a:gd name="connsiteY9" fmla="*/ 563958 h 1028700"/>
                <a:gd name="connsiteX10" fmla="*/ 425450 w 1268080"/>
                <a:gd name="connsiteY10" fmla="*/ 774700 h 1028700"/>
                <a:gd name="connsiteX11" fmla="*/ 63500 w 1268080"/>
                <a:gd name="connsiteY11" fmla="*/ 102870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8080" h="1028700">
                  <a:moveTo>
                    <a:pt x="0" y="920750"/>
                  </a:moveTo>
                  <a:lnTo>
                    <a:pt x="400050" y="647700"/>
                  </a:lnTo>
                  <a:lnTo>
                    <a:pt x="712389" y="411038"/>
                  </a:lnTo>
                  <a:lnTo>
                    <a:pt x="938955" y="230919"/>
                  </a:lnTo>
                  <a:lnTo>
                    <a:pt x="1139825" y="57150"/>
                  </a:lnTo>
                  <a:lnTo>
                    <a:pt x="1219200" y="0"/>
                  </a:lnTo>
                  <a:lnTo>
                    <a:pt x="1254125" y="0"/>
                  </a:lnTo>
                  <a:cubicBezTo>
                    <a:pt x="1254703" y="38371"/>
                    <a:pt x="1284060" y="65213"/>
                    <a:pt x="1255860" y="115114"/>
                  </a:cubicBezTo>
                  <a:lnTo>
                    <a:pt x="1055491" y="292643"/>
                  </a:lnTo>
                  <a:lnTo>
                    <a:pt x="724744" y="563958"/>
                  </a:lnTo>
                  <a:lnTo>
                    <a:pt x="425450" y="774700"/>
                  </a:lnTo>
                  <a:lnTo>
                    <a:pt x="63500" y="1028700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6726B640-E22B-E8CA-AD20-00E1C32D9CB8}"/>
                </a:ext>
              </a:extLst>
            </p:cNvPr>
            <p:cNvSpPr/>
            <p:nvPr/>
          </p:nvSpPr>
          <p:spPr>
            <a:xfrm>
              <a:off x="4657726" y="2462213"/>
              <a:ext cx="2276508" cy="3538537"/>
            </a:xfrm>
            <a:custGeom>
              <a:avLst/>
              <a:gdLst>
                <a:gd name="connsiteX0" fmla="*/ 1962150 w 2276475"/>
                <a:gd name="connsiteY0" fmla="*/ 0 h 3538537"/>
                <a:gd name="connsiteX1" fmla="*/ 2171700 w 2276475"/>
                <a:gd name="connsiteY1" fmla="*/ 276225 h 3538537"/>
                <a:gd name="connsiteX2" fmla="*/ 2276475 w 2276475"/>
                <a:gd name="connsiteY2" fmla="*/ 457200 h 3538537"/>
                <a:gd name="connsiteX3" fmla="*/ 2195513 w 2276475"/>
                <a:gd name="connsiteY3" fmla="*/ 823912 h 3538537"/>
                <a:gd name="connsiteX4" fmla="*/ 2128838 w 2276475"/>
                <a:gd name="connsiteY4" fmla="*/ 1052512 h 3538537"/>
                <a:gd name="connsiteX5" fmla="*/ 2119313 w 2276475"/>
                <a:gd name="connsiteY5" fmla="*/ 1257300 h 3538537"/>
                <a:gd name="connsiteX6" fmla="*/ 1919288 w 2276475"/>
                <a:gd name="connsiteY6" fmla="*/ 1590675 h 3538537"/>
                <a:gd name="connsiteX7" fmla="*/ 1866900 w 2276475"/>
                <a:gd name="connsiteY7" fmla="*/ 1857375 h 3538537"/>
                <a:gd name="connsiteX8" fmla="*/ 1676400 w 2276475"/>
                <a:gd name="connsiteY8" fmla="*/ 2190750 h 3538537"/>
                <a:gd name="connsiteX9" fmla="*/ 1343025 w 2276475"/>
                <a:gd name="connsiteY9" fmla="*/ 2509837 h 3538537"/>
                <a:gd name="connsiteX10" fmla="*/ 938213 w 2276475"/>
                <a:gd name="connsiteY10" fmla="*/ 2819400 h 3538537"/>
                <a:gd name="connsiteX11" fmla="*/ 561975 w 2276475"/>
                <a:gd name="connsiteY11" fmla="*/ 3114675 h 3538537"/>
                <a:gd name="connsiteX12" fmla="*/ 0 w 2276475"/>
                <a:gd name="connsiteY12" fmla="*/ 3538537 h 3538537"/>
                <a:gd name="connsiteX0" fmla="*/ 1962150 w 2276475"/>
                <a:gd name="connsiteY0" fmla="*/ 0 h 3538537"/>
                <a:gd name="connsiteX1" fmla="*/ 2171700 w 2276475"/>
                <a:gd name="connsiteY1" fmla="*/ 276225 h 3538537"/>
                <a:gd name="connsiteX2" fmla="*/ 2276475 w 2276475"/>
                <a:gd name="connsiteY2" fmla="*/ 457200 h 3538537"/>
                <a:gd name="connsiteX3" fmla="*/ 2195513 w 2276475"/>
                <a:gd name="connsiteY3" fmla="*/ 823912 h 3538537"/>
                <a:gd name="connsiteX4" fmla="*/ 2128838 w 2276475"/>
                <a:gd name="connsiteY4" fmla="*/ 1052512 h 3538537"/>
                <a:gd name="connsiteX5" fmla="*/ 2119313 w 2276475"/>
                <a:gd name="connsiteY5" fmla="*/ 1257300 h 3538537"/>
                <a:gd name="connsiteX6" fmla="*/ 1919288 w 2276475"/>
                <a:gd name="connsiteY6" fmla="*/ 1590675 h 3538537"/>
                <a:gd name="connsiteX7" fmla="*/ 1866900 w 2276475"/>
                <a:gd name="connsiteY7" fmla="*/ 1857375 h 3538537"/>
                <a:gd name="connsiteX8" fmla="*/ 1676400 w 2276475"/>
                <a:gd name="connsiteY8" fmla="*/ 2190750 h 3538537"/>
                <a:gd name="connsiteX9" fmla="*/ 1343025 w 2276475"/>
                <a:gd name="connsiteY9" fmla="*/ 2509837 h 3538537"/>
                <a:gd name="connsiteX10" fmla="*/ 938213 w 2276475"/>
                <a:gd name="connsiteY10" fmla="*/ 2819400 h 3538537"/>
                <a:gd name="connsiteX11" fmla="*/ 561975 w 2276475"/>
                <a:gd name="connsiteY11" fmla="*/ 3114675 h 3538537"/>
                <a:gd name="connsiteX12" fmla="*/ 0 w 2276475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4532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508" h="3538537">
                  <a:moveTo>
                    <a:pt x="1964532" y="0"/>
                  </a:moveTo>
                  <a:lnTo>
                    <a:pt x="2171700" y="276225"/>
                  </a:lnTo>
                  <a:cubicBezTo>
                    <a:pt x="2206625" y="336550"/>
                    <a:pt x="2251075" y="382587"/>
                    <a:pt x="2276475" y="457200"/>
                  </a:cubicBezTo>
                  <a:cubicBezTo>
                    <a:pt x="2278063" y="584199"/>
                    <a:pt x="2222500" y="701675"/>
                    <a:pt x="2195513" y="823912"/>
                  </a:cubicBezTo>
                  <a:cubicBezTo>
                    <a:pt x="2173288" y="900112"/>
                    <a:pt x="2134394" y="973931"/>
                    <a:pt x="2128838" y="1052512"/>
                  </a:cubicBezTo>
                  <a:cubicBezTo>
                    <a:pt x="2116138" y="1130300"/>
                    <a:pt x="2141538" y="1189037"/>
                    <a:pt x="2119313" y="1257300"/>
                  </a:cubicBezTo>
                  <a:cubicBezTo>
                    <a:pt x="2062163" y="1380332"/>
                    <a:pt x="1976438" y="1470025"/>
                    <a:pt x="1919288" y="1590675"/>
                  </a:cubicBezTo>
                  <a:cubicBezTo>
                    <a:pt x="1889919" y="1684337"/>
                    <a:pt x="1893888" y="1768475"/>
                    <a:pt x="1866900" y="1857375"/>
                  </a:cubicBezTo>
                  <a:cubicBezTo>
                    <a:pt x="1822450" y="1980406"/>
                    <a:pt x="1747044" y="2084388"/>
                    <a:pt x="1676400" y="2190750"/>
                  </a:cubicBezTo>
                  <a:cubicBezTo>
                    <a:pt x="1572419" y="2311400"/>
                    <a:pt x="1454150" y="2403475"/>
                    <a:pt x="1343025" y="2509837"/>
                  </a:cubicBezTo>
                  <a:lnTo>
                    <a:pt x="938213" y="2819400"/>
                  </a:lnTo>
                  <a:lnTo>
                    <a:pt x="561975" y="3114675"/>
                  </a:lnTo>
                  <a:lnTo>
                    <a:pt x="0" y="3538537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8E5D2344-9FA5-62B9-7D9B-591FC5513F5F}"/>
                </a:ext>
              </a:extLst>
            </p:cNvPr>
            <p:cNvSpPr/>
            <p:nvPr/>
          </p:nvSpPr>
          <p:spPr>
            <a:xfrm>
              <a:off x="5575520" y="739140"/>
              <a:ext cx="4106881" cy="5897880"/>
            </a:xfrm>
            <a:custGeom>
              <a:avLst/>
              <a:gdLst>
                <a:gd name="connsiteX0" fmla="*/ 2369820 w 4099560"/>
                <a:gd name="connsiteY0" fmla="*/ 0 h 5897880"/>
                <a:gd name="connsiteX1" fmla="*/ 2788920 w 4099560"/>
                <a:gd name="connsiteY1" fmla="*/ 190500 h 5897880"/>
                <a:gd name="connsiteX2" fmla="*/ 3299460 w 4099560"/>
                <a:gd name="connsiteY2" fmla="*/ 502920 h 5897880"/>
                <a:gd name="connsiteX3" fmla="*/ 3855720 w 4099560"/>
                <a:gd name="connsiteY3" fmla="*/ 1295400 h 5897880"/>
                <a:gd name="connsiteX4" fmla="*/ 3985260 w 4099560"/>
                <a:gd name="connsiteY4" fmla="*/ 1554480 h 5897880"/>
                <a:gd name="connsiteX5" fmla="*/ 4099560 w 4099560"/>
                <a:gd name="connsiteY5" fmla="*/ 1950720 h 5897880"/>
                <a:gd name="connsiteX6" fmla="*/ 4084320 w 4099560"/>
                <a:gd name="connsiteY6" fmla="*/ 2423160 h 5897880"/>
                <a:gd name="connsiteX7" fmla="*/ 3779520 w 4099560"/>
                <a:gd name="connsiteY7" fmla="*/ 3154680 h 5897880"/>
                <a:gd name="connsiteX8" fmla="*/ 3215640 w 4099560"/>
                <a:gd name="connsiteY8" fmla="*/ 3749040 h 5897880"/>
                <a:gd name="connsiteX9" fmla="*/ 2575560 w 4099560"/>
                <a:gd name="connsiteY9" fmla="*/ 4046220 h 5897880"/>
                <a:gd name="connsiteX10" fmla="*/ 1866900 w 4099560"/>
                <a:gd name="connsiteY10" fmla="*/ 4312920 h 5897880"/>
                <a:gd name="connsiteX11" fmla="*/ 1363980 w 4099560"/>
                <a:gd name="connsiteY11" fmla="*/ 4572000 h 5897880"/>
                <a:gd name="connsiteX12" fmla="*/ 624840 w 4099560"/>
                <a:gd name="connsiteY12" fmla="*/ 5204460 h 5897880"/>
                <a:gd name="connsiteX13" fmla="*/ 0 w 4099560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06881" h="5897880">
                  <a:moveTo>
                    <a:pt x="2369820" y="0"/>
                  </a:moveTo>
                  <a:lnTo>
                    <a:pt x="2788920" y="190500"/>
                  </a:lnTo>
                  <a:cubicBezTo>
                    <a:pt x="2959100" y="294640"/>
                    <a:pt x="3138805" y="374968"/>
                    <a:pt x="3299460" y="502920"/>
                  </a:cubicBezTo>
                  <a:cubicBezTo>
                    <a:pt x="3522980" y="752793"/>
                    <a:pt x="3689350" y="1007427"/>
                    <a:pt x="3855720" y="1295400"/>
                  </a:cubicBezTo>
                  <a:cubicBezTo>
                    <a:pt x="3932238" y="1391285"/>
                    <a:pt x="3956368" y="1458595"/>
                    <a:pt x="3985260" y="1554480"/>
                  </a:cubicBezTo>
                  <a:cubicBezTo>
                    <a:pt x="4032885" y="1686560"/>
                    <a:pt x="4061460" y="1818640"/>
                    <a:pt x="4099560" y="1950720"/>
                  </a:cubicBezTo>
                  <a:cubicBezTo>
                    <a:pt x="4094480" y="2108200"/>
                    <a:pt x="4127500" y="2265680"/>
                    <a:pt x="4084320" y="2423160"/>
                  </a:cubicBezTo>
                  <a:cubicBezTo>
                    <a:pt x="4006532" y="2681287"/>
                    <a:pt x="3895408" y="2915603"/>
                    <a:pt x="3779520" y="3154680"/>
                  </a:cubicBezTo>
                  <a:cubicBezTo>
                    <a:pt x="3610610" y="3381375"/>
                    <a:pt x="3436937" y="3574733"/>
                    <a:pt x="3215640" y="3749040"/>
                  </a:cubicBezTo>
                  <a:cubicBezTo>
                    <a:pt x="3030855" y="3881438"/>
                    <a:pt x="2788920" y="3947160"/>
                    <a:pt x="2575560" y="4046220"/>
                  </a:cubicBezTo>
                  <a:lnTo>
                    <a:pt x="1866900" y="4312920"/>
                  </a:lnTo>
                  <a:cubicBezTo>
                    <a:pt x="1699260" y="4399280"/>
                    <a:pt x="1531620" y="4471352"/>
                    <a:pt x="1363980" y="4572000"/>
                  </a:cubicBezTo>
                  <a:cubicBezTo>
                    <a:pt x="1103312" y="4759008"/>
                    <a:pt x="871220" y="4993640"/>
                    <a:pt x="624840" y="5204460"/>
                  </a:cubicBezTo>
                  <a:lnTo>
                    <a:pt x="0" y="5897880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930987D-A0E7-A3EB-03A2-7FC6FAC7D438}"/>
              </a:ext>
            </a:extLst>
          </p:cNvPr>
          <p:cNvGrpSpPr/>
          <p:nvPr/>
        </p:nvGrpSpPr>
        <p:grpSpPr>
          <a:xfrm rot="18518528">
            <a:off x="389475" y="2321851"/>
            <a:ext cx="4071902" cy="4111318"/>
            <a:chOff x="3771900" y="659606"/>
            <a:chExt cx="5910501" cy="5977414"/>
          </a:xfrm>
        </p:grpSpPr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BD038AA0-0013-0B13-F8A8-DBCC77B66C80}"/>
                </a:ext>
              </a:extLst>
            </p:cNvPr>
            <p:cNvSpPr/>
            <p:nvPr/>
          </p:nvSpPr>
          <p:spPr>
            <a:xfrm>
              <a:off x="5065713" y="2044700"/>
              <a:ext cx="1868487" cy="1928813"/>
            </a:xfrm>
            <a:custGeom>
              <a:avLst/>
              <a:gdLst>
                <a:gd name="connsiteX0" fmla="*/ 1222375 w 1868487"/>
                <a:gd name="connsiteY0" fmla="*/ 1914525 h 1928813"/>
                <a:gd name="connsiteX1" fmla="*/ 1277937 w 1868487"/>
                <a:gd name="connsiteY1" fmla="*/ 1714500 h 1928813"/>
                <a:gd name="connsiteX2" fmla="*/ 1274762 w 1868487"/>
                <a:gd name="connsiteY2" fmla="*/ 1576388 h 1928813"/>
                <a:gd name="connsiteX3" fmla="*/ 1160462 w 1868487"/>
                <a:gd name="connsiteY3" fmla="*/ 1330325 h 1928813"/>
                <a:gd name="connsiteX4" fmla="*/ 1038225 w 1868487"/>
                <a:gd name="connsiteY4" fmla="*/ 1143000 h 1928813"/>
                <a:gd name="connsiteX5" fmla="*/ 931862 w 1868487"/>
                <a:gd name="connsiteY5" fmla="*/ 1047750 h 1928813"/>
                <a:gd name="connsiteX6" fmla="*/ 684212 w 1868487"/>
                <a:gd name="connsiteY6" fmla="*/ 957263 h 1928813"/>
                <a:gd name="connsiteX7" fmla="*/ 434975 w 1868487"/>
                <a:gd name="connsiteY7" fmla="*/ 977900 h 1928813"/>
                <a:gd name="connsiteX8" fmla="*/ 338137 w 1868487"/>
                <a:gd name="connsiteY8" fmla="*/ 1017588 h 1928813"/>
                <a:gd name="connsiteX9" fmla="*/ 241300 w 1868487"/>
                <a:gd name="connsiteY9" fmla="*/ 1166813 h 1928813"/>
                <a:gd name="connsiteX10" fmla="*/ 242887 w 1868487"/>
                <a:gd name="connsiteY10" fmla="*/ 1285875 h 1928813"/>
                <a:gd name="connsiteX11" fmla="*/ 176212 w 1868487"/>
                <a:gd name="connsiteY11" fmla="*/ 1219200 h 1928813"/>
                <a:gd name="connsiteX12" fmla="*/ 185737 w 1868487"/>
                <a:gd name="connsiteY12" fmla="*/ 1052513 h 1928813"/>
                <a:gd name="connsiteX13" fmla="*/ 0 w 1868487"/>
                <a:gd name="connsiteY13" fmla="*/ 1184275 h 1928813"/>
                <a:gd name="connsiteX14" fmla="*/ 31750 w 1868487"/>
                <a:gd name="connsiteY14" fmla="*/ 1125538 h 1928813"/>
                <a:gd name="connsiteX15" fmla="*/ 66675 w 1868487"/>
                <a:gd name="connsiteY15" fmla="*/ 1054100 h 1928813"/>
                <a:gd name="connsiteX16" fmla="*/ 53975 w 1868487"/>
                <a:gd name="connsiteY16" fmla="*/ 981075 h 1928813"/>
                <a:gd name="connsiteX17" fmla="*/ 7937 w 1868487"/>
                <a:gd name="connsiteY17" fmla="*/ 952500 h 1928813"/>
                <a:gd name="connsiteX18" fmla="*/ 84137 w 1868487"/>
                <a:gd name="connsiteY18" fmla="*/ 944563 h 1928813"/>
                <a:gd name="connsiteX19" fmla="*/ 246062 w 1868487"/>
                <a:gd name="connsiteY19" fmla="*/ 812800 h 1928813"/>
                <a:gd name="connsiteX20" fmla="*/ 206375 w 1868487"/>
                <a:gd name="connsiteY20" fmla="*/ 960438 h 1928813"/>
                <a:gd name="connsiteX21" fmla="*/ 336550 w 1868487"/>
                <a:gd name="connsiteY21" fmla="*/ 908050 h 1928813"/>
                <a:gd name="connsiteX22" fmla="*/ 555625 w 1868487"/>
                <a:gd name="connsiteY22" fmla="*/ 858838 h 1928813"/>
                <a:gd name="connsiteX23" fmla="*/ 809625 w 1868487"/>
                <a:gd name="connsiteY23" fmla="*/ 904875 h 1928813"/>
                <a:gd name="connsiteX24" fmla="*/ 1062037 w 1868487"/>
                <a:gd name="connsiteY24" fmla="*/ 1036638 h 1928813"/>
                <a:gd name="connsiteX25" fmla="*/ 1173162 w 1868487"/>
                <a:gd name="connsiteY25" fmla="*/ 1165225 h 1928813"/>
                <a:gd name="connsiteX26" fmla="*/ 1282700 w 1868487"/>
                <a:gd name="connsiteY26" fmla="*/ 1358900 h 1928813"/>
                <a:gd name="connsiteX27" fmla="*/ 1341437 w 1868487"/>
                <a:gd name="connsiteY27" fmla="*/ 1619250 h 1928813"/>
                <a:gd name="connsiteX28" fmla="*/ 1341437 w 1868487"/>
                <a:gd name="connsiteY28" fmla="*/ 1736725 h 1928813"/>
                <a:gd name="connsiteX29" fmla="*/ 1419225 w 1868487"/>
                <a:gd name="connsiteY29" fmla="*/ 1768475 h 1928813"/>
                <a:gd name="connsiteX30" fmla="*/ 1457325 w 1868487"/>
                <a:gd name="connsiteY30" fmla="*/ 1752600 h 1928813"/>
                <a:gd name="connsiteX31" fmla="*/ 1489075 w 1868487"/>
                <a:gd name="connsiteY31" fmla="*/ 1695450 h 1928813"/>
                <a:gd name="connsiteX32" fmla="*/ 1430337 w 1868487"/>
                <a:gd name="connsiteY32" fmla="*/ 1416050 h 1928813"/>
                <a:gd name="connsiteX33" fmla="*/ 1309687 w 1868487"/>
                <a:gd name="connsiteY33" fmla="*/ 1165225 h 1928813"/>
                <a:gd name="connsiteX34" fmla="*/ 1136650 w 1868487"/>
                <a:gd name="connsiteY34" fmla="*/ 904875 h 1928813"/>
                <a:gd name="connsiteX35" fmla="*/ 949325 w 1868487"/>
                <a:gd name="connsiteY35" fmla="*/ 754063 h 1928813"/>
                <a:gd name="connsiteX36" fmla="*/ 609600 w 1868487"/>
                <a:gd name="connsiteY36" fmla="*/ 611188 h 1928813"/>
                <a:gd name="connsiteX37" fmla="*/ 152400 w 1868487"/>
                <a:gd name="connsiteY37" fmla="*/ 463550 h 1928813"/>
                <a:gd name="connsiteX38" fmla="*/ 158750 w 1868487"/>
                <a:gd name="connsiteY38" fmla="*/ 412750 h 1928813"/>
                <a:gd name="connsiteX39" fmla="*/ 47625 w 1868487"/>
                <a:gd name="connsiteY39" fmla="*/ 295275 h 1928813"/>
                <a:gd name="connsiteX40" fmla="*/ 104775 w 1868487"/>
                <a:gd name="connsiteY40" fmla="*/ 301625 h 1928813"/>
                <a:gd name="connsiteX41" fmla="*/ 201612 w 1868487"/>
                <a:gd name="connsiteY41" fmla="*/ 222250 h 1928813"/>
                <a:gd name="connsiteX42" fmla="*/ 863600 w 1868487"/>
                <a:gd name="connsiteY42" fmla="*/ 11113 h 1928813"/>
                <a:gd name="connsiteX43" fmla="*/ 977900 w 1868487"/>
                <a:gd name="connsiteY43" fmla="*/ 0 h 1928813"/>
                <a:gd name="connsiteX44" fmla="*/ 1181100 w 1868487"/>
                <a:gd name="connsiteY44" fmla="*/ 66675 h 1928813"/>
                <a:gd name="connsiteX45" fmla="*/ 1439862 w 1868487"/>
                <a:gd name="connsiteY45" fmla="*/ 303213 h 1928813"/>
                <a:gd name="connsiteX46" fmla="*/ 1546225 w 1868487"/>
                <a:gd name="connsiteY46" fmla="*/ 406400 h 1928813"/>
                <a:gd name="connsiteX47" fmla="*/ 1851025 w 1868487"/>
                <a:gd name="connsiteY47" fmla="*/ 842963 h 1928813"/>
                <a:gd name="connsiteX48" fmla="*/ 1868487 w 1868487"/>
                <a:gd name="connsiteY48" fmla="*/ 909638 h 1928813"/>
                <a:gd name="connsiteX49" fmla="*/ 1768475 w 1868487"/>
                <a:gd name="connsiteY49" fmla="*/ 1268413 h 1928813"/>
                <a:gd name="connsiteX50" fmla="*/ 1709737 w 1868487"/>
                <a:gd name="connsiteY50" fmla="*/ 1444625 h 1928813"/>
                <a:gd name="connsiteX51" fmla="*/ 1709737 w 1868487"/>
                <a:gd name="connsiteY51" fmla="*/ 1616075 h 1928813"/>
                <a:gd name="connsiteX52" fmla="*/ 1689100 w 1868487"/>
                <a:gd name="connsiteY52" fmla="*/ 1701800 h 1928813"/>
                <a:gd name="connsiteX53" fmla="*/ 1552575 w 1868487"/>
                <a:gd name="connsiteY53" fmla="*/ 1928813 h 1928813"/>
                <a:gd name="connsiteX54" fmla="*/ 1222375 w 1868487"/>
                <a:gd name="connsiteY54" fmla="*/ 1914525 h 1928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868487" h="1928813">
                  <a:moveTo>
                    <a:pt x="1222375" y="1914525"/>
                  </a:moveTo>
                  <a:lnTo>
                    <a:pt x="1277937" y="1714500"/>
                  </a:lnTo>
                  <a:cubicBezTo>
                    <a:pt x="1276879" y="1668463"/>
                    <a:pt x="1275820" y="1622425"/>
                    <a:pt x="1274762" y="1576388"/>
                  </a:cubicBezTo>
                  <a:lnTo>
                    <a:pt x="1160462" y="1330325"/>
                  </a:lnTo>
                  <a:lnTo>
                    <a:pt x="1038225" y="1143000"/>
                  </a:lnTo>
                  <a:lnTo>
                    <a:pt x="931862" y="1047750"/>
                  </a:lnTo>
                  <a:lnTo>
                    <a:pt x="684212" y="957263"/>
                  </a:lnTo>
                  <a:lnTo>
                    <a:pt x="434975" y="977900"/>
                  </a:lnTo>
                  <a:lnTo>
                    <a:pt x="338137" y="1017588"/>
                  </a:lnTo>
                  <a:lnTo>
                    <a:pt x="241300" y="1166813"/>
                  </a:lnTo>
                  <a:lnTo>
                    <a:pt x="242887" y="1285875"/>
                  </a:lnTo>
                  <a:lnTo>
                    <a:pt x="176212" y="1219200"/>
                  </a:lnTo>
                  <a:lnTo>
                    <a:pt x="185737" y="1052513"/>
                  </a:lnTo>
                  <a:lnTo>
                    <a:pt x="0" y="1184275"/>
                  </a:lnTo>
                  <a:lnTo>
                    <a:pt x="31750" y="1125538"/>
                  </a:lnTo>
                  <a:lnTo>
                    <a:pt x="66675" y="1054100"/>
                  </a:lnTo>
                  <a:lnTo>
                    <a:pt x="53975" y="981075"/>
                  </a:lnTo>
                  <a:lnTo>
                    <a:pt x="7937" y="952500"/>
                  </a:lnTo>
                  <a:lnTo>
                    <a:pt x="84137" y="944563"/>
                  </a:lnTo>
                  <a:lnTo>
                    <a:pt x="246062" y="812800"/>
                  </a:lnTo>
                  <a:lnTo>
                    <a:pt x="206375" y="960438"/>
                  </a:lnTo>
                  <a:lnTo>
                    <a:pt x="336550" y="908050"/>
                  </a:lnTo>
                  <a:lnTo>
                    <a:pt x="555625" y="858838"/>
                  </a:lnTo>
                  <a:lnTo>
                    <a:pt x="809625" y="904875"/>
                  </a:lnTo>
                  <a:lnTo>
                    <a:pt x="1062037" y="1036638"/>
                  </a:lnTo>
                  <a:lnTo>
                    <a:pt x="1173162" y="1165225"/>
                  </a:lnTo>
                  <a:lnTo>
                    <a:pt x="1282700" y="1358900"/>
                  </a:lnTo>
                  <a:lnTo>
                    <a:pt x="1341437" y="1619250"/>
                  </a:lnTo>
                  <a:lnTo>
                    <a:pt x="1341437" y="1736725"/>
                  </a:lnTo>
                  <a:lnTo>
                    <a:pt x="1419225" y="1768475"/>
                  </a:lnTo>
                  <a:lnTo>
                    <a:pt x="1457325" y="1752600"/>
                  </a:lnTo>
                  <a:lnTo>
                    <a:pt x="1489075" y="1695450"/>
                  </a:lnTo>
                  <a:lnTo>
                    <a:pt x="1430337" y="1416050"/>
                  </a:lnTo>
                  <a:lnTo>
                    <a:pt x="1309687" y="1165225"/>
                  </a:lnTo>
                  <a:lnTo>
                    <a:pt x="1136650" y="904875"/>
                  </a:lnTo>
                  <a:lnTo>
                    <a:pt x="949325" y="754063"/>
                  </a:lnTo>
                  <a:lnTo>
                    <a:pt x="609600" y="611188"/>
                  </a:lnTo>
                  <a:lnTo>
                    <a:pt x="152400" y="463550"/>
                  </a:lnTo>
                  <a:lnTo>
                    <a:pt x="158750" y="412750"/>
                  </a:lnTo>
                  <a:lnTo>
                    <a:pt x="47625" y="295275"/>
                  </a:lnTo>
                  <a:lnTo>
                    <a:pt x="104775" y="301625"/>
                  </a:lnTo>
                  <a:lnTo>
                    <a:pt x="201612" y="222250"/>
                  </a:lnTo>
                  <a:lnTo>
                    <a:pt x="863600" y="11113"/>
                  </a:lnTo>
                  <a:lnTo>
                    <a:pt x="977900" y="0"/>
                  </a:lnTo>
                  <a:lnTo>
                    <a:pt x="1181100" y="66675"/>
                  </a:lnTo>
                  <a:lnTo>
                    <a:pt x="1439862" y="303213"/>
                  </a:lnTo>
                  <a:lnTo>
                    <a:pt x="1546225" y="406400"/>
                  </a:lnTo>
                  <a:lnTo>
                    <a:pt x="1851025" y="842963"/>
                  </a:lnTo>
                  <a:lnTo>
                    <a:pt x="1868487" y="909638"/>
                  </a:lnTo>
                  <a:lnTo>
                    <a:pt x="1768475" y="1268413"/>
                  </a:lnTo>
                  <a:lnTo>
                    <a:pt x="1709737" y="1444625"/>
                  </a:lnTo>
                  <a:lnTo>
                    <a:pt x="1709737" y="1616075"/>
                  </a:lnTo>
                  <a:lnTo>
                    <a:pt x="1689100" y="1701800"/>
                  </a:lnTo>
                  <a:lnTo>
                    <a:pt x="1552575" y="1928813"/>
                  </a:lnTo>
                  <a:lnTo>
                    <a:pt x="1222375" y="1914525"/>
                  </a:lnTo>
                  <a:close/>
                </a:path>
              </a:pathLst>
            </a:custGeom>
            <a:solidFill>
              <a:srgbClr val="F8DAD9"/>
            </a:solidFill>
            <a:ln>
              <a:solidFill>
                <a:srgbClr val="F8DAD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B07DF257-3AAB-7F23-7CF9-F82C9787916C}"/>
                </a:ext>
              </a:extLst>
            </p:cNvPr>
            <p:cNvSpPr/>
            <p:nvPr/>
          </p:nvSpPr>
          <p:spPr>
            <a:xfrm>
              <a:off x="4327525" y="3878263"/>
              <a:ext cx="2346325" cy="2117725"/>
            </a:xfrm>
            <a:custGeom>
              <a:avLst/>
              <a:gdLst>
                <a:gd name="connsiteX0" fmla="*/ 0 w 2346325"/>
                <a:gd name="connsiteY0" fmla="*/ 1766887 h 2117725"/>
                <a:gd name="connsiteX1" fmla="*/ 282575 w 2346325"/>
                <a:gd name="connsiteY1" fmla="*/ 1552575 h 2117725"/>
                <a:gd name="connsiteX2" fmla="*/ 604838 w 2346325"/>
                <a:gd name="connsiteY2" fmla="*/ 1200150 h 2117725"/>
                <a:gd name="connsiteX3" fmla="*/ 671513 w 2346325"/>
                <a:gd name="connsiteY3" fmla="*/ 1125537 h 2117725"/>
                <a:gd name="connsiteX4" fmla="*/ 909638 w 2346325"/>
                <a:gd name="connsiteY4" fmla="*/ 785812 h 2117725"/>
                <a:gd name="connsiteX5" fmla="*/ 1004888 w 2346325"/>
                <a:gd name="connsiteY5" fmla="*/ 701675 h 2117725"/>
                <a:gd name="connsiteX6" fmla="*/ 1133475 w 2346325"/>
                <a:gd name="connsiteY6" fmla="*/ 646112 h 2117725"/>
                <a:gd name="connsiteX7" fmla="*/ 1457325 w 2346325"/>
                <a:gd name="connsiteY7" fmla="*/ 627062 h 2117725"/>
                <a:gd name="connsiteX8" fmla="*/ 1781175 w 2346325"/>
                <a:gd name="connsiteY8" fmla="*/ 596900 h 2117725"/>
                <a:gd name="connsiteX9" fmla="*/ 1989138 w 2346325"/>
                <a:gd name="connsiteY9" fmla="*/ 490537 h 2117725"/>
                <a:gd name="connsiteX10" fmla="*/ 2001838 w 2346325"/>
                <a:gd name="connsiteY10" fmla="*/ 458787 h 2117725"/>
                <a:gd name="connsiteX11" fmla="*/ 1981200 w 2346325"/>
                <a:gd name="connsiteY11" fmla="*/ 425450 h 2117725"/>
                <a:gd name="connsiteX12" fmla="*/ 1611313 w 2346325"/>
                <a:gd name="connsiteY12" fmla="*/ 509587 h 2117725"/>
                <a:gd name="connsiteX13" fmla="*/ 1612900 w 2346325"/>
                <a:gd name="connsiteY13" fmla="*/ 455612 h 2117725"/>
                <a:gd name="connsiteX14" fmla="*/ 1743075 w 2346325"/>
                <a:gd name="connsiteY14" fmla="*/ 396875 h 2117725"/>
                <a:gd name="connsiteX15" fmla="*/ 1843088 w 2346325"/>
                <a:gd name="connsiteY15" fmla="*/ 323850 h 2117725"/>
                <a:gd name="connsiteX16" fmla="*/ 1941513 w 2346325"/>
                <a:gd name="connsiteY16" fmla="*/ 149225 h 2117725"/>
                <a:gd name="connsiteX17" fmla="*/ 1992313 w 2346325"/>
                <a:gd name="connsiteY17" fmla="*/ 6350 h 2117725"/>
                <a:gd name="connsiteX18" fmla="*/ 2346325 w 2346325"/>
                <a:gd name="connsiteY18" fmla="*/ 0 h 2117725"/>
                <a:gd name="connsiteX19" fmla="*/ 2239963 w 2346325"/>
                <a:gd name="connsiteY19" fmla="*/ 192087 h 2117725"/>
                <a:gd name="connsiteX20" fmla="*/ 2197100 w 2346325"/>
                <a:gd name="connsiteY20" fmla="*/ 439737 h 2117725"/>
                <a:gd name="connsiteX21" fmla="*/ 2022475 w 2346325"/>
                <a:gd name="connsiteY21" fmla="*/ 742950 h 2117725"/>
                <a:gd name="connsiteX22" fmla="*/ 1774825 w 2346325"/>
                <a:gd name="connsiteY22" fmla="*/ 996950 h 2117725"/>
                <a:gd name="connsiteX23" fmla="*/ 327025 w 2346325"/>
                <a:gd name="connsiteY23" fmla="*/ 2117725 h 2117725"/>
                <a:gd name="connsiteX24" fmla="*/ 279400 w 2346325"/>
                <a:gd name="connsiteY24" fmla="*/ 2063750 h 2117725"/>
                <a:gd name="connsiteX25" fmla="*/ 669925 w 2346325"/>
                <a:gd name="connsiteY25" fmla="*/ 1785937 h 2117725"/>
                <a:gd name="connsiteX26" fmla="*/ 1063625 w 2346325"/>
                <a:gd name="connsiteY26" fmla="*/ 1458912 h 2117725"/>
                <a:gd name="connsiteX27" fmla="*/ 1481138 w 2346325"/>
                <a:gd name="connsiteY27" fmla="*/ 1103312 h 2117725"/>
                <a:gd name="connsiteX28" fmla="*/ 1470025 w 2346325"/>
                <a:gd name="connsiteY28" fmla="*/ 1028700 h 2117725"/>
                <a:gd name="connsiteX29" fmla="*/ 1420813 w 2346325"/>
                <a:gd name="connsiteY29" fmla="*/ 1039812 h 2117725"/>
                <a:gd name="connsiteX30" fmla="*/ 1203325 w 2346325"/>
                <a:gd name="connsiteY30" fmla="*/ 1220787 h 2117725"/>
                <a:gd name="connsiteX31" fmla="*/ 900113 w 2346325"/>
                <a:gd name="connsiteY31" fmla="*/ 1473200 h 2117725"/>
                <a:gd name="connsiteX32" fmla="*/ 212725 w 2346325"/>
                <a:gd name="connsiteY32" fmla="*/ 1949450 h 2117725"/>
                <a:gd name="connsiteX33" fmla="*/ 0 w 2346325"/>
                <a:gd name="connsiteY33" fmla="*/ 1766887 h 211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346325" h="2117725">
                  <a:moveTo>
                    <a:pt x="0" y="1766887"/>
                  </a:moveTo>
                  <a:lnTo>
                    <a:pt x="282575" y="1552575"/>
                  </a:lnTo>
                  <a:lnTo>
                    <a:pt x="604838" y="1200150"/>
                  </a:lnTo>
                  <a:lnTo>
                    <a:pt x="671513" y="1125537"/>
                  </a:lnTo>
                  <a:lnTo>
                    <a:pt x="909638" y="785812"/>
                  </a:lnTo>
                  <a:lnTo>
                    <a:pt x="1004888" y="701675"/>
                  </a:lnTo>
                  <a:lnTo>
                    <a:pt x="1133475" y="646112"/>
                  </a:lnTo>
                  <a:lnTo>
                    <a:pt x="1457325" y="627062"/>
                  </a:lnTo>
                  <a:lnTo>
                    <a:pt x="1781175" y="596900"/>
                  </a:lnTo>
                  <a:lnTo>
                    <a:pt x="1989138" y="490537"/>
                  </a:lnTo>
                  <a:lnTo>
                    <a:pt x="2001838" y="458787"/>
                  </a:lnTo>
                  <a:lnTo>
                    <a:pt x="1981200" y="425450"/>
                  </a:lnTo>
                  <a:lnTo>
                    <a:pt x="1611313" y="509587"/>
                  </a:lnTo>
                  <a:lnTo>
                    <a:pt x="1612900" y="455612"/>
                  </a:lnTo>
                  <a:lnTo>
                    <a:pt x="1743075" y="396875"/>
                  </a:lnTo>
                  <a:lnTo>
                    <a:pt x="1843088" y="323850"/>
                  </a:lnTo>
                  <a:lnTo>
                    <a:pt x="1941513" y="149225"/>
                  </a:lnTo>
                  <a:lnTo>
                    <a:pt x="1992313" y="6350"/>
                  </a:lnTo>
                  <a:lnTo>
                    <a:pt x="2346325" y="0"/>
                  </a:lnTo>
                  <a:lnTo>
                    <a:pt x="2239963" y="192087"/>
                  </a:lnTo>
                  <a:lnTo>
                    <a:pt x="2197100" y="439737"/>
                  </a:lnTo>
                  <a:lnTo>
                    <a:pt x="2022475" y="742950"/>
                  </a:lnTo>
                  <a:lnTo>
                    <a:pt x="1774825" y="996950"/>
                  </a:lnTo>
                  <a:lnTo>
                    <a:pt x="327025" y="2117725"/>
                  </a:lnTo>
                  <a:lnTo>
                    <a:pt x="279400" y="2063750"/>
                  </a:lnTo>
                  <a:lnTo>
                    <a:pt x="669925" y="1785937"/>
                  </a:lnTo>
                  <a:lnTo>
                    <a:pt x="1063625" y="1458912"/>
                  </a:lnTo>
                  <a:lnTo>
                    <a:pt x="1481138" y="1103312"/>
                  </a:lnTo>
                  <a:lnTo>
                    <a:pt x="1470025" y="1028700"/>
                  </a:lnTo>
                  <a:lnTo>
                    <a:pt x="1420813" y="1039812"/>
                  </a:lnTo>
                  <a:lnTo>
                    <a:pt x="1203325" y="1220787"/>
                  </a:lnTo>
                  <a:lnTo>
                    <a:pt x="900113" y="1473200"/>
                  </a:lnTo>
                  <a:lnTo>
                    <a:pt x="212725" y="1949450"/>
                  </a:lnTo>
                  <a:lnTo>
                    <a:pt x="0" y="1766887"/>
                  </a:lnTo>
                  <a:close/>
                </a:path>
              </a:pathLst>
            </a:custGeom>
            <a:solidFill>
              <a:srgbClr val="F8DAD9"/>
            </a:solidFill>
            <a:ln>
              <a:solidFill>
                <a:srgbClr val="F8DAD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52745782-4919-F6AD-9139-50E11DC0C78F}"/>
                </a:ext>
              </a:extLst>
            </p:cNvPr>
            <p:cNvSpPr/>
            <p:nvPr/>
          </p:nvSpPr>
          <p:spPr>
            <a:xfrm>
              <a:off x="4652963" y="3664744"/>
              <a:ext cx="4798219" cy="2967037"/>
            </a:xfrm>
            <a:custGeom>
              <a:avLst/>
              <a:gdLst>
                <a:gd name="connsiteX0" fmla="*/ 0 w 4798218"/>
                <a:gd name="connsiteY0" fmla="*/ 2336006 h 2967037"/>
                <a:gd name="connsiteX1" fmla="*/ 804862 w 4798218"/>
                <a:gd name="connsiteY1" fmla="*/ 1709737 h 2967037"/>
                <a:gd name="connsiteX2" fmla="*/ 1281112 w 4798218"/>
                <a:gd name="connsiteY2" fmla="*/ 1371600 h 2967037"/>
                <a:gd name="connsiteX3" fmla="*/ 1540668 w 4798218"/>
                <a:gd name="connsiteY3" fmla="*/ 1138237 h 2967037"/>
                <a:gd name="connsiteX4" fmla="*/ 1712118 w 4798218"/>
                <a:gd name="connsiteY4" fmla="*/ 964406 h 2967037"/>
                <a:gd name="connsiteX5" fmla="*/ 1871662 w 4798218"/>
                <a:gd name="connsiteY5" fmla="*/ 695325 h 2967037"/>
                <a:gd name="connsiteX6" fmla="*/ 1902618 w 4798218"/>
                <a:gd name="connsiteY6" fmla="*/ 595312 h 2967037"/>
                <a:gd name="connsiteX7" fmla="*/ 1928812 w 4798218"/>
                <a:gd name="connsiteY7" fmla="*/ 378619 h 2967037"/>
                <a:gd name="connsiteX8" fmla="*/ 2107406 w 4798218"/>
                <a:gd name="connsiteY8" fmla="*/ 121444 h 2967037"/>
                <a:gd name="connsiteX9" fmla="*/ 2143125 w 4798218"/>
                <a:gd name="connsiteY9" fmla="*/ 19050 h 2967037"/>
                <a:gd name="connsiteX10" fmla="*/ 4798218 w 4798218"/>
                <a:gd name="connsiteY10" fmla="*/ 0 h 2967037"/>
                <a:gd name="connsiteX11" fmla="*/ 4679156 w 4798218"/>
                <a:gd name="connsiteY11" fmla="*/ 250031 h 2967037"/>
                <a:gd name="connsiteX12" fmla="*/ 4307681 w 4798218"/>
                <a:gd name="connsiteY12" fmla="*/ 673894 h 2967037"/>
                <a:gd name="connsiteX13" fmla="*/ 4086225 w 4798218"/>
                <a:gd name="connsiteY13" fmla="*/ 854869 h 2967037"/>
                <a:gd name="connsiteX14" fmla="*/ 3490912 w 4798218"/>
                <a:gd name="connsiteY14" fmla="*/ 1114425 h 2967037"/>
                <a:gd name="connsiteX15" fmla="*/ 2843212 w 4798218"/>
                <a:gd name="connsiteY15" fmla="*/ 1357312 h 2967037"/>
                <a:gd name="connsiteX16" fmla="*/ 2300287 w 4798218"/>
                <a:gd name="connsiteY16" fmla="*/ 1628775 h 2967037"/>
                <a:gd name="connsiteX17" fmla="*/ 2000250 w 4798218"/>
                <a:gd name="connsiteY17" fmla="*/ 1857375 h 2967037"/>
                <a:gd name="connsiteX18" fmla="*/ 1569243 w 4798218"/>
                <a:gd name="connsiteY18" fmla="*/ 2250281 h 2967037"/>
                <a:gd name="connsiteX19" fmla="*/ 916781 w 4798218"/>
                <a:gd name="connsiteY19" fmla="*/ 2967037 h 2967037"/>
                <a:gd name="connsiteX20" fmla="*/ 0 w 4798218"/>
                <a:gd name="connsiteY20" fmla="*/ 2336006 h 296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798218" h="2967037">
                  <a:moveTo>
                    <a:pt x="0" y="2336006"/>
                  </a:moveTo>
                  <a:lnTo>
                    <a:pt x="804862" y="1709737"/>
                  </a:lnTo>
                  <a:lnTo>
                    <a:pt x="1281112" y="1371600"/>
                  </a:lnTo>
                  <a:lnTo>
                    <a:pt x="1540668" y="1138237"/>
                  </a:lnTo>
                  <a:lnTo>
                    <a:pt x="1712118" y="964406"/>
                  </a:lnTo>
                  <a:lnTo>
                    <a:pt x="1871662" y="695325"/>
                  </a:lnTo>
                  <a:lnTo>
                    <a:pt x="1902618" y="595312"/>
                  </a:lnTo>
                  <a:lnTo>
                    <a:pt x="1928812" y="378619"/>
                  </a:lnTo>
                  <a:lnTo>
                    <a:pt x="2107406" y="121444"/>
                  </a:lnTo>
                  <a:lnTo>
                    <a:pt x="2143125" y="19050"/>
                  </a:lnTo>
                  <a:lnTo>
                    <a:pt x="4798218" y="0"/>
                  </a:lnTo>
                  <a:lnTo>
                    <a:pt x="4679156" y="250031"/>
                  </a:lnTo>
                  <a:lnTo>
                    <a:pt x="4307681" y="673894"/>
                  </a:lnTo>
                  <a:lnTo>
                    <a:pt x="4086225" y="854869"/>
                  </a:lnTo>
                  <a:lnTo>
                    <a:pt x="3490912" y="1114425"/>
                  </a:lnTo>
                  <a:lnTo>
                    <a:pt x="2843212" y="1357312"/>
                  </a:lnTo>
                  <a:lnTo>
                    <a:pt x="2300287" y="1628775"/>
                  </a:lnTo>
                  <a:lnTo>
                    <a:pt x="2000250" y="1857375"/>
                  </a:lnTo>
                  <a:lnTo>
                    <a:pt x="1569243" y="2250281"/>
                  </a:lnTo>
                  <a:lnTo>
                    <a:pt x="916781" y="2967037"/>
                  </a:lnTo>
                  <a:lnTo>
                    <a:pt x="0" y="2336006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7A4E5CFD-8554-9485-115E-4A1560E48FF5}"/>
                </a:ext>
              </a:extLst>
            </p:cNvPr>
            <p:cNvSpPr/>
            <p:nvPr/>
          </p:nvSpPr>
          <p:spPr>
            <a:xfrm>
              <a:off x="5033963" y="659606"/>
              <a:ext cx="4645818" cy="3086100"/>
            </a:xfrm>
            <a:custGeom>
              <a:avLst/>
              <a:gdLst>
                <a:gd name="connsiteX0" fmla="*/ 1743075 w 4645818"/>
                <a:gd name="connsiteY0" fmla="*/ 3064669 h 3086100"/>
                <a:gd name="connsiteX1" fmla="*/ 4379118 w 4645818"/>
                <a:gd name="connsiteY1" fmla="*/ 3086100 h 3086100"/>
                <a:gd name="connsiteX2" fmla="*/ 4586287 w 4645818"/>
                <a:gd name="connsiteY2" fmla="*/ 2600325 h 3086100"/>
                <a:gd name="connsiteX3" fmla="*/ 4645818 w 4645818"/>
                <a:gd name="connsiteY3" fmla="*/ 2374107 h 3086100"/>
                <a:gd name="connsiteX4" fmla="*/ 4631531 w 4645818"/>
                <a:gd name="connsiteY4" fmla="*/ 2024063 h 3086100"/>
                <a:gd name="connsiteX5" fmla="*/ 4498181 w 4645818"/>
                <a:gd name="connsiteY5" fmla="*/ 1545432 h 3086100"/>
                <a:gd name="connsiteX6" fmla="*/ 4388643 w 4645818"/>
                <a:gd name="connsiteY6" fmla="*/ 1357313 h 3086100"/>
                <a:gd name="connsiteX7" fmla="*/ 4090987 w 4645818"/>
                <a:gd name="connsiteY7" fmla="*/ 912019 h 3086100"/>
                <a:gd name="connsiteX8" fmla="*/ 3850481 w 4645818"/>
                <a:gd name="connsiteY8" fmla="*/ 595313 h 3086100"/>
                <a:gd name="connsiteX9" fmla="*/ 3662362 w 4645818"/>
                <a:gd name="connsiteY9" fmla="*/ 461963 h 3086100"/>
                <a:gd name="connsiteX10" fmla="*/ 3331368 w 4645818"/>
                <a:gd name="connsiteY10" fmla="*/ 278607 h 3086100"/>
                <a:gd name="connsiteX11" fmla="*/ 2888456 w 4645818"/>
                <a:gd name="connsiteY11" fmla="*/ 78582 h 3086100"/>
                <a:gd name="connsiteX12" fmla="*/ 2409825 w 4645818"/>
                <a:gd name="connsiteY12" fmla="*/ 0 h 3086100"/>
                <a:gd name="connsiteX13" fmla="*/ 2221706 w 4645818"/>
                <a:gd name="connsiteY13" fmla="*/ 0 h 3086100"/>
                <a:gd name="connsiteX14" fmla="*/ 1978818 w 4645818"/>
                <a:gd name="connsiteY14" fmla="*/ 42863 h 3086100"/>
                <a:gd name="connsiteX15" fmla="*/ 1678781 w 4645818"/>
                <a:gd name="connsiteY15" fmla="*/ 190500 h 3086100"/>
                <a:gd name="connsiteX16" fmla="*/ 1502568 w 4645818"/>
                <a:gd name="connsiteY16" fmla="*/ 338138 h 3086100"/>
                <a:gd name="connsiteX17" fmla="*/ 1293018 w 4645818"/>
                <a:gd name="connsiteY17" fmla="*/ 588169 h 3086100"/>
                <a:gd name="connsiteX18" fmla="*/ 1195387 w 4645818"/>
                <a:gd name="connsiteY18" fmla="*/ 766763 h 3086100"/>
                <a:gd name="connsiteX19" fmla="*/ 1169193 w 4645818"/>
                <a:gd name="connsiteY19" fmla="*/ 895350 h 3086100"/>
                <a:gd name="connsiteX20" fmla="*/ 1016793 w 4645818"/>
                <a:gd name="connsiteY20" fmla="*/ 1069182 h 3086100"/>
                <a:gd name="connsiteX21" fmla="*/ 407193 w 4645818"/>
                <a:gd name="connsiteY21" fmla="*/ 1323975 h 3086100"/>
                <a:gd name="connsiteX22" fmla="*/ 35718 w 4645818"/>
                <a:gd name="connsiteY22" fmla="*/ 1490663 h 3086100"/>
                <a:gd name="connsiteX23" fmla="*/ 0 w 4645818"/>
                <a:gd name="connsiteY23" fmla="*/ 1564482 h 3086100"/>
                <a:gd name="connsiteX24" fmla="*/ 2381 w 4645818"/>
                <a:gd name="connsiteY24" fmla="*/ 1638300 h 3086100"/>
                <a:gd name="connsiteX25" fmla="*/ 80962 w 4645818"/>
                <a:gd name="connsiteY25" fmla="*/ 1664494 h 3086100"/>
                <a:gd name="connsiteX26" fmla="*/ 135731 w 4645818"/>
                <a:gd name="connsiteY26" fmla="*/ 1664494 h 3086100"/>
                <a:gd name="connsiteX27" fmla="*/ 247650 w 4645818"/>
                <a:gd name="connsiteY27" fmla="*/ 1585913 h 3086100"/>
                <a:gd name="connsiteX28" fmla="*/ 611981 w 4645818"/>
                <a:gd name="connsiteY28" fmla="*/ 1466850 h 3086100"/>
                <a:gd name="connsiteX29" fmla="*/ 935831 w 4645818"/>
                <a:gd name="connsiteY29" fmla="*/ 1378744 h 3086100"/>
                <a:gd name="connsiteX30" fmla="*/ 1076325 w 4645818"/>
                <a:gd name="connsiteY30" fmla="*/ 1390650 h 3086100"/>
                <a:gd name="connsiteX31" fmla="*/ 1264443 w 4645818"/>
                <a:gd name="connsiteY31" fmla="*/ 1469232 h 3086100"/>
                <a:gd name="connsiteX32" fmla="*/ 1516856 w 4645818"/>
                <a:gd name="connsiteY32" fmla="*/ 1700213 h 3086100"/>
                <a:gd name="connsiteX33" fmla="*/ 1619250 w 4645818"/>
                <a:gd name="connsiteY33" fmla="*/ 1847850 h 3086100"/>
                <a:gd name="connsiteX34" fmla="*/ 1890712 w 4645818"/>
                <a:gd name="connsiteY34" fmla="*/ 2212182 h 3086100"/>
                <a:gd name="connsiteX35" fmla="*/ 1900237 w 4645818"/>
                <a:gd name="connsiteY35" fmla="*/ 2321719 h 3086100"/>
                <a:gd name="connsiteX36" fmla="*/ 1814512 w 4645818"/>
                <a:gd name="connsiteY36" fmla="*/ 2636044 h 3086100"/>
                <a:gd name="connsiteX37" fmla="*/ 1764506 w 4645818"/>
                <a:gd name="connsiteY37" fmla="*/ 2855119 h 3086100"/>
                <a:gd name="connsiteX38" fmla="*/ 1762125 w 4645818"/>
                <a:gd name="connsiteY38" fmla="*/ 2990850 h 3086100"/>
                <a:gd name="connsiteX39" fmla="*/ 1743075 w 4645818"/>
                <a:gd name="connsiteY39" fmla="*/ 3064669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645818" h="3086100">
                  <a:moveTo>
                    <a:pt x="1743075" y="3064669"/>
                  </a:moveTo>
                  <a:lnTo>
                    <a:pt x="4379118" y="3086100"/>
                  </a:lnTo>
                  <a:lnTo>
                    <a:pt x="4586287" y="2600325"/>
                  </a:lnTo>
                  <a:lnTo>
                    <a:pt x="4645818" y="2374107"/>
                  </a:lnTo>
                  <a:lnTo>
                    <a:pt x="4631531" y="2024063"/>
                  </a:lnTo>
                  <a:lnTo>
                    <a:pt x="4498181" y="1545432"/>
                  </a:lnTo>
                  <a:lnTo>
                    <a:pt x="4388643" y="1357313"/>
                  </a:lnTo>
                  <a:lnTo>
                    <a:pt x="4090987" y="912019"/>
                  </a:lnTo>
                  <a:lnTo>
                    <a:pt x="3850481" y="595313"/>
                  </a:lnTo>
                  <a:lnTo>
                    <a:pt x="3662362" y="461963"/>
                  </a:lnTo>
                  <a:lnTo>
                    <a:pt x="3331368" y="278607"/>
                  </a:lnTo>
                  <a:lnTo>
                    <a:pt x="2888456" y="78582"/>
                  </a:lnTo>
                  <a:lnTo>
                    <a:pt x="2409825" y="0"/>
                  </a:lnTo>
                  <a:lnTo>
                    <a:pt x="2221706" y="0"/>
                  </a:lnTo>
                  <a:lnTo>
                    <a:pt x="1978818" y="42863"/>
                  </a:lnTo>
                  <a:lnTo>
                    <a:pt x="1678781" y="190500"/>
                  </a:lnTo>
                  <a:lnTo>
                    <a:pt x="1502568" y="338138"/>
                  </a:lnTo>
                  <a:lnTo>
                    <a:pt x="1293018" y="588169"/>
                  </a:lnTo>
                  <a:lnTo>
                    <a:pt x="1195387" y="766763"/>
                  </a:lnTo>
                  <a:lnTo>
                    <a:pt x="1169193" y="895350"/>
                  </a:lnTo>
                  <a:lnTo>
                    <a:pt x="1016793" y="1069182"/>
                  </a:lnTo>
                  <a:lnTo>
                    <a:pt x="407193" y="1323975"/>
                  </a:lnTo>
                  <a:lnTo>
                    <a:pt x="35718" y="1490663"/>
                  </a:lnTo>
                  <a:lnTo>
                    <a:pt x="0" y="1564482"/>
                  </a:lnTo>
                  <a:cubicBezTo>
                    <a:pt x="794" y="1589088"/>
                    <a:pt x="1587" y="1613694"/>
                    <a:pt x="2381" y="1638300"/>
                  </a:cubicBezTo>
                  <a:lnTo>
                    <a:pt x="80962" y="1664494"/>
                  </a:lnTo>
                  <a:lnTo>
                    <a:pt x="135731" y="1664494"/>
                  </a:lnTo>
                  <a:lnTo>
                    <a:pt x="247650" y="1585913"/>
                  </a:lnTo>
                  <a:lnTo>
                    <a:pt x="611981" y="1466850"/>
                  </a:lnTo>
                  <a:lnTo>
                    <a:pt x="935831" y="1378744"/>
                  </a:lnTo>
                  <a:lnTo>
                    <a:pt x="1076325" y="1390650"/>
                  </a:lnTo>
                  <a:lnTo>
                    <a:pt x="1264443" y="1469232"/>
                  </a:lnTo>
                  <a:lnTo>
                    <a:pt x="1516856" y="1700213"/>
                  </a:lnTo>
                  <a:lnTo>
                    <a:pt x="1619250" y="1847850"/>
                  </a:lnTo>
                  <a:lnTo>
                    <a:pt x="1890712" y="2212182"/>
                  </a:lnTo>
                  <a:lnTo>
                    <a:pt x="1900237" y="2321719"/>
                  </a:lnTo>
                  <a:lnTo>
                    <a:pt x="1814512" y="2636044"/>
                  </a:lnTo>
                  <a:lnTo>
                    <a:pt x="1764506" y="2855119"/>
                  </a:lnTo>
                  <a:cubicBezTo>
                    <a:pt x="1763712" y="2900363"/>
                    <a:pt x="1762919" y="2945606"/>
                    <a:pt x="1762125" y="2990850"/>
                  </a:cubicBezTo>
                  <a:lnTo>
                    <a:pt x="1743075" y="3064669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173C63A3-B822-EF78-2E51-66555A106CD2}"/>
                </a:ext>
              </a:extLst>
            </p:cNvPr>
            <p:cNvSpPr/>
            <p:nvPr/>
          </p:nvSpPr>
          <p:spPr>
            <a:xfrm>
              <a:off x="4536282" y="4912519"/>
              <a:ext cx="1264444" cy="1026320"/>
            </a:xfrm>
            <a:custGeom>
              <a:avLst/>
              <a:gdLst>
                <a:gd name="connsiteX0" fmla="*/ 65485 w 1264444"/>
                <a:gd name="connsiteY0" fmla="*/ 1026319 h 1026319"/>
                <a:gd name="connsiteX1" fmla="*/ 438150 w 1264444"/>
                <a:gd name="connsiteY1" fmla="*/ 764381 h 1026319"/>
                <a:gd name="connsiteX2" fmla="*/ 894160 w 1264444"/>
                <a:gd name="connsiteY2" fmla="*/ 384572 h 1026319"/>
                <a:gd name="connsiteX3" fmla="*/ 1264444 w 1264444"/>
                <a:gd name="connsiteY3" fmla="*/ 71437 h 1026319"/>
                <a:gd name="connsiteX4" fmla="*/ 1252538 w 1264444"/>
                <a:gd name="connsiteY4" fmla="*/ 0 h 1026319"/>
                <a:gd name="connsiteX5" fmla="*/ 1212057 w 1264444"/>
                <a:gd name="connsiteY5" fmla="*/ 10715 h 1026319"/>
                <a:gd name="connsiteX6" fmla="*/ 1120378 w 1264444"/>
                <a:gd name="connsiteY6" fmla="*/ 75009 h 1026319"/>
                <a:gd name="connsiteX7" fmla="*/ 873919 w 1264444"/>
                <a:gd name="connsiteY7" fmla="*/ 303609 h 1026319"/>
                <a:gd name="connsiteX8" fmla="*/ 694135 w 1264444"/>
                <a:gd name="connsiteY8" fmla="*/ 450056 h 1026319"/>
                <a:gd name="connsiteX9" fmla="*/ 0 w 1264444"/>
                <a:gd name="connsiteY9" fmla="*/ 920353 h 1026319"/>
                <a:gd name="connsiteX10" fmla="*/ 65485 w 1264444"/>
                <a:gd name="connsiteY10" fmla="*/ 1026319 h 1026319"/>
                <a:gd name="connsiteX0" fmla="*/ 65485 w 1264444"/>
                <a:gd name="connsiteY0" fmla="*/ 1026319 h 1026319"/>
                <a:gd name="connsiteX1" fmla="*/ 438150 w 1264444"/>
                <a:gd name="connsiteY1" fmla="*/ 764381 h 1026319"/>
                <a:gd name="connsiteX2" fmla="*/ 901355 w 1264444"/>
                <a:gd name="connsiteY2" fmla="*/ 410514 h 1026319"/>
                <a:gd name="connsiteX3" fmla="*/ 1264444 w 1264444"/>
                <a:gd name="connsiteY3" fmla="*/ 71437 h 1026319"/>
                <a:gd name="connsiteX4" fmla="*/ 1252538 w 1264444"/>
                <a:gd name="connsiteY4" fmla="*/ 0 h 1026319"/>
                <a:gd name="connsiteX5" fmla="*/ 1212057 w 1264444"/>
                <a:gd name="connsiteY5" fmla="*/ 10715 h 1026319"/>
                <a:gd name="connsiteX6" fmla="*/ 1120378 w 1264444"/>
                <a:gd name="connsiteY6" fmla="*/ 75009 h 1026319"/>
                <a:gd name="connsiteX7" fmla="*/ 873919 w 1264444"/>
                <a:gd name="connsiteY7" fmla="*/ 303609 h 1026319"/>
                <a:gd name="connsiteX8" fmla="*/ 694135 w 1264444"/>
                <a:gd name="connsiteY8" fmla="*/ 450056 h 1026319"/>
                <a:gd name="connsiteX9" fmla="*/ 0 w 1264444"/>
                <a:gd name="connsiteY9" fmla="*/ 920353 h 1026319"/>
                <a:gd name="connsiteX10" fmla="*/ 65485 w 1264444"/>
                <a:gd name="connsiteY10" fmla="*/ 1026319 h 1026319"/>
                <a:gd name="connsiteX0" fmla="*/ 65485 w 1264444"/>
                <a:gd name="connsiteY0" fmla="*/ 1026319 h 1026319"/>
                <a:gd name="connsiteX1" fmla="*/ 438150 w 1264444"/>
                <a:gd name="connsiteY1" fmla="*/ 764381 h 1026319"/>
                <a:gd name="connsiteX2" fmla="*/ 901355 w 1264444"/>
                <a:gd name="connsiteY2" fmla="*/ 410514 h 1026319"/>
                <a:gd name="connsiteX3" fmla="*/ 1264444 w 1264444"/>
                <a:gd name="connsiteY3" fmla="*/ 71437 h 1026319"/>
                <a:gd name="connsiteX4" fmla="*/ 1252538 w 1264444"/>
                <a:gd name="connsiteY4" fmla="*/ 0 h 1026319"/>
                <a:gd name="connsiteX5" fmla="*/ 1212057 w 1264444"/>
                <a:gd name="connsiteY5" fmla="*/ 10715 h 1026319"/>
                <a:gd name="connsiteX6" fmla="*/ 1120378 w 1264444"/>
                <a:gd name="connsiteY6" fmla="*/ 75009 h 1026319"/>
                <a:gd name="connsiteX7" fmla="*/ 873919 w 1264444"/>
                <a:gd name="connsiteY7" fmla="*/ 303609 h 1026319"/>
                <a:gd name="connsiteX8" fmla="*/ 694135 w 1264444"/>
                <a:gd name="connsiteY8" fmla="*/ 450056 h 1026319"/>
                <a:gd name="connsiteX9" fmla="*/ 0 w 1264444"/>
                <a:gd name="connsiteY9" fmla="*/ 920353 h 1026319"/>
                <a:gd name="connsiteX10" fmla="*/ 65485 w 1264444"/>
                <a:gd name="connsiteY10" fmla="*/ 1026319 h 102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4444" h="1026319">
                  <a:moveTo>
                    <a:pt x="65485" y="1026319"/>
                  </a:moveTo>
                  <a:lnTo>
                    <a:pt x="438150" y="764381"/>
                  </a:lnTo>
                  <a:lnTo>
                    <a:pt x="901355" y="410514"/>
                  </a:lnTo>
                  <a:cubicBezTo>
                    <a:pt x="1035334" y="307577"/>
                    <a:pt x="1143414" y="184463"/>
                    <a:pt x="1264444" y="71437"/>
                  </a:cubicBezTo>
                  <a:lnTo>
                    <a:pt x="1252538" y="0"/>
                  </a:lnTo>
                  <a:lnTo>
                    <a:pt x="1212057" y="10715"/>
                  </a:lnTo>
                  <a:lnTo>
                    <a:pt x="1120378" y="75009"/>
                  </a:lnTo>
                  <a:lnTo>
                    <a:pt x="873919" y="303609"/>
                  </a:lnTo>
                  <a:lnTo>
                    <a:pt x="694135" y="450056"/>
                  </a:lnTo>
                  <a:lnTo>
                    <a:pt x="0" y="920353"/>
                  </a:lnTo>
                  <a:lnTo>
                    <a:pt x="65485" y="1026319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946527B5-0A03-47CE-5627-CB4CDFFF0D99}"/>
                </a:ext>
              </a:extLst>
            </p:cNvPr>
            <p:cNvSpPr/>
            <p:nvPr/>
          </p:nvSpPr>
          <p:spPr>
            <a:xfrm>
              <a:off x="3774281" y="4333875"/>
              <a:ext cx="1572816" cy="1313259"/>
            </a:xfrm>
            <a:custGeom>
              <a:avLst/>
              <a:gdLst>
                <a:gd name="connsiteX0" fmla="*/ 0 w 1572816"/>
                <a:gd name="connsiteY0" fmla="*/ 178594 h 1313259"/>
                <a:gd name="connsiteX1" fmla="*/ 426244 w 1572816"/>
                <a:gd name="connsiteY1" fmla="*/ 197644 h 1313259"/>
                <a:gd name="connsiteX2" fmla="*/ 1045369 w 1572816"/>
                <a:gd name="connsiteY2" fmla="*/ 300038 h 1313259"/>
                <a:gd name="connsiteX3" fmla="*/ 1131094 w 1572816"/>
                <a:gd name="connsiteY3" fmla="*/ 173831 h 1313259"/>
                <a:gd name="connsiteX4" fmla="*/ 1394222 w 1572816"/>
                <a:gd name="connsiteY4" fmla="*/ 0 h 1313259"/>
                <a:gd name="connsiteX5" fmla="*/ 1572816 w 1572816"/>
                <a:gd name="connsiteY5" fmla="*/ 228600 h 1313259"/>
                <a:gd name="connsiteX6" fmla="*/ 1458516 w 1572816"/>
                <a:gd name="connsiteY6" fmla="*/ 321469 h 1313259"/>
                <a:gd name="connsiteX7" fmla="*/ 1237060 w 1572816"/>
                <a:gd name="connsiteY7" fmla="*/ 626269 h 1313259"/>
                <a:gd name="connsiteX8" fmla="*/ 1115616 w 1572816"/>
                <a:gd name="connsiteY8" fmla="*/ 764381 h 1313259"/>
                <a:gd name="connsiteX9" fmla="*/ 783432 w 1572816"/>
                <a:gd name="connsiteY9" fmla="*/ 1123950 h 1313259"/>
                <a:gd name="connsiteX10" fmla="*/ 559594 w 1572816"/>
                <a:gd name="connsiteY10" fmla="*/ 1313259 h 1313259"/>
                <a:gd name="connsiteX11" fmla="*/ 0 w 1572816"/>
                <a:gd name="connsiteY11" fmla="*/ 178594 h 1313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2816" h="1313259">
                  <a:moveTo>
                    <a:pt x="0" y="178594"/>
                  </a:moveTo>
                  <a:lnTo>
                    <a:pt x="426244" y="197644"/>
                  </a:lnTo>
                  <a:lnTo>
                    <a:pt x="1045369" y="300038"/>
                  </a:lnTo>
                  <a:lnTo>
                    <a:pt x="1131094" y="173831"/>
                  </a:lnTo>
                  <a:lnTo>
                    <a:pt x="1394222" y="0"/>
                  </a:lnTo>
                  <a:lnTo>
                    <a:pt x="1572816" y="228600"/>
                  </a:lnTo>
                  <a:lnTo>
                    <a:pt x="1458516" y="321469"/>
                  </a:lnTo>
                  <a:lnTo>
                    <a:pt x="1237060" y="626269"/>
                  </a:lnTo>
                  <a:lnTo>
                    <a:pt x="1115616" y="764381"/>
                  </a:lnTo>
                  <a:lnTo>
                    <a:pt x="783432" y="1123950"/>
                  </a:lnTo>
                  <a:lnTo>
                    <a:pt x="559594" y="1313259"/>
                  </a:lnTo>
                  <a:lnTo>
                    <a:pt x="0" y="178594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18100F9C-C474-49CD-057B-F4E07AC324FC}"/>
                </a:ext>
              </a:extLst>
            </p:cNvPr>
            <p:cNvSpPr/>
            <p:nvPr/>
          </p:nvSpPr>
          <p:spPr>
            <a:xfrm>
              <a:off x="4537472" y="2994422"/>
              <a:ext cx="1800225" cy="1578769"/>
            </a:xfrm>
            <a:custGeom>
              <a:avLst/>
              <a:gdLst>
                <a:gd name="connsiteX0" fmla="*/ 615553 w 1800225"/>
                <a:gd name="connsiteY0" fmla="*/ 1345406 h 1578769"/>
                <a:gd name="connsiteX1" fmla="*/ 789384 w 1800225"/>
                <a:gd name="connsiteY1" fmla="*/ 1578769 h 1578769"/>
                <a:gd name="connsiteX2" fmla="*/ 934641 w 1800225"/>
                <a:gd name="connsiteY2" fmla="*/ 1524000 h 1578769"/>
                <a:gd name="connsiteX3" fmla="*/ 1187053 w 1800225"/>
                <a:gd name="connsiteY3" fmla="*/ 1507331 h 1578769"/>
                <a:gd name="connsiteX4" fmla="*/ 1463278 w 1800225"/>
                <a:gd name="connsiteY4" fmla="*/ 1485900 h 1578769"/>
                <a:gd name="connsiteX5" fmla="*/ 1614487 w 1800225"/>
                <a:gd name="connsiteY5" fmla="*/ 1459706 h 1578769"/>
                <a:gd name="connsiteX6" fmla="*/ 1747837 w 1800225"/>
                <a:gd name="connsiteY6" fmla="*/ 1385887 h 1578769"/>
                <a:gd name="connsiteX7" fmla="*/ 1784747 w 1800225"/>
                <a:gd name="connsiteY7" fmla="*/ 1350169 h 1578769"/>
                <a:gd name="connsiteX8" fmla="*/ 1768078 w 1800225"/>
                <a:gd name="connsiteY8" fmla="*/ 1322784 h 1578769"/>
                <a:gd name="connsiteX9" fmla="*/ 1529953 w 1800225"/>
                <a:gd name="connsiteY9" fmla="*/ 1382316 h 1578769"/>
                <a:gd name="connsiteX10" fmla="*/ 1390650 w 1800225"/>
                <a:gd name="connsiteY10" fmla="*/ 1400175 h 1578769"/>
                <a:gd name="connsiteX11" fmla="*/ 1394222 w 1800225"/>
                <a:gd name="connsiteY11" fmla="*/ 1346597 h 1578769"/>
                <a:gd name="connsiteX12" fmla="*/ 1457325 w 1800225"/>
                <a:gd name="connsiteY12" fmla="*/ 1306116 h 1578769"/>
                <a:gd name="connsiteX13" fmla="*/ 1603772 w 1800225"/>
                <a:gd name="connsiteY13" fmla="*/ 1225153 h 1578769"/>
                <a:gd name="connsiteX14" fmla="*/ 1731169 w 1800225"/>
                <a:gd name="connsiteY14" fmla="*/ 1012031 h 1578769"/>
                <a:gd name="connsiteX15" fmla="*/ 1793081 w 1800225"/>
                <a:gd name="connsiteY15" fmla="*/ 781050 h 1578769"/>
                <a:gd name="connsiteX16" fmla="*/ 1800225 w 1800225"/>
                <a:gd name="connsiteY16" fmla="*/ 639366 h 1578769"/>
                <a:gd name="connsiteX17" fmla="*/ 1681162 w 1800225"/>
                <a:gd name="connsiteY17" fmla="*/ 367903 h 1578769"/>
                <a:gd name="connsiteX18" fmla="*/ 1581150 w 1800225"/>
                <a:gd name="connsiteY18" fmla="*/ 216694 h 1578769"/>
                <a:gd name="connsiteX19" fmla="*/ 1482328 w 1800225"/>
                <a:gd name="connsiteY19" fmla="*/ 117872 h 1578769"/>
                <a:gd name="connsiteX20" fmla="*/ 1264444 w 1800225"/>
                <a:gd name="connsiteY20" fmla="*/ 23812 h 1578769"/>
                <a:gd name="connsiteX21" fmla="*/ 1073944 w 1800225"/>
                <a:gd name="connsiteY21" fmla="*/ 10716 h 1578769"/>
                <a:gd name="connsiteX22" fmla="*/ 895350 w 1800225"/>
                <a:gd name="connsiteY22" fmla="*/ 55959 h 1578769"/>
                <a:gd name="connsiteX23" fmla="*/ 796528 w 1800225"/>
                <a:gd name="connsiteY23" fmla="*/ 175022 h 1578769"/>
                <a:gd name="connsiteX24" fmla="*/ 775097 w 1800225"/>
                <a:gd name="connsiteY24" fmla="*/ 261937 h 1578769"/>
                <a:gd name="connsiteX25" fmla="*/ 788194 w 1800225"/>
                <a:gd name="connsiteY25" fmla="*/ 355997 h 1578769"/>
                <a:gd name="connsiteX26" fmla="*/ 698897 w 1800225"/>
                <a:gd name="connsiteY26" fmla="*/ 279797 h 1578769"/>
                <a:gd name="connsiteX27" fmla="*/ 702469 w 1800225"/>
                <a:gd name="connsiteY27" fmla="*/ 178594 h 1578769"/>
                <a:gd name="connsiteX28" fmla="*/ 709612 w 1800225"/>
                <a:gd name="connsiteY28" fmla="*/ 111919 h 1578769"/>
                <a:gd name="connsiteX29" fmla="*/ 621506 w 1800225"/>
                <a:gd name="connsiteY29" fmla="*/ 176212 h 1578769"/>
                <a:gd name="connsiteX30" fmla="*/ 528637 w 1800225"/>
                <a:gd name="connsiteY30" fmla="*/ 242887 h 1578769"/>
                <a:gd name="connsiteX31" fmla="*/ 560784 w 1800225"/>
                <a:gd name="connsiteY31" fmla="*/ 166687 h 1578769"/>
                <a:gd name="connsiteX32" fmla="*/ 590550 w 1800225"/>
                <a:gd name="connsiteY32" fmla="*/ 100012 h 1578769"/>
                <a:gd name="connsiteX33" fmla="*/ 572691 w 1800225"/>
                <a:gd name="connsiteY33" fmla="*/ 32147 h 1578769"/>
                <a:gd name="connsiteX34" fmla="*/ 507206 w 1800225"/>
                <a:gd name="connsiteY34" fmla="*/ 0 h 1578769"/>
                <a:gd name="connsiteX35" fmla="*/ 448866 w 1800225"/>
                <a:gd name="connsiteY35" fmla="*/ 25003 h 1578769"/>
                <a:gd name="connsiteX36" fmla="*/ 389334 w 1800225"/>
                <a:gd name="connsiteY36" fmla="*/ 159544 h 1578769"/>
                <a:gd name="connsiteX37" fmla="*/ 366712 w 1800225"/>
                <a:gd name="connsiteY37" fmla="*/ 247650 h 1578769"/>
                <a:gd name="connsiteX38" fmla="*/ 235744 w 1800225"/>
                <a:gd name="connsiteY38" fmla="*/ 310753 h 1578769"/>
                <a:gd name="connsiteX39" fmla="*/ 64294 w 1800225"/>
                <a:gd name="connsiteY39" fmla="*/ 392906 h 1578769"/>
                <a:gd name="connsiteX40" fmla="*/ 0 w 1800225"/>
                <a:gd name="connsiteY40" fmla="*/ 509587 h 1578769"/>
                <a:gd name="connsiteX41" fmla="*/ 16669 w 1800225"/>
                <a:gd name="connsiteY41" fmla="*/ 670322 h 1578769"/>
                <a:gd name="connsiteX42" fmla="*/ 151209 w 1800225"/>
                <a:gd name="connsiteY42" fmla="*/ 847725 h 1578769"/>
                <a:gd name="connsiteX43" fmla="*/ 288131 w 1800225"/>
                <a:gd name="connsiteY43" fmla="*/ 903684 h 1578769"/>
                <a:gd name="connsiteX44" fmla="*/ 619125 w 1800225"/>
                <a:gd name="connsiteY44" fmla="*/ 1119187 h 1578769"/>
                <a:gd name="connsiteX45" fmla="*/ 694134 w 1800225"/>
                <a:gd name="connsiteY45" fmla="*/ 1190625 h 1578769"/>
                <a:gd name="connsiteX46" fmla="*/ 698897 w 1800225"/>
                <a:gd name="connsiteY46" fmla="*/ 1291828 h 1578769"/>
                <a:gd name="connsiteX47" fmla="*/ 615553 w 1800225"/>
                <a:gd name="connsiteY47" fmla="*/ 1345406 h 1578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800225" h="1578769">
                  <a:moveTo>
                    <a:pt x="615553" y="1345406"/>
                  </a:moveTo>
                  <a:lnTo>
                    <a:pt x="789384" y="1578769"/>
                  </a:lnTo>
                  <a:lnTo>
                    <a:pt x="934641" y="1524000"/>
                  </a:lnTo>
                  <a:lnTo>
                    <a:pt x="1187053" y="1507331"/>
                  </a:lnTo>
                  <a:lnTo>
                    <a:pt x="1463278" y="1485900"/>
                  </a:lnTo>
                  <a:lnTo>
                    <a:pt x="1614487" y="1459706"/>
                  </a:lnTo>
                  <a:lnTo>
                    <a:pt x="1747837" y="1385887"/>
                  </a:lnTo>
                  <a:lnTo>
                    <a:pt x="1784747" y="1350169"/>
                  </a:lnTo>
                  <a:lnTo>
                    <a:pt x="1768078" y="1322784"/>
                  </a:lnTo>
                  <a:lnTo>
                    <a:pt x="1529953" y="1382316"/>
                  </a:lnTo>
                  <a:lnTo>
                    <a:pt x="1390650" y="1400175"/>
                  </a:lnTo>
                  <a:lnTo>
                    <a:pt x="1394222" y="1346597"/>
                  </a:lnTo>
                  <a:lnTo>
                    <a:pt x="1457325" y="1306116"/>
                  </a:lnTo>
                  <a:lnTo>
                    <a:pt x="1603772" y="1225153"/>
                  </a:lnTo>
                  <a:lnTo>
                    <a:pt x="1731169" y="1012031"/>
                  </a:lnTo>
                  <a:lnTo>
                    <a:pt x="1793081" y="781050"/>
                  </a:lnTo>
                  <a:lnTo>
                    <a:pt x="1800225" y="639366"/>
                  </a:lnTo>
                  <a:lnTo>
                    <a:pt x="1681162" y="367903"/>
                  </a:lnTo>
                  <a:lnTo>
                    <a:pt x="1581150" y="216694"/>
                  </a:lnTo>
                  <a:lnTo>
                    <a:pt x="1482328" y="117872"/>
                  </a:lnTo>
                  <a:lnTo>
                    <a:pt x="1264444" y="23812"/>
                  </a:lnTo>
                  <a:lnTo>
                    <a:pt x="1073944" y="10716"/>
                  </a:lnTo>
                  <a:lnTo>
                    <a:pt x="895350" y="55959"/>
                  </a:lnTo>
                  <a:lnTo>
                    <a:pt x="796528" y="175022"/>
                  </a:lnTo>
                  <a:lnTo>
                    <a:pt x="775097" y="261937"/>
                  </a:lnTo>
                  <a:lnTo>
                    <a:pt x="788194" y="355997"/>
                  </a:lnTo>
                  <a:lnTo>
                    <a:pt x="698897" y="279797"/>
                  </a:lnTo>
                  <a:lnTo>
                    <a:pt x="702469" y="178594"/>
                  </a:lnTo>
                  <a:lnTo>
                    <a:pt x="709612" y="111919"/>
                  </a:lnTo>
                  <a:lnTo>
                    <a:pt x="621506" y="176212"/>
                  </a:lnTo>
                  <a:lnTo>
                    <a:pt x="528637" y="242887"/>
                  </a:lnTo>
                  <a:lnTo>
                    <a:pt x="560784" y="166687"/>
                  </a:lnTo>
                  <a:lnTo>
                    <a:pt x="590550" y="100012"/>
                  </a:lnTo>
                  <a:lnTo>
                    <a:pt x="572691" y="32147"/>
                  </a:lnTo>
                  <a:lnTo>
                    <a:pt x="507206" y="0"/>
                  </a:lnTo>
                  <a:lnTo>
                    <a:pt x="448866" y="25003"/>
                  </a:lnTo>
                  <a:lnTo>
                    <a:pt x="389334" y="159544"/>
                  </a:lnTo>
                  <a:lnTo>
                    <a:pt x="366712" y="247650"/>
                  </a:lnTo>
                  <a:lnTo>
                    <a:pt x="235744" y="310753"/>
                  </a:lnTo>
                  <a:lnTo>
                    <a:pt x="64294" y="392906"/>
                  </a:lnTo>
                  <a:lnTo>
                    <a:pt x="0" y="509587"/>
                  </a:lnTo>
                  <a:lnTo>
                    <a:pt x="16669" y="670322"/>
                  </a:lnTo>
                  <a:lnTo>
                    <a:pt x="151209" y="847725"/>
                  </a:lnTo>
                  <a:lnTo>
                    <a:pt x="288131" y="903684"/>
                  </a:lnTo>
                  <a:lnTo>
                    <a:pt x="619125" y="1119187"/>
                  </a:lnTo>
                  <a:lnTo>
                    <a:pt x="694134" y="1190625"/>
                  </a:lnTo>
                  <a:lnTo>
                    <a:pt x="698897" y="1291828"/>
                  </a:lnTo>
                  <a:lnTo>
                    <a:pt x="615553" y="1345406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E1602C29-80E2-8876-D042-559CE411319B}"/>
                </a:ext>
              </a:extLst>
            </p:cNvPr>
            <p:cNvSpPr/>
            <p:nvPr/>
          </p:nvSpPr>
          <p:spPr>
            <a:xfrm>
              <a:off x="5028009" y="2525316"/>
              <a:ext cx="1506141" cy="1285875"/>
            </a:xfrm>
            <a:custGeom>
              <a:avLst/>
              <a:gdLst>
                <a:gd name="connsiteX0" fmla="*/ 182166 w 1506141"/>
                <a:gd name="connsiteY0" fmla="*/ 0 h 1285875"/>
                <a:gd name="connsiteX1" fmla="*/ 710804 w 1506141"/>
                <a:gd name="connsiteY1" fmla="*/ 166687 h 1285875"/>
                <a:gd name="connsiteX2" fmla="*/ 926307 w 1506141"/>
                <a:gd name="connsiteY2" fmla="*/ 257175 h 1285875"/>
                <a:gd name="connsiteX3" fmla="*/ 1072754 w 1506141"/>
                <a:gd name="connsiteY3" fmla="*/ 346472 h 1285875"/>
                <a:gd name="connsiteX4" fmla="*/ 1248966 w 1506141"/>
                <a:gd name="connsiteY4" fmla="*/ 528637 h 1285875"/>
                <a:gd name="connsiteX5" fmla="*/ 1371600 w 1506141"/>
                <a:gd name="connsiteY5" fmla="*/ 745331 h 1285875"/>
                <a:gd name="connsiteX6" fmla="*/ 1464469 w 1506141"/>
                <a:gd name="connsiteY6" fmla="*/ 942975 h 1285875"/>
                <a:gd name="connsiteX7" fmla="*/ 1501379 w 1506141"/>
                <a:gd name="connsiteY7" fmla="*/ 1131093 h 1285875"/>
                <a:gd name="connsiteX8" fmla="*/ 1506141 w 1506141"/>
                <a:gd name="connsiteY8" fmla="*/ 1225153 h 1285875"/>
                <a:gd name="connsiteX9" fmla="*/ 1477566 w 1506141"/>
                <a:gd name="connsiteY9" fmla="*/ 1285875 h 1285875"/>
                <a:gd name="connsiteX10" fmla="*/ 1431132 w 1506141"/>
                <a:gd name="connsiteY10" fmla="*/ 1275159 h 1285875"/>
                <a:gd name="connsiteX11" fmla="*/ 1390650 w 1506141"/>
                <a:gd name="connsiteY11" fmla="*/ 1228725 h 1285875"/>
                <a:gd name="connsiteX12" fmla="*/ 1372791 w 1506141"/>
                <a:gd name="connsiteY12" fmla="*/ 1063228 h 1285875"/>
                <a:gd name="connsiteX13" fmla="*/ 1306116 w 1506141"/>
                <a:gd name="connsiteY13" fmla="*/ 835818 h 1285875"/>
                <a:gd name="connsiteX14" fmla="*/ 1185863 w 1506141"/>
                <a:gd name="connsiteY14" fmla="*/ 636984 h 1285875"/>
                <a:gd name="connsiteX15" fmla="*/ 1059657 w 1506141"/>
                <a:gd name="connsiteY15" fmla="*/ 511968 h 1285875"/>
                <a:gd name="connsiteX16" fmla="*/ 845344 w 1506141"/>
                <a:gd name="connsiteY16" fmla="*/ 416718 h 1285875"/>
                <a:gd name="connsiteX17" fmla="*/ 564357 w 1506141"/>
                <a:gd name="connsiteY17" fmla="*/ 373856 h 1285875"/>
                <a:gd name="connsiteX18" fmla="*/ 385763 w 1506141"/>
                <a:gd name="connsiteY18" fmla="*/ 415528 h 1285875"/>
                <a:gd name="connsiteX19" fmla="*/ 246460 w 1506141"/>
                <a:gd name="connsiteY19" fmla="*/ 484584 h 1285875"/>
                <a:gd name="connsiteX20" fmla="*/ 300038 w 1506141"/>
                <a:gd name="connsiteY20" fmla="*/ 311943 h 1285875"/>
                <a:gd name="connsiteX21" fmla="*/ 208360 w 1506141"/>
                <a:gd name="connsiteY21" fmla="*/ 383381 h 1285875"/>
                <a:gd name="connsiteX22" fmla="*/ 132160 w 1506141"/>
                <a:gd name="connsiteY22" fmla="*/ 448865 h 1285875"/>
                <a:gd name="connsiteX23" fmla="*/ 63104 w 1506141"/>
                <a:gd name="connsiteY23" fmla="*/ 458390 h 1285875"/>
                <a:gd name="connsiteX24" fmla="*/ 0 w 1506141"/>
                <a:gd name="connsiteY24" fmla="*/ 388143 h 1285875"/>
                <a:gd name="connsiteX25" fmla="*/ 8335 w 1506141"/>
                <a:gd name="connsiteY25" fmla="*/ 303609 h 1285875"/>
                <a:gd name="connsiteX26" fmla="*/ 115491 w 1506141"/>
                <a:gd name="connsiteY26" fmla="*/ 173831 h 1285875"/>
                <a:gd name="connsiteX27" fmla="*/ 165497 w 1506141"/>
                <a:gd name="connsiteY27" fmla="*/ 130968 h 1285875"/>
                <a:gd name="connsiteX28" fmla="*/ 182166 w 1506141"/>
                <a:gd name="connsiteY28" fmla="*/ 0 h 128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06141" h="1285875">
                  <a:moveTo>
                    <a:pt x="182166" y="0"/>
                  </a:moveTo>
                  <a:lnTo>
                    <a:pt x="710804" y="166687"/>
                  </a:lnTo>
                  <a:lnTo>
                    <a:pt x="926307" y="257175"/>
                  </a:lnTo>
                  <a:lnTo>
                    <a:pt x="1072754" y="346472"/>
                  </a:lnTo>
                  <a:lnTo>
                    <a:pt x="1248966" y="528637"/>
                  </a:lnTo>
                  <a:lnTo>
                    <a:pt x="1371600" y="745331"/>
                  </a:lnTo>
                  <a:lnTo>
                    <a:pt x="1464469" y="942975"/>
                  </a:lnTo>
                  <a:lnTo>
                    <a:pt x="1501379" y="1131093"/>
                  </a:lnTo>
                  <a:lnTo>
                    <a:pt x="1506141" y="1225153"/>
                  </a:lnTo>
                  <a:lnTo>
                    <a:pt x="1477566" y="1285875"/>
                  </a:lnTo>
                  <a:lnTo>
                    <a:pt x="1431132" y="1275159"/>
                  </a:lnTo>
                  <a:lnTo>
                    <a:pt x="1390650" y="1228725"/>
                  </a:lnTo>
                  <a:lnTo>
                    <a:pt x="1372791" y="1063228"/>
                  </a:lnTo>
                  <a:lnTo>
                    <a:pt x="1306116" y="835818"/>
                  </a:lnTo>
                  <a:lnTo>
                    <a:pt x="1185863" y="636984"/>
                  </a:lnTo>
                  <a:lnTo>
                    <a:pt x="1059657" y="511968"/>
                  </a:lnTo>
                  <a:lnTo>
                    <a:pt x="845344" y="416718"/>
                  </a:lnTo>
                  <a:lnTo>
                    <a:pt x="564357" y="373856"/>
                  </a:lnTo>
                  <a:lnTo>
                    <a:pt x="385763" y="415528"/>
                  </a:lnTo>
                  <a:lnTo>
                    <a:pt x="246460" y="484584"/>
                  </a:lnTo>
                  <a:lnTo>
                    <a:pt x="300038" y="311943"/>
                  </a:lnTo>
                  <a:lnTo>
                    <a:pt x="208360" y="383381"/>
                  </a:lnTo>
                  <a:lnTo>
                    <a:pt x="132160" y="448865"/>
                  </a:lnTo>
                  <a:lnTo>
                    <a:pt x="63104" y="458390"/>
                  </a:lnTo>
                  <a:lnTo>
                    <a:pt x="0" y="388143"/>
                  </a:lnTo>
                  <a:lnTo>
                    <a:pt x="8335" y="303609"/>
                  </a:lnTo>
                  <a:lnTo>
                    <a:pt x="115491" y="173831"/>
                  </a:lnTo>
                  <a:lnTo>
                    <a:pt x="165497" y="130968"/>
                  </a:lnTo>
                  <a:lnTo>
                    <a:pt x="182166" y="0"/>
                  </a:lnTo>
                  <a:close/>
                </a:path>
              </a:pathLst>
            </a:custGeom>
            <a:solidFill>
              <a:srgbClr val="FBECE1"/>
            </a:solidFill>
            <a:ln>
              <a:solidFill>
                <a:srgbClr val="FBEC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7227DC03-4504-FF82-97C0-3A0EB8918F79}"/>
                </a:ext>
              </a:extLst>
            </p:cNvPr>
            <p:cNvSpPr/>
            <p:nvPr/>
          </p:nvSpPr>
          <p:spPr>
            <a:xfrm rot="19200815">
              <a:off x="5387083" y="2288075"/>
              <a:ext cx="875997" cy="1815643"/>
            </a:xfrm>
            <a:custGeom>
              <a:avLst/>
              <a:gdLst>
                <a:gd name="connsiteX0" fmla="*/ 401283 w 868351"/>
                <a:gd name="connsiteY0" fmla="*/ 0 h 1815643"/>
                <a:gd name="connsiteX1" fmla="*/ 703890 w 868351"/>
                <a:gd name="connsiteY1" fmla="*/ 480224 h 1815643"/>
                <a:gd name="connsiteX2" fmla="*/ 851905 w 868351"/>
                <a:gd name="connsiteY2" fmla="*/ 828881 h 1815643"/>
                <a:gd name="connsiteX3" fmla="*/ 868351 w 868351"/>
                <a:gd name="connsiteY3" fmla="*/ 1101885 h 1815643"/>
                <a:gd name="connsiteX4" fmla="*/ 792699 w 868351"/>
                <a:gd name="connsiteY4" fmla="*/ 1493301 h 1815643"/>
                <a:gd name="connsiteX5" fmla="*/ 690733 w 868351"/>
                <a:gd name="connsiteY5" fmla="*/ 1703810 h 1815643"/>
                <a:gd name="connsiteX6" fmla="*/ 618371 w 868351"/>
                <a:gd name="connsiteY6" fmla="*/ 1799197 h 1815643"/>
                <a:gd name="connsiteX7" fmla="*/ 559165 w 868351"/>
                <a:gd name="connsiteY7" fmla="*/ 1815643 h 1815643"/>
                <a:gd name="connsiteX8" fmla="*/ 532851 w 868351"/>
                <a:gd name="connsiteY8" fmla="*/ 1792619 h 1815643"/>
                <a:gd name="connsiteX9" fmla="*/ 519694 w 868351"/>
                <a:gd name="connsiteY9" fmla="*/ 1730124 h 1815643"/>
                <a:gd name="connsiteX10" fmla="*/ 595346 w 868351"/>
                <a:gd name="connsiteY10" fmla="*/ 1615001 h 1815643"/>
                <a:gd name="connsiteX11" fmla="*/ 710469 w 868351"/>
                <a:gd name="connsiteY11" fmla="*/ 1374889 h 1815643"/>
                <a:gd name="connsiteX12" fmla="*/ 749939 w 868351"/>
                <a:gd name="connsiteY12" fmla="*/ 1144645 h 1815643"/>
                <a:gd name="connsiteX13" fmla="*/ 723625 w 868351"/>
                <a:gd name="connsiteY13" fmla="*/ 950581 h 1815643"/>
                <a:gd name="connsiteX14" fmla="*/ 638106 w 868351"/>
                <a:gd name="connsiteY14" fmla="*/ 763096 h 1815643"/>
                <a:gd name="connsiteX15" fmla="*/ 453910 w 868351"/>
                <a:gd name="connsiteY15" fmla="*/ 542719 h 1815643"/>
                <a:gd name="connsiteX16" fmla="*/ 319053 w 868351"/>
                <a:gd name="connsiteY16" fmla="*/ 470357 h 1815643"/>
                <a:gd name="connsiteX17" fmla="*/ 246690 w 868351"/>
                <a:gd name="connsiteY17" fmla="*/ 447332 h 1815643"/>
                <a:gd name="connsiteX18" fmla="*/ 115122 w 868351"/>
                <a:gd name="connsiteY18" fmla="*/ 411151 h 1815643"/>
                <a:gd name="connsiteX19" fmla="*/ 279582 w 868351"/>
                <a:gd name="connsiteY19" fmla="*/ 315764 h 1815643"/>
                <a:gd name="connsiteX20" fmla="*/ 174328 w 868351"/>
                <a:gd name="connsiteY20" fmla="*/ 312475 h 1815643"/>
                <a:gd name="connsiteX21" fmla="*/ 69073 w 868351"/>
                <a:gd name="connsiteY21" fmla="*/ 309186 h 1815643"/>
                <a:gd name="connsiteX22" fmla="*/ 0 w 868351"/>
                <a:gd name="connsiteY22" fmla="*/ 273004 h 1815643"/>
                <a:gd name="connsiteX23" fmla="*/ 3289 w 868351"/>
                <a:gd name="connsiteY23" fmla="*/ 180906 h 1815643"/>
                <a:gd name="connsiteX24" fmla="*/ 59205 w 868351"/>
                <a:gd name="connsiteY24" fmla="*/ 121701 h 1815643"/>
                <a:gd name="connsiteX25" fmla="*/ 184195 w 868351"/>
                <a:gd name="connsiteY25" fmla="*/ 92098 h 1815643"/>
                <a:gd name="connsiteX26" fmla="*/ 273004 w 868351"/>
                <a:gd name="connsiteY26" fmla="*/ 88809 h 1815643"/>
                <a:gd name="connsiteX27" fmla="*/ 401283 w 868351"/>
                <a:gd name="connsiteY27" fmla="*/ 0 h 1815643"/>
                <a:gd name="connsiteX0" fmla="*/ 401283 w 868351"/>
                <a:gd name="connsiteY0" fmla="*/ 0 h 1815643"/>
                <a:gd name="connsiteX1" fmla="*/ 703890 w 868351"/>
                <a:gd name="connsiteY1" fmla="*/ 480224 h 1815643"/>
                <a:gd name="connsiteX2" fmla="*/ 851905 w 868351"/>
                <a:gd name="connsiteY2" fmla="*/ 828881 h 1815643"/>
                <a:gd name="connsiteX3" fmla="*/ 868351 w 868351"/>
                <a:gd name="connsiteY3" fmla="*/ 1101885 h 1815643"/>
                <a:gd name="connsiteX4" fmla="*/ 792699 w 868351"/>
                <a:gd name="connsiteY4" fmla="*/ 1493301 h 1815643"/>
                <a:gd name="connsiteX5" fmla="*/ 690733 w 868351"/>
                <a:gd name="connsiteY5" fmla="*/ 1703810 h 1815643"/>
                <a:gd name="connsiteX6" fmla="*/ 618371 w 868351"/>
                <a:gd name="connsiteY6" fmla="*/ 1799197 h 1815643"/>
                <a:gd name="connsiteX7" fmla="*/ 559165 w 868351"/>
                <a:gd name="connsiteY7" fmla="*/ 1815643 h 1815643"/>
                <a:gd name="connsiteX8" fmla="*/ 532851 w 868351"/>
                <a:gd name="connsiteY8" fmla="*/ 1792619 h 1815643"/>
                <a:gd name="connsiteX9" fmla="*/ 519694 w 868351"/>
                <a:gd name="connsiteY9" fmla="*/ 1730124 h 1815643"/>
                <a:gd name="connsiteX10" fmla="*/ 595346 w 868351"/>
                <a:gd name="connsiteY10" fmla="*/ 1615001 h 1815643"/>
                <a:gd name="connsiteX11" fmla="*/ 710469 w 868351"/>
                <a:gd name="connsiteY11" fmla="*/ 1374889 h 1815643"/>
                <a:gd name="connsiteX12" fmla="*/ 749939 w 868351"/>
                <a:gd name="connsiteY12" fmla="*/ 1144645 h 1815643"/>
                <a:gd name="connsiteX13" fmla="*/ 723625 w 868351"/>
                <a:gd name="connsiteY13" fmla="*/ 950581 h 1815643"/>
                <a:gd name="connsiteX14" fmla="*/ 638106 w 868351"/>
                <a:gd name="connsiteY14" fmla="*/ 763096 h 1815643"/>
                <a:gd name="connsiteX15" fmla="*/ 453910 w 868351"/>
                <a:gd name="connsiteY15" fmla="*/ 542719 h 1815643"/>
                <a:gd name="connsiteX16" fmla="*/ 319053 w 868351"/>
                <a:gd name="connsiteY16" fmla="*/ 470357 h 1815643"/>
                <a:gd name="connsiteX17" fmla="*/ 246690 w 868351"/>
                <a:gd name="connsiteY17" fmla="*/ 447332 h 1815643"/>
                <a:gd name="connsiteX18" fmla="*/ 115122 w 868351"/>
                <a:gd name="connsiteY18" fmla="*/ 411151 h 1815643"/>
                <a:gd name="connsiteX19" fmla="*/ 279582 w 868351"/>
                <a:gd name="connsiteY19" fmla="*/ 315764 h 1815643"/>
                <a:gd name="connsiteX20" fmla="*/ 174328 w 868351"/>
                <a:gd name="connsiteY20" fmla="*/ 312475 h 1815643"/>
                <a:gd name="connsiteX21" fmla="*/ 69073 w 868351"/>
                <a:gd name="connsiteY21" fmla="*/ 309186 h 1815643"/>
                <a:gd name="connsiteX22" fmla="*/ 0 w 868351"/>
                <a:gd name="connsiteY22" fmla="*/ 273004 h 1815643"/>
                <a:gd name="connsiteX23" fmla="*/ 3289 w 868351"/>
                <a:gd name="connsiteY23" fmla="*/ 180906 h 1815643"/>
                <a:gd name="connsiteX24" fmla="*/ 59205 w 868351"/>
                <a:gd name="connsiteY24" fmla="*/ 121701 h 1815643"/>
                <a:gd name="connsiteX25" fmla="*/ 184195 w 868351"/>
                <a:gd name="connsiteY25" fmla="*/ 92098 h 1815643"/>
                <a:gd name="connsiteX26" fmla="*/ 273004 w 868351"/>
                <a:gd name="connsiteY26" fmla="*/ 88809 h 1815643"/>
                <a:gd name="connsiteX27" fmla="*/ 401283 w 868351"/>
                <a:gd name="connsiteY27" fmla="*/ 0 h 1815643"/>
                <a:gd name="connsiteX0" fmla="*/ 401283 w 868351"/>
                <a:gd name="connsiteY0" fmla="*/ 0 h 1815643"/>
                <a:gd name="connsiteX1" fmla="*/ 703890 w 868351"/>
                <a:gd name="connsiteY1" fmla="*/ 480224 h 1815643"/>
                <a:gd name="connsiteX2" fmla="*/ 851905 w 868351"/>
                <a:gd name="connsiteY2" fmla="*/ 828881 h 1815643"/>
                <a:gd name="connsiteX3" fmla="*/ 868351 w 868351"/>
                <a:gd name="connsiteY3" fmla="*/ 1101885 h 1815643"/>
                <a:gd name="connsiteX4" fmla="*/ 792699 w 868351"/>
                <a:gd name="connsiteY4" fmla="*/ 1493301 h 1815643"/>
                <a:gd name="connsiteX5" fmla="*/ 690733 w 868351"/>
                <a:gd name="connsiteY5" fmla="*/ 1703810 h 1815643"/>
                <a:gd name="connsiteX6" fmla="*/ 618371 w 868351"/>
                <a:gd name="connsiteY6" fmla="*/ 1799197 h 1815643"/>
                <a:gd name="connsiteX7" fmla="*/ 559165 w 868351"/>
                <a:gd name="connsiteY7" fmla="*/ 1815643 h 1815643"/>
                <a:gd name="connsiteX8" fmla="*/ 532851 w 868351"/>
                <a:gd name="connsiteY8" fmla="*/ 1792619 h 1815643"/>
                <a:gd name="connsiteX9" fmla="*/ 519694 w 868351"/>
                <a:gd name="connsiteY9" fmla="*/ 1730124 h 1815643"/>
                <a:gd name="connsiteX10" fmla="*/ 595346 w 868351"/>
                <a:gd name="connsiteY10" fmla="*/ 1615001 h 1815643"/>
                <a:gd name="connsiteX11" fmla="*/ 710469 w 868351"/>
                <a:gd name="connsiteY11" fmla="*/ 1374889 h 1815643"/>
                <a:gd name="connsiteX12" fmla="*/ 749939 w 868351"/>
                <a:gd name="connsiteY12" fmla="*/ 1144645 h 1815643"/>
                <a:gd name="connsiteX13" fmla="*/ 723625 w 868351"/>
                <a:gd name="connsiteY13" fmla="*/ 950581 h 1815643"/>
                <a:gd name="connsiteX14" fmla="*/ 638106 w 868351"/>
                <a:gd name="connsiteY14" fmla="*/ 763096 h 1815643"/>
                <a:gd name="connsiteX15" fmla="*/ 453910 w 868351"/>
                <a:gd name="connsiteY15" fmla="*/ 542719 h 1815643"/>
                <a:gd name="connsiteX16" fmla="*/ 319053 w 868351"/>
                <a:gd name="connsiteY16" fmla="*/ 470357 h 1815643"/>
                <a:gd name="connsiteX17" fmla="*/ 246690 w 868351"/>
                <a:gd name="connsiteY17" fmla="*/ 447332 h 1815643"/>
                <a:gd name="connsiteX18" fmla="*/ 115122 w 868351"/>
                <a:gd name="connsiteY18" fmla="*/ 411151 h 1815643"/>
                <a:gd name="connsiteX19" fmla="*/ 279582 w 868351"/>
                <a:gd name="connsiteY19" fmla="*/ 315764 h 1815643"/>
                <a:gd name="connsiteX20" fmla="*/ 174328 w 868351"/>
                <a:gd name="connsiteY20" fmla="*/ 312475 h 1815643"/>
                <a:gd name="connsiteX21" fmla="*/ 69073 w 868351"/>
                <a:gd name="connsiteY21" fmla="*/ 309186 h 1815643"/>
                <a:gd name="connsiteX22" fmla="*/ 0 w 868351"/>
                <a:gd name="connsiteY22" fmla="*/ 273004 h 1815643"/>
                <a:gd name="connsiteX23" fmla="*/ 3289 w 868351"/>
                <a:gd name="connsiteY23" fmla="*/ 180906 h 1815643"/>
                <a:gd name="connsiteX24" fmla="*/ 59205 w 868351"/>
                <a:gd name="connsiteY24" fmla="*/ 121701 h 1815643"/>
                <a:gd name="connsiteX25" fmla="*/ 184195 w 868351"/>
                <a:gd name="connsiteY25" fmla="*/ 92098 h 1815643"/>
                <a:gd name="connsiteX26" fmla="*/ 273004 w 868351"/>
                <a:gd name="connsiteY26" fmla="*/ 88809 h 1815643"/>
                <a:gd name="connsiteX27" fmla="*/ 401283 w 868351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1283 w 871368"/>
                <a:gd name="connsiteY0" fmla="*/ 0 h 1815643"/>
                <a:gd name="connsiteX1" fmla="*/ 703890 w 871368"/>
                <a:gd name="connsiteY1" fmla="*/ 480224 h 1815643"/>
                <a:gd name="connsiteX2" fmla="*/ 851905 w 871368"/>
                <a:gd name="connsiteY2" fmla="*/ 828881 h 1815643"/>
                <a:gd name="connsiteX3" fmla="*/ 868351 w 871368"/>
                <a:gd name="connsiteY3" fmla="*/ 1101885 h 1815643"/>
                <a:gd name="connsiteX4" fmla="*/ 792699 w 871368"/>
                <a:gd name="connsiteY4" fmla="*/ 1493301 h 1815643"/>
                <a:gd name="connsiteX5" fmla="*/ 690733 w 871368"/>
                <a:gd name="connsiteY5" fmla="*/ 1703810 h 1815643"/>
                <a:gd name="connsiteX6" fmla="*/ 618371 w 871368"/>
                <a:gd name="connsiteY6" fmla="*/ 1799197 h 1815643"/>
                <a:gd name="connsiteX7" fmla="*/ 559165 w 871368"/>
                <a:gd name="connsiteY7" fmla="*/ 1815643 h 1815643"/>
                <a:gd name="connsiteX8" fmla="*/ 532851 w 871368"/>
                <a:gd name="connsiteY8" fmla="*/ 1792619 h 1815643"/>
                <a:gd name="connsiteX9" fmla="*/ 519694 w 871368"/>
                <a:gd name="connsiteY9" fmla="*/ 1730124 h 1815643"/>
                <a:gd name="connsiteX10" fmla="*/ 595346 w 871368"/>
                <a:gd name="connsiteY10" fmla="*/ 1615001 h 1815643"/>
                <a:gd name="connsiteX11" fmla="*/ 710469 w 871368"/>
                <a:gd name="connsiteY11" fmla="*/ 1374889 h 1815643"/>
                <a:gd name="connsiteX12" fmla="*/ 749939 w 871368"/>
                <a:gd name="connsiteY12" fmla="*/ 1144645 h 1815643"/>
                <a:gd name="connsiteX13" fmla="*/ 723625 w 871368"/>
                <a:gd name="connsiteY13" fmla="*/ 950581 h 1815643"/>
                <a:gd name="connsiteX14" fmla="*/ 638106 w 871368"/>
                <a:gd name="connsiteY14" fmla="*/ 763096 h 1815643"/>
                <a:gd name="connsiteX15" fmla="*/ 453910 w 871368"/>
                <a:gd name="connsiteY15" fmla="*/ 542719 h 1815643"/>
                <a:gd name="connsiteX16" fmla="*/ 319053 w 871368"/>
                <a:gd name="connsiteY16" fmla="*/ 470357 h 1815643"/>
                <a:gd name="connsiteX17" fmla="*/ 246690 w 871368"/>
                <a:gd name="connsiteY17" fmla="*/ 447332 h 1815643"/>
                <a:gd name="connsiteX18" fmla="*/ 115122 w 871368"/>
                <a:gd name="connsiteY18" fmla="*/ 411151 h 1815643"/>
                <a:gd name="connsiteX19" fmla="*/ 279582 w 871368"/>
                <a:gd name="connsiteY19" fmla="*/ 315764 h 1815643"/>
                <a:gd name="connsiteX20" fmla="*/ 174328 w 871368"/>
                <a:gd name="connsiteY20" fmla="*/ 312475 h 1815643"/>
                <a:gd name="connsiteX21" fmla="*/ 69073 w 871368"/>
                <a:gd name="connsiteY21" fmla="*/ 309186 h 1815643"/>
                <a:gd name="connsiteX22" fmla="*/ 0 w 871368"/>
                <a:gd name="connsiteY22" fmla="*/ 273004 h 1815643"/>
                <a:gd name="connsiteX23" fmla="*/ 3289 w 871368"/>
                <a:gd name="connsiteY23" fmla="*/ 180906 h 1815643"/>
                <a:gd name="connsiteX24" fmla="*/ 59205 w 871368"/>
                <a:gd name="connsiteY24" fmla="*/ 121701 h 1815643"/>
                <a:gd name="connsiteX25" fmla="*/ 184195 w 871368"/>
                <a:gd name="connsiteY25" fmla="*/ 92098 h 1815643"/>
                <a:gd name="connsiteX26" fmla="*/ 273004 w 871368"/>
                <a:gd name="connsiteY26" fmla="*/ 88809 h 1815643"/>
                <a:gd name="connsiteX27" fmla="*/ 401283 w 871368"/>
                <a:gd name="connsiteY27" fmla="*/ 0 h 1815643"/>
                <a:gd name="connsiteX0" fmla="*/ 403424 w 873509"/>
                <a:gd name="connsiteY0" fmla="*/ 0 h 1815643"/>
                <a:gd name="connsiteX1" fmla="*/ 706031 w 873509"/>
                <a:gd name="connsiteY1" fmla="*/ 480224 h 1815643"/>
                <a:gd name="connsiteX2" fmla="*/ 854046 w 873509"/>
                <a:gd name="connsiteY2" fmla="*/ 828881 h 1815643"/>
                <a:gd name="connsiteX3" fmla="*/ 870492 w 873509"/>
                <a:gd name="connsiteY3" fmla="*/ 1101885 h 1815643"/>
                <a:gd name="connsiteX4" fmla="*/ 794840 w 873509"/>
                <a:gd name="connsiteY4" fmla="*/ 1493301 h 1815643"/>
                <a:gd name="connsiteX5" fmla="*/ 692874 w 873509"/>
                <a:gd name="connsiteY5" fmla="*/ 1703810 h 1815643"/>
                <a:gd name="connsiteX6" fmla="*/ 620512 w 873509"/>
                <a:gd name="connsiteY6" fmla="*/ 1799197 h 1815643"/>
                <a:gd name="connsiteX7" fmla="*/ 561306 w 873509"/>
                <a:gd name="connsiteY7" fmla="*/ 1815643 h 1815643"/>
                <a:gd name="connsiteX8" fmla="*/ 534992 w 873509"/>
                <a:gd name="connsiteY8" fmla="*/ 1792619 h 1815643"/>
                <a:gd name="connsiteX9" fmla="*/ 521835 w 873509"/>
                <a:gd name="connsiteY9" fmla="*/ 1730124 h 1815643"/>
                <a:gd name="connsiteX10" fmla="*/ 597487 w 873509"/>
                <a:gd name="connsiteY10" fmla="*/ 1615001 h 1815643"/>
                <a:gd name="connsiteX11" fmla="*/ 712610 w 873509"/>
                <a:gd name="connsiteY11" fmla="*/ 1374889 h 1815643"/>
                <a:gd name="connsiteX12" fmla="*/ 752080 w 873509"/>
                <a:gd name="connsiteY12" fmla="*/ 1144645 h 1815643"/>
                <a:gd name="connsiteX13" fmla="*/ 725766 w 873509"/>
                <a:gd name="connsiteY13" fmla="*/ 950581 h 1815643"/>
                <a:gd name="connsiteX14" fmla="*/ 640247 w 873509"/>
                <a:gd name="connsiteY14" fmla="*/ 763096 h 1815643"/>
                <a:gd name="connsiteX15" fmla="*/ 456051 w 873509"/>
                <a:gd name="connsiteY15" fmla="*/ 542719 h 1815643"/>
                <a:gd name="connsiteX16" fmla="*/ 321194 w 873509"/>
                <a:gd name="connsiteY16" fmla="*/ 470357 h 1815643"/>
                <a:gd name="connsiteX17" fmla="*/ 248831 w 873509"/>
                <a:gd name="connsiteY17" fmla="*/ 447332 h 1815643"/>
                <a:gd name="connsiteX18" fmla="*/ 117263 w 873509"/>
                <a:gd name="connsiteY18" fmla="*/ 411151 h 1815643"/>
                <a:gd name="connsiteX19" fmla="*/ 281723 w 873509"/>
                <a:gd name="connsiteY19" fmla="*/ 315764 h 1815643"/>
                <a:gd name="connsiteX20" fmla="*/ 176469 w 873509"/>
                <a:gd name="connsiteY20" fmla="*/ 312475 h 1815643"/>
                <a:gd name="connsiteX21" fmla="*/ 71214 w 873509"/>
                <a:gd name="connsiteY21" fmla="*/ 309186 h 1815643"/>
                <a:gd name="connsiteX22" fmla="*/ 2141 w 873509"/>
                <a:gd name="connsiteY22" fmla="*/ 273004 h 1815643"/>
                <a:gd name="connsiteX23" fmla="*/ 5430 w 873509"/>
                <a:gd name="connsiteY23" fmla="*/ 180906 h 1815643"/>
                <a:gd name="connsiteX24" fmla="*/ 61346 w 873509"/>
                <a:gd name="connsiteY24" fmla="*/ 121701 h 1815643"/>
                <a:gd name="connsiteX25" fmla="*/ 186336 w 873509"/>
                <a:gd name="connsiteY25" fmla="*/ 92098 h 1815643"/>
                <a:gd name="connsiteX26" fmla="*/ 275145 w 873509"/>
                <a:gd name="connsiteY26" fmla="*/ 88809 h 1815643"/>
                <a:gd name="connsiteX27" fmla="*/ 403424 w 873509"/>
                <a:gd name="connsiteY27" fmla="*/ 0 h 1815643"/>
                <a:gd name="connsiteX0" fmla="*/ 403424 w 873509"/>
                <a:gd name="connsiteY0" fmla="*/ 0 h 1815643"/>
                <a:gd name="connsiteX1" fmla="*/ 706031 w 873509"/>
                <a:gd name="connsiteY1" fmla="*/ 480224 h 1815643"/>
                <a:gd name="connsiteX2" fmla="*/ 854046 w 873509"/>
                <a:gd name="connsiteY2" fmla="*/ 828881 h 1815643"/>
                <a:gd name="connsiteX3" fmla="*/ 870492 w 873509"/>
                <a:gd name="connsiteY3" fmla="*/ 1101885 h 1815643"/>
                <a:gd name="connsiteX4" fmla="*/ 794840 w 873509"/>
                <a:gd name="connsiteY4" fmla="*/ 1493301 h 1815643"/>
                <a:gd name="connsiteX5" fmla="*/ 692874 w 873509"/>
                <a:gd name="connsiteY5" fmla="*/ 1703810 h 1815643"/>
                <a:gd name="connsiteX6" fmla="*/ 620512 w 873509"/>
                <a:gd name="connsiteY6" fmla="*/ 1799197 h 1815643"/>
                <a:gd name="connsiteX7" fmla="*/ 561306 w 873509"/>
                <a:gd name="connsiteY7" fmla="*/ 1815643 h 1815643"/>
                <a:gd name="connsiteX8" fmla="*/ 534992 w 873509"/>
                <a:gd name="connsiteY8" fmla="*/ 1792619 h 1815643"/>
                <a:gd name="connsiteX9" fmla="*/ 521835 w 873509"/>
                <a:gd name="connsiteY9" fmla="*/ 1730124 h 1815643"/>
                <a:gd name="connsiteX10" fmla="*/ 597487 w 873509"/>
                <a:gd name="connsiteY10" fmla="*/ 1615001 h 1815643"/>
                <a:gd name="connsiteX11" fmla="*/ 712610 w 873509"/>
                <a:gd name="connsiteY11" fmla="*/ 1374889 h 1815643"/>
                <a:gd name="connsiteX12" fmla="*/ 752080 w 873509"/>
                <a:gd name="connsiteY12" fmla="*/ 1144645 h 1815643"/>
                <a:gd name="connsiteX13" fmla="*/ 725766 w 873509"/>
                <a:gd name="connsiteY13" fmla="*/ 950581 h 1815643"/>
                <a:gd name="connsiteX14" fmla="*/ 640247 w 873509"/>
                <a:gd name="connsiteY14" fmla="*/ 763096 h 1815643"/>
                <a:gd name="connsiteX15" fmla="*/ 456051 w 873509"/>
                <a:gd name="connsiteY15" fmla="*/ 542719 h 1815643"/>
                <a:gd name="connsiteX16" fmla="*/ 321194 w 873509"/>
                <a:gd name="connsiteY16" fmla="*/ 470357 h 1815643"/>
                <a:gd name="connsiteX17" fmla="*/ 248831 w 873509"/>
                <a:gd name="connsiteY17" fmla="*/ 447332 h 1815643"/>
                <a:gd name="connsiteX18" fmla="*/ 117263 w 873509"/>
                <a:gd name="connsiteY18" fmla="*/ 411151 h 1815643"/>
                <a:gd name="connsiteX19" fmla="*/ 281723 w 873509"/>
                <a:gd name="connsiteY19" fmla="*/ 315764 h 1815643"/>
                <a:gd name="connsiteX20" fmla="*/ 176469 w 873509"/>
                <a:gd name="connsiteY20" fmla="*/ 312475 h 1815643"/>
                <a:gd name="connsiteX21" fmla="*/ 71214 w 873509"/>
                <a:gd name="connsiteY21" fmla="*/ 309186 h 1815643"/>
                <a:gd name="connsiteX22" fmla="*/ 2141 w 873509"/>
                <a:gd name="connsiteY22" fmla="*/ 273004 h 1815643"/>
                <a:gd name="connsiteX23" fmla="*/ 5430 w 873509"/>
                <a:gd name="connsiteY23" fmla="*/ 180906 h 1815643"/>
                <a:gd name="connsiteX24" fmla="*/ 61346 w 873509"/>
                <a:gd name="connsiteY24" fmla="*/ 121701 h 1815643"/>
                <a:gd name="connsiteX25" fmla="*/ 186336 w 873509"/>
                <a:gd name="connsiteY25" fmla="*/ 92098 h 1815643"/>
                <a:gd name="connsiteX26" fmla="*/ 275145 w 873509"/>
                <a:gd name="connsiteY26" fmla="*/ 88809 h 1815643"/>
                <a:gd name="connsiteX27" fmla="*/ 403424 w 873509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  <a:gd name="connsiteX0" fmla="*/ 405912 w 875997"/>
                <a:gd name="connsiteY0" fmla="*/ 0 h 1815643"/>
                <a:gd name="connsiteX1" fmla="*/ 708519 w 875997"/>
                <a:gd name="connsiteY1" fmla="*/ 480224 h 1815643"/>
                <a:gd name="connsiteX2" fmla="*/ 856534 w 875997"/>
                <a:gd name="connsiteY2" fmla="*/ 828881 h 1815643"/>
                <a:gd name="connsiteX3" fmla="*/ 872980 w 875997"/>
                <a:gd name="connsiteY3" fmla="*/ 1101885 h 1815643"/>
                <a:gd name="connsiteX4" fmla="*/ 797328 w 875997"/>
                <a:gd name="connsiteY4" fmla="*/ 1493301 h 1815643"/>
                <a:gd name="connsiteX5" fmla="*/ 695362 w 875997"/>
                <a:gd name="connsiteY5" fmla="*/ 1703810 h 1815643"/>
                <a:gd name="connsiteX6" fmla="*/ 623000 w 875997"/>
                <a:gd name="connsiteY6" fmla="*/ 1799197 h 1815643"/>
                <a:gd name="connsiteX7" fmla="*/ 563794 w 875997"/>
                <a:gd name="connsiteY7" fmla="*/ 1815643 h 1815643"/>
                <a:gd name="connsiteX8" fmla="*/ 537480 w 875997"/>
                <a:gd name="connsiteY8" fmla="*/ 1792619 h 1815643"/>
                <a:gd name="connsiteX9" fmla="*/ 524323 w 875997"/>
                <a:gd name="connsiteY9" fmla="*/ 1730124 h 1815643"/>
                <a:gd name="connsiteX10" fmla="*/ 599975 w 875997"/>
                <a:gd name="connsiteY10" fmla="*/ 1615001 h 1815643"/>
                <a:gd name="connsiteX11" fmla="*/ 715098 w 875997"/>
                <a:gd name="connsiteY11" fmla="*/ 1374889 h 1815643"/>
                <a:gd name="connsiteX12" fmla="*/ 754568 w 875997"/>
                <a:gd name="connsiteY12" fmla="*/ 1144645 h 1815643"/>
                <a:gd name="connsiteX13" fmla="*/ 728254 w 875997"/>
                <a:gd name="connsiteY13" fmla="*/ 950581 h 1815643"/>
                <a:gd name="connsiteX14" fmla="*/ 642735 w 875997"/>
                <a:gd name="connsiteY14" fmla="*/ 763096 h 1815643"/>
                <a:gd name="connsiteX15" fmla="*/ 458539 w 875997"/>
                <a:gd name="connsiteY15" fmla="*/ 542719 h 1815643"/>
                <a:gd name="connsiteX16" fmla="*/ 323682 w 875997"/>
                <a:gd name="connsiteY16" fmla="*/ 470357 h 1815643"/>
                <a:gd name="connsiteX17" fmla="*/ 251319 w 875997"/>
                <a:gd name="connsiteY17" fmla="*/ 447332 h 1815643"/>
                <a:gd name="connsiteX18" fmla="*/ 119751 w 875997"/>
                <a:gd name="connsiteY18" fmla="*/ 411151 h 1815643"/>
                <a:gd name="connsiteX19" fmla="*/ 284211 w 875997"/>
                <a:gd name="connsiteY19" fmla="*/ 315764 h 1815643"/>
                <a:gd name="connsiteX20" fmla="*/ 178957 w 875997"/>
                <a:gd name="connsiteY20" fmla="*/ 312475 h 1815643"/>
                <a:gd name="connsiteX21" fmla="*/ 73702 w 875997"/>
                <a:gd name="connsiteY21" fmla="*/ 309186 h 1815643"/>
                <a:gd name="connsiteX22" fmla="*/ 4629 w 875997"/>
                <a:gd name="connsiteY22" fmla="*/ 273004 h 1815643"/>
                <a:gd name="connsiteX23" fmla="*/ 7918 w 875997"/>
                <a:gd name="connsiteY23" fmla="*/ 180906 h 1815643"/>
                <a:gd name="connsiteX24" fmla="*/ 63834 w 875997"/>
                <a:gd name="connsiteY24" fmla="*/ 121701 h 1815643"/>
                <a:gd name="connsiteX25" fmla="*/ 188824 w 875997"/>
                <a:gd name="connsiteY25" fmla="*/ 92098 h 1815643"/>
                <a:gd name="connsiteX26" fmla="*/ 277633 w 875997"/>
                <a:gd name="connsiteY26" fmla="*/ 88809 h 1815643"/>
                <a:gd name="connsiteX27" fmla="*/ 405912 w 875997"/>
                <a:gd name="connsiteY27" fmla="*/ 0 h 18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75997" h="1815643">
                  <a:moveTo>
                    <a:pt x="405912" y="0"/>
                  </a:moveTo>
                  <a:lnTo>
                    <a:pt x="708519" y="480224"/>
                  </a:lnTo>
                  <a:cubicBezTo>
                    <a:pt x="757857" y="596443"/>
                    <a:pt x="833390" y="703137"/>
                    <a:pt x="856534" y="828881"/>
                  </a:cubicBezTo>
                  <a:cubicBezTo>
                    <a:pt x="876304" y="922264"/>
                    <a:pt x="879404" y="1010884"/>
                    <a:pt x="872980" y="1101885"/>
                  </a:cubicBezTo>
                  <a:cubicBezTo>
                    <a:pt x="859670" y="1234738"/>
                    <a:pt x="839213" y="1372354"/>
                    <a:pt x="797328" y="1493301"/>
                  </a:cubicBezTo>
                  <a:cubicBezTo>
                    <a:pt x="768102" y="1570615"/>
                    <a:pt x="729351" y="1633640"/>
                    <a:pt x="695362" y="1703810"/>
                  </a:cubicBezTo>
                  <a:cubicBezTo>
                    <a:pt x="671241" y="1735606"/>
                    <a:pt x="649503" y="1772163"/>
                    <a:pt x="623000" y="1799197"/>
                  </a:cubicBezTo>
                  <a:cubicBezTo>
                    <a:pt x="600883" y="1814204"/>
                    <a:pt x="583529" y="1810161"/>
                    <a:pt x="563794" y="1815643"/>
                  </a:cubicBezTo>
                  <a:lnTo>
                    <a:pt x="537480" y="1792619"/>
                  </a:lnTo>
                  <a:cubicBezTo>
                    <a:pt x="533094" y="1771787"/>
                    <a:pt x="521565" y="1760481"/>
                    <a:pt x="524323" y="1730124"/>
                  </a:cubicBezTo>
                  <a:cubicBezTo>
                    <a:pt x="542396" y="1682225"/>
                    <a:pt x="574758" y="1653375"/>
                    <a:pt x="599975" y="1615001"/>
                  </a:cubicBezTo>
                  <a:cubicBezTo>
                    <a:pt x="638349" y="1534964"/>
                    <a:pt x="688630" y="1469213"/>
                    <a:pt x="715098" y="1374889"/>
                  </a:cubicBezTo>
                  <a:cubicBezTo>
                    <a:pt x="742543" y="1298141"/>
                    <a:pt x="741411" y="1221393"/>
                    <a:pt x="754568" y="1144645"/>
                  </a:cubicBezTo>
                  <a:cubicBezTo>
                    <a:pt x="745797" y="1079957"/>
                    <a:pt x="751312" y="1027176"/>
                    <a:pt x="728254" y="950581"/>
                  </a:cubicBezTo>
                  <a:cubicBezTo>
                    <a:pt x="706892" y="883324"/>
                    <a:pt x="671241" y="825591"/>
                    <a:pt x="642735" y="763096"/>
                  </a:cubicBezTo>
                  <a:lnTo>
                    <a:pt x="458539" y="542719"/>
                  </a:lnTo>
                  <a:lnTo>
                    <a:pt x="323682" y="470357"/>
                  </a:lnTo>
                  <a:lnTo>
                    <a:pt x="251319" y="447332"/>
                  </a:lnTo>
                  <a:lnTo>
                    <a:pt x="119751" y="411151"/>
                  </a:lnTo>
                  <a:lnTo>
                    <a:pt x="284211" y="315764"/>
                  </a:lnTo>
                  <a:lnTo>
                    <a:pt x="178957" y="312475"/>
                  </a:lnTo>
                  <a:cubicBezTo>
                    <a:pt x="143872" y="311379"/>
                    <a:pt x="106406" y="317426"/>
                    <a:pt x="73702" y="309186"/>
                  </a:cubicBezTo>
                  <a:cubicBezTo>
                    <a:pt x="41153" y="301887"/>
                    <a:pt x="22891" y="292209"/>
                    <a:pt x="4629" y="273004"/>
                  </a:cubicBezTo>
                  <a:cubicBezTo>
                    <a:pt x="-1419" y="242305"/>
                    <a:pt x="-2703" y="216367"/>
                    <a:pt x="7918" y="180906"/>
                  </a:cubicBezTo>
                  <a:cubicBezTo>
                    <a:pt x="21794" y="156408"/>
                    <a:pt x="35670" y="136674"/>
                    <a:pt x="63834" y="121701"/>
                  </a:cubicBezTo>
                  <a:cubicBezTo>
                    <a:pt x="107878" y="104690"/>
                    <a:pt x="147161" y="94822"/>
                    <a:pt x="188824" y="92098"/>
                  </a:cubicBezTo>
                  <a:cubicBezTo>
                    <a:pt x="225571" y="86239"/>
                    <a:pt x="248030" y="89905"/>
                    <a:pt x="277633" y="88809"/>
                  </a:cubicBezTo>
                  <a:cubicBezTo>
                    <a:pt x="327536" y="68731"/>
                    <a:pt x="363152" y="29603"/>
                    <a:pt x="405912" y="0"/>
                  </a:cubicBezTo>
                  <a:close/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6BBA6E59-5347-D9F7-B79A-8B244ECC6CF7}"/>
                </a:ext>
              </a:extLst>
            </p:cNvPr>
            <p:cNvSpPr/>
            <p:nvPr/>
          </p:nvSpPr>
          <p:spPr>
            <a:xfrm rot="19200815">
              <a:off x="5000172" y="1041261"/>
              <a:ext cx="3225426" cy="1244003"/>
            </a:xfrm>
            <a:custGeom>
              <a:avLst/>
              <a:gdLst>
                <a:gd name="connsiteX0" fmla="*/ 1101885 w 3220135"/>
                <a:gd name="connsiteY0" fmla="*/ 1243321 h 1243321"/>
                <a:gd name="connsiteX1" fmla="*/ 1078860 w 3220135"/>
                <a:gd name="connsiteY1" fmla="*/ 983473 h 1243321"/>
                <a:gd name="connsiteX2" fmla="*/ 1039390 w 3220135"/>
                <a:gd name="connsiteY2" fmla="*/ 740072 h 1243321"/>
                <a:gd name="connsiteX3" fmla="*/ 914400 w 3220135"/>
                <a:gd name="connsiteY3" fmla="*/ 539430 h 1243321"/>
                <a:gd name="connsiteX4" fmla="*/ 684155 w 3220135"/>
                <a:gd name="connsiteY4" fmla="*/ 421018 h 1243321"/>
                <a:gd name="connsiteX5" fmla="*/ 345367 w 3220135"/>
                <a:gd name="connsiteY5" fmla="*/ 266426 h 1243321"/>
                <a:gd name="connsiteX6" fmla="*/ 177617 w 3220135"/>
                <a:gd name="connsiteY6" fmla="*/ 213798 h 1243321"/>
                <a:gd name="connsiteX7" fmla="*/ 62495 w 3220135"/>
                <a:gd name="connsiteY7" fmla="*/ 207220 h 1243321"/>
                <a:gd name="connsiteX8" fmla="*/ 0 w 3220135"/>
                <a:gd name="connsiteY8" fmla="*/ 151303 h 1243321"/>
                <a:gd name="connsiteX9" fmla="*/ 0 w 3220135"/>
                <a:gd name="connsiteY9" fmla="*/ 65784 h 1243321"/>
                <a:gd name="connsiteX10" fmla="*/ 85519 w 3220135"/>
                <a:gd name="connsiteY10" fmla="*/ 0 h 1243321"/>
                <a:gd name="connsiteX11" fmla="*/ 213798 w 3220135"/>
                <a:gd name="connsiteY11" fmla="*/ 16446 h 1243321"/>
                <a:gd name="connsiteX12" fmla="*/ 444043 w 3220135"/>
                <a:gd name="connsiteY12" fmla="*/ 95387 h 1243321"/>
                <a:gd name="connsiteX13" fmla="*/ 730204 w 3220135"/>
                <a:gd name="connsiteY13" fmla="*/ 184195 h 1243321"/>
                <a:gd name="connsiteX14" fmla="*/ 1006498 w 3220135"/>
                <a:gd name="connsiteY14" fmla="*/ 279583 h 1243321"/>
                <a:gd name="connsiteX15" fmla="*/ 1213718 w 3220135"/>
                <a:gd name="connsiteY15" fmla="*/ 299318 h 1243321"/>
                <a:gd name="connsiteX16" fmla="*/ 1388046 w 3220135"/>
                <a:gd name="connsiteY16" fmla="*/ 246690 h 1243321"/>
                <a:gd name="connsiteX17" fmla="*/ 1483433 w 3220135"/>
                <a:gd name="connsiteY17" fmla="*/ 177617 h 1243321"/>
                <a:gd name="connsiteX18" fmla="*/ 1716967 w 3220135"/>
                <a:gd name="connsiteY18" fmla="*/ 105254 h 1243321"/>
                <a:gd name="connsiteX19" fmla="*/ 2134696 w 3220135"/>
                <a:gd name="connsiteY19" fmla="*/ 55916 h 1243321"/>
                <a:gd name="connsiteX20" fmla="*/ 2585318 w 3220135"/>
                <a:gd name="connsiteY20" fmla="*/ 167749 h 1243321"/>
                <a:gd name="connsiteX21" fmla="*/ 2894503 w 3220135"/>
                <a:gd name="connsiteY21" fmla="*/ 391416 h 1243321"/>
                <a:gd name="connsiteX22" fmla="*/ 3220135 w 3220135"/>
                <a:gd name="connsiteY22" fmla="*/ 769675 h 1243321"/>
                <a:gd name="connsiteX0" fmla="*/ 1101885 w 3220135"/>
                <a:gd name="connsiteY0" fmla="*/ 1243321 h 1243321"/>
                <a:gd name="connsiteX1" fmla="*/ 1078860 w 3220135"/>
                <a:gd name="connsiteY1" fmla="*/ 983473 h 1243321"/>
                <a:gd name="connsiteX2" fmla="*/ 1039390 w 3220135"/>
                <a:gd name="connsiteY2" fmla="*/ 740072 h 1243321"/>
                <a:gd name="connsiteX3" fmla="*/ 914400 w 3220135"/>
                <a:gd name="connsiteY3" fmla="*/ 539430 h 1243321"/>
                <a:gd name="connsiteX4" fmla="*/ 684155 w 3220135"/>
                <a:gd name="connsiteY4" fmla="*/ 421018 h 1243321"/>
                <a:gd name="connsiteX5" fmla="*/ 345367 w 3220135"/>
                <a:gd name="connsiteY5" fmla="*/ 266426 h 1243321"/>
                <a:gd name="connsiteX6" fmla="*/ 177617 w 3220135"/>
                <a:gd name="connsiteY6" fmla="*/ 213798 h 1243321"/>
                <a:gd name="connsiteX7" fmla="*/ 62495 w 3220135"/>
                <a:gd name="connsiteY7" fmla="*/ 207220 h 1243321"/>
                <a:gd name="connsiteX8" fmla="*/ 0 w 3220135"/>
                <a:gd name="connsiteY8" fmla="*/ 151303 h 1243321"/>
                <a:gd name="connsiteX9" fmla="*/ 0 w 3220135"/>
                <a:gd name="connsiteY9" fmla="*/ 65784 h 1243321"/>
                <a:gd name="connsiteX10" fmla="*/ 85519 w 3220135"/>
                <a:gd name="connsiteY10" fmla="*/ 0 h 1243321"/>
                <a:gd name="connsiteX11" fmla="*/ 213798 w 3220135"/>
                <a:gd name="connsiteY11" fmla="*/ 16446 h 1243321"/>
                <a:gd name="connsiteX12" fmla="*/ 444043 w 3220135"/>
                <a:gd name="connsiteY12" fmla="*/ 95387 h 1243321"/>
                <a:gd name="connsiteX13" fmla="*/ 730204 w 3220135"/>
                <a:gd name="connsiteY13" fmla="*/ 184195 h 1243321"/>
                <a:gd name="connsiteX14" fmla="*/ 1006498 w 3220135"/>
                <a:gd name="connsiteY14" fmla="*/ 279583 h 1243321"/>
                <a:gd name="connsiteX15" fmla="*/ 1213718 w 3220135"/>
                <a:gd name="connsiteY15" fmla="*/ 299318 h 1243321"/>
                <a:gd name="connsiteX16" fmla="*/ 1388046 w 3220135"/>
                <a:gd name="connsiteY16" fmla="*/ 246690 h 1243321"/>
                <a:gd name="connsiteX17" fmla="*/ 1483433 w 3220135"/>
                <a:gd name="connsiteY17" fmla="*/ 177617 h 1243321"/>
                <a:gd name="connsiteX18" fmla="*/ 1716967 w 3220135"/>
                <a:gd name="connsiteY18" fmla="*/ 105254 h 1243321"/>
                <a:gd name="connsiteX19" fmla="*/ 2134696 w 3220135"/>
                <a:gd name="connsiteY19" fmla="*/ 55916 h 1243321"/>
                <a:gd name="connsiteX20" fmla="*/ 2585318 w 3220135"/>
                <a:gd name="connsiteY20" fmla="*/ 167749 h 1243321"/>
                <a:gd name="connsiteX21" fmla="*/ 2894503 w 3220135"/>
                <a:gd name="connsiteY21" fmla="*/ 391416 h 1243321"/>
                <a:gd name="connsiteX22" fmla="*/ 3220135 w 3220135"/>
                <a:gd name="connsiteY22" fmla="*/ 769675 h 1243321"/>
                <a:gd name="connsiteX0" fmla="*/ 1101885 w 3220135"/>
                <a:gd name="connsiteY0" fmla="*/ 1243321 h 1243321"/>
                <a:gd name="connsiteX1" fmla="*/ 1078860 w 3220135"/>
                <a:gd name="connsiteY1" fmla="*/ 983473 h 1243321"/>
                <a:gd name="connsiteX2" fmla="*/ 1039390 w 3220135"/>
                <a:gd name="connsiteY2" fmla="*/ 740072 h 1243321"/>
                <a:gd name="connsiteX3" fmla="*/ 914400 w 3220135"/>
                <a:gd name="connsiteY3" fmla="*/ 539430 h 1243321"/>
                <a:gd name="connsiteX4" fmla="*/ 684155 w 3220135"/>
                <a:gd name="connsiteY4" fmla="*/ 421018 h 1243321"/>
                <a:gd name="connsiteX5" fmla="*/ 345367 w 3220135"/>
                <a:gd name="connsiteY5" fmla="*/ 266426 h 1243321"/>
                <a:gd name="connsiteX6" fmla="*/ 177617 w 3220135"/>
                <a:gd name="connsiteY6" fmla="*/ 213798 h 1243321"/>
                <a:gd name="connsiteX7" fmla="*/ 62495 w 3220135"/>
                <a:gd name="connsiteY7" fmla="*/ 207220 h 1243321"/>
                <a:gd name="connsiteX8" fmla="*/ 0 w 3220135"/>
                <a:gd name="connsiteY8" fmla="*/ 151303 h 1243321"/>
                <a:gd name="connsiteX9" fmla="*/ 0 w 3220135"/>
                <a:gd name="connsiteY9" fmla="*/ 65784 h 1243321"/>
                <a:gd name="connsiteX10" fmla="*/ 85519 w 3220135"/>
                <a:gd name="connsiteY10" fmla="*/ 0 h 1243321"/>
                <a:gd name="connsiteX11" fmla="*/ 213798 w 3220135"/>
                <a:gd name="connsiteY11" fmla="*/ 16446 h 1243321"/>
                <a:gd name="connsiteX12" fmla="*/ 444043 w 3220135"/>
                <a:gd name="connsiteY12" fmla="*/ 95387 h 1243321"/>
                <a:gd name="connsiteX13" fmla="*/ 730204 w 3220135"/>
                <a:gd name="connsiteY13" fmla="*/ 184195 h 1243321"/>
                <a:gd name="connsiteX14" fmla="*/ 1006498 w 3220135"/>
                <a:gd name="connsiteY14" fmla="*/ 279583 h 1243321"/>
                <a:gd name="connsiteX15" fmla="*/ 1213718 w 3220135"/>
                <a:gd name="connsiteY15" fmla="*/ 299318 h 1243321"/>
                <a:gd name="connsiteX16" fmla="*/ 1388046 w 3220135"/>
                <a:gd name="connsiteY16" fmla="*/ 246690 h 1243321"/>
                <a:gd name="connsiteX17" fmla="*/ 1483433 w 3220135"/>
                <a:gd name="connsiteY17" fmla="*/ 177617 h 1243321"/>
                <a:gd name="connsiteX18" fmla="*/ 1716967 w 3220135"/>
                <a:gd name="connsiteY18" fmla="*/ 105254 h 1243321"/>
                <a:gd name="connsiteX19" fmla="*/ 2134696 w 3220135"/>
                <a:gd name="connsiteY19" fmla="*/ 55916 h 1243321"/>
                <a:gd name="connsiteX20" fmla="*/ 2585318 w 3220135"/>
                <a:gd name="connsiteY20" fmla="*/ 167749 h 1243321"/>
                <a:gd name="connsiteX21" fmla="*/ 2894503 w 3220135"/>
                <a:gd name="connsiteY21" fmla="*/ 391416 h 1243321"/>
                <a:gd name="connsiteX22" fmla="*/ 3220135 w 3220135"/>
                <a:gd name="connsiteY22" fmla="*/ 769675 h 1243321"/>
                <a:gd name="connsiteX0" fmla="*/ 1101885 w 3220135"/>
                <a:gd name="connsiteY0" fmla="*/ 1243321 h 1243321"/>
                <a:gd name="connsiteX1" fmla="*/ 1078860 w 3220135"/>
                <a:gd name="connsiteY1" fmla="*/ 983473 h 1243321"/>
                <a:gd name="connsiteX2" fmla="*/ 1039390 w 3220135"/>
                <a:gd name="connsiteY2" fmla="*/ 740072 h 1243321"/>
                <a:gd name="connsiteX3" fmla="*/ 914400 w 3220135"/>
                <a:gd name="connsiteY3" fmla="*/ 539430 h 1243321"/>
                <a:gd name="connsiteX4" fmla="*/ 684155 w 3220135"/>
                <a:gd name="connsiteY4" fmla="*/ 421018 h 1243321"/>
                <a:gd name="connsiteX5" fmla="*/ 345367 w 3220135"/>
                <a:gd name="connsiteY5" fmla="*/ 266426 h 1243321"/>
                <a:gd name="connsiteX6" fmla="*/ 177617 w 3220135"/>
                <a:gd name="connsiteY6" fmla="*/ 213798 h 1243321"/>
                <a:gd name="connsiteX7" fmla="*/ 62495 w 3220135"/>
                <a:gd name="connsiteY7" fmla="*/ 207220 h 1243321"/>
                <a:gd name="connsiteX8" fmla="*/ 0 w 3220135"/>
                <a:gd name="connsiteY8" fmla="*/ 151303 h 1243321"/>
                <a:gd name="connsiteX9" fmla="*/ 0 w 3220135"/>
                <a:gd name="connsiteY9" fmla="*/ 65784 h 1243321"/>
                <a:gd name="connsiteX10" fmla="*/ 85519 w 3220135"/>
                <a:gd name="connsiteY10" fmla="*/ 0 h 1243321"/>
                <a:gd name="connsiteX11" fmla="*/ 213798 w 3220135"/>
                <a:gd name="connsiteY11" fmla="*/ 16446 h 1243321"/>
                <a:gd name="connsiteX12" fmla="*/ 444043 w 3220135"/>
                <a:gd name="connsiteY12" fmla="*/ 95387 h 1243321"/>
                <a:gd name="connsiteX13" fmla="*/ 730204 w 3220135"/>
                <a:gd name="connsiteY13" fmla="*/ 184195 h 1243321"/>
                <a:gd name="connsiteX14" fmla="*/ 1006498 w 3220135"/>
                <a:gd name="connsiteY14" fmla="*/ 279583 h 1243321"/>
                <a:gd name="connsiteX15" fmla="*/ 1213718 w 3220135"/>
                <a:gd name="connsiteY15" fmla="*/ 299318 h 1243321"/>
                <a:gd name="connsiteX16" fmla="*/ 1388046 w 3220135"/>
                <a:gd name="connsiteY16" fmla="*/ 246690 h 1243321"/>
                <a:gd name="connsiteX17" fmla="*/ 1483433 w 3220135"/>
                <a:gd name="connsiteY17" fmla="*/ 177617 h 1243321"/>
                <a:gd name="connsiteX18" fmla="*/ 1716967 w 3220135"/>
                <a:gd name="connsiteY18" fmla="*/ 105254 h 1243321"/>
                <a:gd name="connsiteX19" fmla="*/ 2134696 w 3220135"/>
                <a:gd name="connsiteY19" fmla="*/ 55916 h 1243321"/>
                <a:gd name="connsiteX20" fmla="*/ 2585318 w 3220135"/>
                <a:gd name="connsiteY20" fmla="*/ 167749 h 1243321"/>
                <a:gd name="connsiteX21" fmla="*/ 2894503 w 3220135"/>
                <a:gd name="connsiteY21" fmla="*/ 391416 h 1243321"/>
                <a:gd name="connsiteX22" fmla="*/ 3220135 w 3220135"/>
                <a:gd name="connsiteY22" fmla="*/ 769675 h 1243321"/>
                <a:gd name="connsiteX0" fmla="*/ 1101885 w 3220135"/>
                <a:gd name="connsiteY0" fmla="*/ 1243321 h 1243321"/>
                <a:gd name="connsiteX1" fmla="*/ 1078860 w 3220135"/>
                <a:gd name="connsiteY1" fmla="*/ 983473 h 1243321"/>
                <a:gd name="connsiteX2" fmla="*/ 1039390 w 3220135"/>
                <a:gd name="connsiteY2" fmla="*/ 740072 h 1243321"/>
                <a:gd name="connsiteX3" fmla="*/ 914400 w 3220135"/>
                <a:gd name="connsiteY3" fmla="*/ 539430 h 1243321"/>
                <a:gd name="connsiteX4" fmla="*/ 684155 w 3220135"/>
                <a:gd name="connsiteY4" fmla="*/ 421018 h 1243321"/>
                <a:gd name="connsiteX5" fmla="*/ 345367 w 3220135"/>
                <a:gd name="connsiteY5" fmla="*/ 266426 h 1243321"/>
                <a:gd name="connsiteX6" fmla="*/ 177617 w 3220135"/>
                <a:gd name="connsiteY6" fmla="*/ 213798 h 1243321"/>
                <a:gd name="connsiteX7" fmla="*/ 62495 w 3220135"/>
                <a:gd name="connsiteY7" fmla="*/ 207220 h 1243321"/>
                <a:gd name="connsiteX8" fmla="*/ 0 w 3220135"/>
                <a:gd name="connsiteY8" fmla="*/ 151303 h 1243321"/>
                <a:gd name="connsiteX9" fmla="*/ 0 w 3220135"/>
                <a:gd name="connsiteY9" fmla="*/ 65784 h 1243321"/>
                <a:gd name="connsiteX10" fmla="*/ 85519 w 3220135"/>
                <a:gd name="connsiteY10" fmla="*/ 0 h 1243321"/>
                <a:gd name="connsiteX11" fmla="*/ 213798 w 3220135"/>
                <a:gd name="connsiteY11" fmla="*/ 16446 h 1243321"/>
                <a:gd name="connsiteX12" fmla="*/ 444043 w 3220135"/>
                <a:gd name="connsiteY12" fmla="*/ 95387 h 1243321"/>
                <a:gd name="connsiteX13" fmla="*/ 730204 w 3220135"/>
                <a:gd name="connsiteY13" fmla="*/ 184195 h 1243321"/>
                <a:gd name="connsiteX14" fmla="*/ 1006498 w 3220135"/>
                <a:gd name="connsiteY14" fmla="*/ 279583 h 1243321"/>
                <a:gd name="connsiteX15" fmla="*/ 1213718 w 3220135"/>
                <a:gd name="connsiteY15" fmla="*/ 299318 h 1243321"/>
                <a:gd name="connsiteX16" fmla="*/ 1388046 w 3220135"/>
                <a:gd name="connsiteY16" fmla="*/ 246690 h 1243321"/>
                <a:gd name="connsiteX17" fmla="*/ 1483433 w 3220135"/>
                <a:gd name="connsiteY17" fmla="*/ 177617 h 1243321"/>
                <a:gd name="connsiteX18" fmla="*/ 1716967 w 3220135"/>
                <a:gd name="connsiteY18" fmla="*/ 105254 h 1243321"/>
                <a:gd name="connsiteX19" fmla="*/ 2134696 w 3220135"/>
                <a:gd name="connsiteY19" fmla="*/ 55916 h 1243321"/>
                <a:gd name="connsiteX20" fmla="*/ 2585318 w 3220135"/>
                <a:gd name="connsiteY20" fmla="*/ 167749 h 1243321"/>
                <a:gd name="connsiteX21" fmla="*/ 2894503 w 3220135"/>
                <a:gd name="connsiteY21" fmla="*/ 391416 h 1243321"/>
                <a:gd name="connsiteX22" fmla="*/ 3220135 w 3220135"/>
                <a:gd name="connsiteY22" fmla="*/ 769675 h 1243321"/>
                <a:gd name="connsiteX0" fmla="*/ 1101885 w 3220135"/>
                <a:gd name="connsiteY0" fmla="*/ 1243470 h 1243470"/>
                <a:gd name="connsiteX1" fmla="*/ 1078860 w 3220135"/>
                <a:gd name="connsiteY1" fmla="*/ 983622 h 1243470"/>
                <a:gd name="connsiteX2" fmla="*/ 1039390 w 3220135"/>
                <a:gd name="connsiteY2" fmla="*/ 740221 h 1243470"/>
                <a:gd name="connsiteX3" fmla="*/ 914400 w 3220135"/>
                <a:gd name="connsiteY3" fmla="*/ 539579 h 1243470"/>
                <a:gd name="connsiteX4" fmla="*/ 684155 w 3220135"/>
                <a:gd name="connsiteY4" fmla="*/ 421167 h 1243470"/>
                <a:gd name="connsiteX5" fmla="*/ 345367 w 3220135"/>
                <a:gd name="connsiteY5" fmla="*/ 266575 h 1243470"/>
                <a:gd name="connsiteX6" fmla="*/ 177617 w 3220135"/>
                <a:gd name="connsiteY6" fmla="*/ 213947 h 1243470"/>
                <a:gd name="connsiteX7" fmla="*/ 62495 w 3220135"/>
                <a:gd name="connsiteY7" fmla="*/ 207369 h 1243470"/>
                <a:gd name="connsiteX8" fmla="*/ 0 w 3220135"/>
                <a:gd name="connsiteY8" fmla="*/ 151452 h 1243470"/>
                <a:gd name="connsiteX9" fmla="*/ 0 w 3220135"/>
                <a:gd name="connsiteY9" fmla="*/ 65933 h 1243470"/>
                <a:gd name="connsiteX10" fmla="*/ 85519 w 3220135"/>
                <a:gd name="connsiteY10" fmla="*/ 149 h 1243470"/>
                <a:gd name="connsiteX11" fmla="*/ 213798 w 3220135"/>
                <a:gd name="connsiteY11" fmla="*/ 16595 h 1243470"/>
                <a:gd name="connsiteX12" fmla="*/ 444043 w 3220135"/>
                <a:gd name="connsiteY12" fmla="*/ 95536 h 1243470"/>
                <a:gd name="connsiteX13" fmla="*/ 730204 w 3220135"/>
                <a:gd name="connsiteY13" fmla="*/ 184344 h 1243470"/>
                <a:gd name="connsiteX14" fmla="*/ 1006498 w 3220135"/>
                <a:gd name="connsiteY14" fmla="*/ 279732 h 1243470"/>
                <a:gd name="connsiteX15" fmla="*/ 1213718 w 3220135"/>
                <a:gd name="connsiteY15" fmla="*/ 299467 h 1243470"/>
                <a:gd name="connsiteX16" fmla="*/ 1388046 w 3220135"/>
                <a:gd name="connsiteY16" fmla="*/ 246839 h 1243470"/>
                <a:gd name="connsiteX17" fmla="*/ 1483433 w 3220135"/>
                <a:gd name="connsiteY17" fmla="*/ 177766 h 1243470"/>
                <a:gd name="connsiteX18" fmla="*/ 1716967 w 3220135"/>
                <a:gd name="connsiteY18" fmla="*/ 105403 h 1243470"/>
                <a:gd name="connsiteX19" fmla="*/ 2134696 w 3220135"/>
                <a:gd name="connsiteY19" fmla="*/ 56065 h 1243470"/>
                <a:gd name="connsiteX20" fmla="*/ 2585318 w 3220135"/>
                <a:gd name="connsiteY20" fmla="*/ 167898 h 1243470"/>
                <a:gd name="connsiteX21" fmla="*/ 2894503 w 3220135"/>
                <a:gd name="connsiteY21" fmla="*/ 391565 h 1243470"/>
                <a:gd name="connsiteX22" fmla="*/ 3220135 w 3220135"/>
                <a:gd name="connsiteY22" fmla="*/ 769824 h 1243470"/>
                <a:gd name="connsiteX0" fmla="*/ 1101885 w 3220135"/>
                <a:gd name="connsiteY0" fmla="*/ 1243470 h 1243470"/>
                <a:gd name="connsiteX1" fmla="*/ 1078860 w 3220135"/>
                <a:gd name="connsiteY1" fmla="*/ 983622 h 1243470"/>
                <a:gd name="connsiteX2" fmla="*/ 1039390 w 3220135"/>
                <a:gd name="connsiteY2" fmla="*/ 740221 h 1243470"/>
                <a:gd name="connsiteX3" fmla="*/ 914400 w 3220135"/>
                <a:gd name="connsiteY3" fmla="*/ 539579 h 1243470"/>
                <a:gd name="connsiteX4" fmla="*/ 684155 w 3220135"/>
                <a:gd name="connsiteY4" fmla="*/ 421167 h 1243470"/>
                <a:gd name="connsiteX5" fmla="*/ 345367 w 3220135"/>
                <a:gd name="connsiteY5" fmla="*/ 266575 h 1243470"/>
                <a:gd name="connsiteX6" fmla="*/ 177617 w 3220135"/>
                <a:gd name="connsiteY6" fmla="*/ 213947 h 1243470"/>
                <a:gd name="connsiteX7" fmla="*/ 62495 w 3220135"/>
                <a:gd name="connsiteY7" fmla="*/ 207369 h 1243470"/>
                <a:gd name="connsiteX8" fmla="*/ 0 w 3220135"/>
                <a:gd name="connsiteY8" fmla="*/ 151452 h 1243470"/>
                <a:gd name="connsiteX9" fmla="*/ 0 w 3220135"/>
                <a:gd name="connsiteY9" fmla="*/ 65933 h 1243470"/>
                <a:gd name="connsiteX10" fmla="*/ 85519 w 3220135"/>
                <a:gd name="connsiteY10" fmla="*/ 149 h 1243470"/>
                <a:gd name="connsiteX11" fmla="*/ 213798 w 3220135"/>
                <a:gd name="connsiteY11" fmla="*/ 16595 h 1243470"/>
                <a:gd name="connsiteX12" fmla="*/ 444043 w 3220135"/>
                <a:gd name="connsiteY12" fmla="*/ 95536 h 1243470"/>
                <a:gd name="connsiteX13" fmla="*/ 730204 w 3220135"/>
                <a:gd name="connsiteY13" fmla="*/ 184344 h 1243470"/>
                <a:gd name="connsiteX14" fmla="*/ 1006498 w 3220135"/>
                <a:gd name="connsiteY14" fmla="*/ 279732 h 1243470"/>
                <a:gd name="connsiteX15" fmla="*/ 1213718 w 3220135"/>
                <a:gd name="connsiteY15" fmla="*/ 299467 h 1243470"/>
                <a:gd name="connsiteX16" fmla="*/ 1388046 w 3220135"/>
                <a:gd name="connsiteY16" fmla="*/ 246839 h 1243470"/>
                <a:gd name="connsiteX17" fmla="*/ 1483433 w 3220135"/>
                <a:gd name="connsiteY17" fmla="*/ 177766 h 1243470"/>
                <a:gd name="connsiteX18" fmla="*/ 1716967 w 3220135"/>
                <a:gd name="connsiteY18" fmla="*/ 105403 h 1243470"/>
                <a:gd name="connsiteX19" fmla="*/ 2134696 w 3220135"/>
                <a:gd name="connsiteY19" fmla="*/ 56065 h 1243470"/>
                <a:gd name="connsiteX20" fmla="*/ 2585318 w 3220135"/>
                <a:gd name="connsiteY20" fmla="*/ 167898 h 1243470"/>
                <a:gd name="connsiteX21" fmla="*/ 2894503 w 3220135"/>
                <a:gd name="connsiteY21" fmla="*/ 391565 h 1243470"/>
                <a:gd name="connsiteX22" fmla="*/ 3220135 w 3220135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69824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3470 h 1243470"/>
                <a:gd name="connsiteX1" fmla="*/ 1084151 w 3225426"/>
                <a:gd name="connsiteY1" fmla="*/ 983622 h 1243470"/>
                <a:gd name="connsiteX2" fmla="*/ 1044681 w 3225426"/>
                <a:gd name="connsiteY2" fmla="*/ 740221 h 1243470"/>
                <a:gd name="connsiteX3" fmla="*/ 919691 w 3225426"/>
                <a:gd name="connsiteY3" fmla="*/ 539579 h 1243470"/>
                <a:gd name="connsiteX4" fmla="*/ 689446 w 3225426"/>
                <a:gd name="connsiteY4" fmla="*/ 421167 h 1243470"/>
                <a:gd name="connsiteX5" fmla="*/ 350658 w 3225426"/>
                <a:gd name="connsiteY5" fmla="*/ 266575 h 1243470"/>
                <a:gd name="connsiteX6" fmla="*/ 182908 w 3225426"/>
                <a:gd name="connsiteY6" fmla="*/ 213947 h 1243470"/>
                <a:gd name="connsiteX7" fmla="*/ 67786 w 3225426"/>
                <a:gd name="connsiteY7" fmla="*/ 207369 h 1243470"/>
                <a:gd name="connsiteX8" fmla="*/ 5291 w 3225426"/>
                <a:gd name="connsiteY8" fmla="*/ 151452 h 1243470"/>
                <a:gd name="connsiteX9" fmla="*/ 5291 w 3225426"/>
                <a:gd name="connsiteY9" fmla="*/ 65933 h 1243470"/>
                <a:gd name="connsiteX10" fmla="*/ 90810 w 3225426"/>
                <a:gd name="connsiteY10" fmla="*/ 149 h 1243470"/>
                <a:gd name="connsiteX11" fmla="*/ 219089 w 3225426"/>
                <a:gd name="connsiteY11" fmla="*/ 16595 h 1243470"/>
                <a:gd name="connsiteX12" fmla="*/ 449334 w 3225426"/>
                <a:gd name="connsiteY12" fmla="*/ 95536 h 1243470"/>
                <a:gd name="connsiteX13" fmla="*/ 735495 w 3225426"/>
                <a:gd name="connsiteY13" fmla="*/ 184344 h 1243470"/>
                <a:gd name="connsiteX14" fmla="*/ 1011789 w 3225426"/>
                <a:gd name="connsiteY14" fmla="*/ 279732 h 1243470"/>
                <a:gd name="connsiteX15" fmla="*/ 1219009 w 3225426"/>
                <a:gd name="connsiteY15" fmla="*/ 299467 h 1243470"/>
                <a:gd name="connsiteX16" fmla="*/ 1393337 w 3225426"/>
                <a:gd name="connsiteY16" fmla="*/ 246839 h 1243470"/>
                <a:gd name="connsiteX17" fmla="*/ 1488724 w 3225426"/>
                <a:gd name="connsiteY17" fmla="*/ 177766 h 1243470"/>
                <a:gd name="connsiteX18" fmla="*/ 1722258 w 3225426"/>
                <a:gd name="connsiteY18" fmla="*/ 105403 h 1243470"/>
                <a:gd name="connsiteX19" fmla="*/ 2139987 w 3225426"/>
                <a:gd name="connsiteY19" fmla="*/ 56065 h 1243470"/>
                <a:gd name="connsiteX20" fmla="*/ 2590609 w 3225426"/>
                <a:gd name="connsiteY20" fmla="*/ 167898 h 1243470"/>
                <a:gd name="connsiteX21" fmla="*/ 2899794 w 3225426"/>
                <a:gd name="connsiteY21" fmla="*/ 391565 h 1243470"/>
                <a:gd name="connsiteX22" fmla="*/ 3225426 w 3225426"/>
                <a:gd name="connsiteY22" fmla="*/ 774587 h 1243470"/>
                <a:gd name="connsiteX0" fmla="*/ 1107176 w 3225426"/>
                <a:gd name="connsiteY0" fmla="*/ 1244003 h 1244003"/>
                <a:gd name="connsiteX1" fmla="*/ 1084151 w 3225426"/>
                <a:gd name="connsiteY1" fmla="*/ 984155 h 1244003"/>
                <a:gd name="connsiteX2" fmla="*/ 1044681 w 3225426"/>
                <a:gd name="connsiteY2" fmla="*/ 740754 h 1244003"/>
                <a:gd name="connsiteX3" fmla="*/ 919691 w 3225426"/>
                <a:gd name="connsiteY3" fmla="*/ 540112 h 1244003"/>
                <a:gd name="connsiteX4" fmla="*/ 689446 w 3225426"/>
                <a:gd name="connsiteY4" fmla="*/ 421700 h 1244003"/>
                <a:gd name="connsiteX5" fmla="*/ 350658 w 3225426"/>
                <a:gd name="connsiteY5" fmla="*/ 267108 h 1244003"/>
                <a:gd name="connsiteX6" fmla="*/ 182908 w 3225426"/>
                <a:gd name="connsiteY6" fmla="*/ 214480 h 1244003"/>
                <a:gd name="connsiteX7" fmla="*/ 67786 w 3225426"/>
                <a:gd name="connsiteY7" fmla="*/ 207902 h 1244003"/>
                <a:gd name="connsiteX8" fmla="*/ 5291 w 3225426"/>
                <a:gd name="connsiteY8" fmla="*/ 151985 h 1244003"/>
                <a:gd name="connsiteX9" fmla="*/ 5291 w 3225426"/>
                <a:gd name="connsiteY9" fmla="*/ 66466 h 1244003"/>
                <a:gd name="connsiteX10" fmla="*/ 90810 w 3225426"/>
                <a:gd name="connsiteY10" fmla="*/ 682 h 1244003"/>
                <a:gd name="connsiteX11" fmla="*/ 219089 w 3225426"/>
                <a:gd name="connsiteY11" fmla="*/ 17128 h 1244003"/>
                <a:gd name="connsiteX12" fmla="*/ 449334 w 3225426"/>
                <a:gd name="connsiteY12" fmla="*/ 96069 h 1244003"/>
                <a:gd name="connsiteX13" fmla="*/ 735495 w 3225426"/>
                <a:gd name="connsiteY13" fmla="*/ 184877 h 1244003"/>
                <a:gd name="connsiteX14" fmla="*/ 1011789 w 3225426"/>
                <a:gd name="connsiteY14" fmla="*/ 280265 h 1244003"/>
                <a:gd name="connsiteX15" fmla="*/ 1219009 w 3225426"/>
                <a:gd name="connsiteY15" fmla="*/ 300000 h 1244003"/>
                <a:gd name="connsiteX16" fmla="*/ 1393337 w 3225426"/>
                <a:gd name="connsiteY16" fmla="*/ 247372 h 1244003"/>
                <a:gd name="connsiteX17" fmla="*/ 1488724 w 3225426"/>
                <a:gd name="connsiteY17" fmla="*/ 178299 h 1244003"/>
                <a:gd name="connsiteX18" fmla="*/ 1722258 w 3225426"/>
                <a:gd name="connsiteY18" fmla="*/ 105936 h 1244003"/>
                <a:gd name="connsiteX19" fmla="*/ 2139987 w 3225426"/>
                <a:gd name="connsiteY19" fmla="*/ 56598 h 1244003"/>
                <a:gd name="connsiteX20" fmla="*/ 2590609 w 3225426"/>
                <a:gd name="connsiteY20" fmla="*/ 168431 h 1244003"/>
                <a:gd name="connsiteX21" fmla="*/ 2899794 w 3225426"/>
                <a:gd name="connsiteY21" fmla="*/ 392098 h 1244003"/>
                <a:gd name="connsiteX22" fmla="*/ 3225426 w 3225426"/>
                <a:gd name="connsiteY22" fmla="*/ 775120 h 124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25426" h="1244003">
                  <a:moveTo>
                    <a:pt x="1107176" y="1244003"/>
                  </a:moveTo>
                  <a:cubicBezTo>
                    <a:pt x="1116170" y="1155005"/>
                    <a:pt x="1091826" y="1070771"/>
                    <a:pt x="1084151" y="984155"/>
                  </a:cubicBezTo>
                  <a:cubicBezTo>
                    <a:pt x="1070994" y="903021"/>
                    <a:pt x="1074507" y="821888"/>
                    <a:pt x="1044681" y="740754"/>
                  </a:cubicBezTo>
                  <a:cubicBezTo>
                    <a:pt x="1014925" y="666730"/>
                    <a:pt x="985167" y="599849"/>
                    <a:pt x="919691" y="540112"/>
                  </a:cubicBezTo>
                  <a:cubicBezTo>
                    <a:pt x="842943" y="481591"/>
                    <a:pt x="766194" y="461171"/>
                    <a:pt x="689446" y="421700"/>
                  </a:cubicBezTo>
                  <a:lnTo>
                    <a:pt x="350658" y="267108"/>
                  </a:lnTo>
                  <a:cubicBezTo>
                    <a:pt x="294741" y="249565"/>
                    <a:pt x="255494" y="224879"/>
                    <a:pt x="182908" y="214480"/>
                  </a:cubicBezTo>
                  <a:cubicBezTo>
                    <a:pt x="139772" y="202762"/>
                    <a:pt x="110922" y="224382"/>
                    <a:pt x="67786" y="207902"/>
                  </a:cubicBezTo>
                  <a:cubicBezTo>
                    <a:pt x="44573" y="198788"/>
                    <a:pt x="26123" y="170624"/>
                    <a:pt x="5291" y="151985"/>
                  </a:cubicBezTo>
                  <a:cubicBezTo>
                    <a:pt x="5291" y="123479"/>
                    <a:pt x="-6615" y="94972"/>
                    <a:pt x="5291" y="66466"/>
                  </a:cubicBezTo>
                  <a:cubicBezTo>
                    <a:pt x="31416" y="37394"/>
                    <a:pt x="55160" y="10704"/>
                    <a:pt x="90810" y="682"/>
                  </a:cubicBezTo>
                  <a:cubicBezTo>
                    <a:pt x="155001" y="-3360"/>
                    <a:pt x="176329" y="11646"/>
                    <a:pt x="219089" y="17128"/>
                  </a:cubicBezTo>
                  <a:lnTo>
                    <a:pt x="449334" y="96069"/>
                  </a:lnTo>
                  <a:lnTo>
                    <a:pt x="735495" y="184877"/>
                  </a:lnTo>
                  <a:lnTo>
                    <a:pt x="1011789" y="280265"/>
                  </a:lnTo>
                  <a:cubicBezTo>
                    <a:pt x="1080862" y="286843"/>
                    <a:pt x="1138030" y="310090"/>
                    <a:pt x="1219009" y="300000"/>
                  </a:cubicBezTo>
                  <a:cubicBezTo>
                    <a:pt x="1277118" y="294363"/>
                    <a:pt x="1337609" y="281583"/>
                    <a:pt x="1393337" y="247372"/>
                  </a:cubicBezTo>
                  <a:cubicBezTo>
                    <a:pt x="1432276" y="229111"/>
                    <a:pt x="1449784" y="194180"/>
                    <a:pt x="1488724" y="178299"/>
                  </a:cubicBezTo>
                  <a:cubicBezTo>
                    <a:pt x="1566569" y="139891"/>
                    <a:pt x="1639651" y="118150"/>
                    <a:pt x="1722258" y="105936"/>
                  </a:cubicBezTo>
                  <a:cubicBezTo>
                    <a:pt x="1863882" y="70440"/>
                    <a:pt x="2000744" y="58757"/>
                    <a:pt x="2139987" y="56598"/>
                  </a:cubicBezTo>
                  <a:cubicBezTo>
                    <a:pt x="2299719" y="72444"/>
                    <a:pt x="2452309" y="100196"/>
                    <a:pt x="2590609" y="168431"/>
                  </a:cubicBezTo>
                  <a:cubicBezTo>
                    <a:pt x="2712721" y="233462"/>
                    <a:pt x="2803876" y="303255"/>
                    <a:pt x="2899794" y="392098"/>
                  </a:cubicBezTo>
                  <a:cubicBezTo>
                    <a:pt x="3020244" y="515010"/>
                    <a:pt x="3126407" y="642684"/>
                    <a:pt x="3225426" y="775120"/>
                  </a:cubicBez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38EB7783-485C-DFE4-3996-C0BAE896FCC8}"/>
                </a:ext>
              </a:extLst>
            </p:cNvPr>
            <p:cNvSpPr/>
            <p:nvPr/>
          </p:nvSpPr>
          <p:spPr>
            <a:xfrm rot="19200815">
              <a:off x="5139991" y="2321000"/>
              <a:ext cx="50873" cy="212725"/>
            </a:xfrm>
            <a:custGeom>
              <a:avLst/>
              <a:gdLst>
                <a:gd name="connsiteX0" fmla="*/ 0 w 47625"/>
                <a:gd name="connsiteY0" fmla="*/ 212725 h 212725"/>
                <a:gd name="connsiteX1" fmla="*/ 44450 w 47625"/>
                <a:gd name="connsiteY1" fmla="*/ 177800 h 212725"/>
                <a:gd name="connsiteX2" fmla="*/ 47625 w 47625"/>
                <a:gd name="connsiteY2" fmla="*/ 88900 h 212725"/>
                <a:gd name="connsiteX3" fmla="*/ 34925 w 47625"/>
                <a:gd name="connsiteY3" fmla="*/ 0 h 212725"/>
                <a:gd name="connsiteX0" fmla="*/ 0 w 47625"/>
                <a:gd name="connsiteY0" fmla="*/ 212725 h 212725"/>
                <a:gd name="connsiteX1" fmla="*/ 44450 w 47625"/>
                <a:gd name="connsiteY1" fmla="*/ 177800 h 212725"/>
                <a:gd name="connsiteX2" fmla="*/ 47625 w 47625"/>
                <a:gd name="connsiteY2" fmla="*/ 88900 h 212725"/>
                <a:gd name="connsiteX3" fmla="*/ 34925 w 47625"/>
                <a:gd name="connsiteY3" fmla="*/ 0 h 212725"/>
                <a:gd name="connsiteX0" fmla="*/ 0 w 47828"/>
                <a:gd name="connsiteY0" fmla="*/ 212725 h 212725"/>
                <a:gd name="connsiteX1" fmla="*/ 44450 w 47828"/>
                <a:gd name="connsiteY1" fmla="*/ 177800 h 212725"/>
                <a:gd name="connsiteX2" fmla="*/ 47625 w 47828"/>
                <a:gd name="connsiteY2" fmla="*/ 88900 h 212725"/>
                <a:gd name="connsiteX3" fmla="*/ 34925 w 47828"/>
                <a:gd name="connsiteY3" fmla="*/ 0 h 212725"/>
                <a:gd name="connsiteX0" fmla="*/ 0 w 50873"/>
                <a:gd name="connsiteY0" fmla="*/ 212725 h 212725"/>
                <a:gd name="connsiteX1" fmla="*/ 44450 w 50873"/>
                <a:gd name="connsiteY1" fmla="*/ 177800 h 212725"/>
                <a:gd name="connsiteX2" fmla="*/ 47625 w 50873"/>
                <a:gd name="connsiteY2" fmla="*/ 88900 h 212725"/>
                <a:gd name="connsiteX3" fmla="*/ 34925 w 50873"/>
                <a:gd name="connsiteY3" fmla="*/ 0 h 21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73" h="212725">
                  <a:moveTo>
                    <a:pt x="0" y="212725"/>
                  </a:moveTo>
                  <a:cubicBezTo>
                    <a:pt x="14817" y="201083"/>
                    <a:pt x="34396" y="198967"/>
                    <a:pt x="44450" y="177800"/>
                  </a:cubicBezTo>
                  <a:cubicBezTo>
                    <a:pt x="57414" y="148167"/>
                    <a:pt x="46567" y="118533"/>
                    <a:pt x="47625" y="88900"/>
                  </a:cubicBezTo>
                  <a:lnTo>
                    <a:pt x="34925" y="0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60B2CE40-3AAE-ECF9-A7CE-5E9C7AA4BCEB}"/>
                </a:ext>
              </a:extLst>
            </p:cNvPr>
            <p:cNvSpPr/>
            <p:nvPr/>
          </p:nvSpPr>
          <p:spPr>
            <a:xfrm>
              <a:off x="3771900" y="2990850"/>
              <a:ext cx="2570821" cy="2305050"/>
            </a:xfrm>
            <a:custGeom>
              <a:avLst/>
              <a:gdLst>
                <a:gd name="connsiteX0" fmla="*/ 0 w 2565400"/>
                <a:gd name="connsiteY0" fmla="*/ 1514475 h 2305050"/>
                <a:gd name="connsiteX1" fmla="*/ 482600 w 2565400"/>
                <a:gd name="connsiteY1" fmla="*/ 1539875 h 2305050"/>
                <a:gd name="connsiteX2" fmla="*/ 1035050 w 2565400"/>
                <a:gd name="connsiteY2" fmla="*/ 1635125 h 2305050"/>
                <a:gd name="connsiteX3" fmla="*/ 1146175 w 2565400"/>
                <a:gd name="connsiteY3" fmla="*/ 1511300 h 2305050"/>
                <a:gd name="connsiteX4" fmla="*/ 1346200 w 2565400"/>
                <a:gd name="connsiteY4" fmla="*/ 1368425 h 2305050"/>
                <a:gd name="connsiteX5" fmla="*/ 1463675 w 2565400"/>
                <a:gd name="connsiteY5" fmla="*/ 1289050 h 2305050"/>
                <a:gd name="connsiteX6" fmla="*/ 1447800 w 2565400"/>
                <a:gd name="connsiteY6" fmla="*/ 1177925 h 2305050"/>
                <a:gd name="connsiteX7" fmla="*/ 1292225 w 2565400"/>
                <a:gd name="connsiteY7" fmla="*/ 1073150 h 2305050"/>
                <a:gd name="connsiteX8" fmla="*/ 1092200 w 2565400"/>
                <a:gd name="connsiteY8" fmla="*/ 930275 h 2305050"/>
                <a:gd name="connsiteX9" fmla="*/ 892175 w 2565400"/>
                <a:gd name="connsiteY9" fmla="*/ 835025 h 2305050"/>
                <a:gd name="connsiteX10" fmla="*/ 774700 w 2565400"/>
                <a:gd name="connsiteY10" fmla="*/ 663575 h 2305050"/>
                <a:gd name="connsiteX11" fmla="*/ 765175 w 2565400"/>
                <a:gd name="connsiteY11" fmla="*/ 520700 h 2305050"/>
                <a:gd name="connsiteX12" fmla="*/ 854075 w 2565400"/>
                <a:gd name="connsiteY12" fmla="*/ 387350 h 2305050"/>
                <a:gd name="connsiteX13" fmla="*/ 1038225 w 2565400"/>
                <a:gd name="connsiteY13" fmla="*/ 295275 h 2305050"/>
                <a:gd name="connsiteX14" fmla="*/ 1133475 w 2565400"/>
                <a:gd name="connsiteY14" fmla="*/ 225425 h 2305050"/>
                <a:gd name="connsiteX15" fmla="*/ 1168400 w 2565400"/>
                <a:gd name="connsiteY15" fmla="*/ 127000 h 2305050"/>
                <a:gd name="connsiteX16" fmla="*/ 1212850 w 2565400"/>
                <a:gd name="connsiteY16" fmla="*/ 22225 h 2305050"/>
                <a:gd name="connsiteX17" fmla="*/ 1276350 w 2565400"/>
                <a:gd name="connsiteY17" fmla="*/ 0 h 2305050"/>
                <a:gd name="connsiteX18" fmla="*/ 1343025 w 2565400"/>
                <a:gd name="connsiteY18" fmla="*/ 38100 h 2305050"/>
                <a:gd name="connsiteX19" fmla="*/ 1352550 w 2565400"/>
                <a:gd name="connsiteY19" fmla="*/ 123825 h 2305050"/>
                <a:gd name="connsiteX20" fmla="*/ 1289050 w 2565400"/>
                <a:gd name="connsiteY20" fmla="*/ 238125 h 2305050"/>
                <a:gd name="connsiteX21" fmla="*/ 1320800 w 2565400"/>
                <a:gd name="connsiteY21" fmla="*/ 234950 h 2305050"/>
                <a:gd name="connsiteX22" fmla="*/ 1422400 w 2565400"/>
                <a:gd name="connsiteY22" fmla="*/ 149225 h 2305050"/>
                <a:gd name="connsiteX23" fmla="*/ 1485900 w 2565400"/>
                <a:gd name="connsiteY23" fmla="*/ 107950 h 2305050"/>
                <a:gd name="connsiteX24" fmla="*/ 1466850 w 2565400"/>
                <a:gd name="connsiteY24" fmla="*/ 184150 h 2305050"/>
                <a:gd name="connsiteX25" fmla="*/ 1466850 w 2565400"/>
                <a:gd name="connsiteY25" fmla="*/ 279400 h 2305050"/>
                <a:gd name="connsiteX26" fmla="*/ 1558925 w 2565400"/>
                <a:gd name="connsiteY26" fmla="*/ 365125 h 2305050"/>
                <a:gd name="connsiteX27" fmla="*/ 1539875 w 2565400"/>
                <a:gd name="connsiteY27" fmla="*/ 311150 h 2305050"/>
                <a:gd name="connsiteX28" fmla="*/ 1546225 w 2565400"/>
                <a:gd name="connsiteY28" fmla="*/ 206375 h 2305050"/>
                <a:gd name="connsiteX29" fmla="*/ 1670050 w 2565400"/>
                <a:gd name="connsiteY29" fmla="*/ 53975 h 2305050"/>
                <a:gd name="connsiteX30" fmla="*/ 1841500 w 2565400"/>
                <a:gd name="connsiteY30" fmla="*/ 15875 h 2305050"/>
                <a:gd name="connsiteX31" fmla="*/ 2073275 w 2565400"/>
                <a:gd name="connsiteY31" fmla="*/ 44450 h 2305050"/>
                <a:gd name="connsiteX32" fmla="*/ 2266950 w 2565400"/>
                <a:gd name="connsiteY32" fmla="*/ 133350 h 2305050"/>
                <a:gd name="connsiteX33" fmla="*/ 2422525 w 2565400"/>
                <a:gd name="connsiteY33" fmla="*/ 327025 h 2305050"/>
                <a:gd name="connsiteX34" fmla="*/ 2565400 w 2565400"/>
                <a:gd name="connsiteY34" fmla="*/ 647700 h 2305050"/>
                <a:gd name="connsiteX35" fmla="*/ 2524125 w 2565400"/>
                <a:gd name="connsiteY35" fmla="*/ 942975 h 2305050"/>
                <a:gd name="connsiteX36" fmla="*/ 2381250 w 2565400"/>
                <a:gd name="connsiteY36" fmla="*/ 1219200 h 2305050"/>
                <a:gd name="connsiteX37" fmla="*/ 2228850 w 2565400"/>
                <a:gd name="connsiteY37" fmla="*/ 1314450 h 2305050"/>
                <a:gd name="connsiteX38" fmla="*/ 2162175 w 2565400"/>
                <a:gd name="connsiteY38" fmla="*/ 1349375 h 2305050"/>
                <a:gd name="connsiteX39" fmla="*/ 2168525 w 2565400"/>
                <a:gd name="connsiteY39" fmla="*/ 1393825 h 2305050"/>
                <a:gd name="connsiteX40" fmla="*/ 2251075 w 2565400"/>
                <a:gd name="connsiteY40" fmla="*/ 1390650 h 2305050"/>
                <a:gd name="connsiteX41" fmla="*/ 2451100 w 2565400"/>
                <a:gd name="connsiteY41" fmla="*/ 1346200 h 2305050"/>
                <a:gd name="connsiteX42" fmla="*/ 2533650 w 2565400"/>
                <a:gd name="connsiteY42" fmla="*/ 1323975 h 2305050"/>
                <a:gd name="connsiteX43" fmla="*/ 2546350 w 2565400"/>
                <a:gd name="connsiteY43" fmla="*/ 1358900 h 2305050"/>
                <a:gd name="connsiteX44" fmla="*/ 2476500 w 2565400"/>
                <a:gd name="connsiteY44" fmla="*/ 1409700 h 2305050"/>
                <a:gd name="connsiteX45" fmla="*/ 2298700 w 2565400"/>
                <a:gd name="connsiteY45" fmla="*/ 1479550 h 2305050"/>
                <a:gd name="connsiteX46" fmla="*/ 1958975 w 2565400"/>
                <a:gd name="connsiteY46" fmla="*/ 1514475 h 2305050"/>
                <a:gd name="connsiteX47" fmla="*/ 1717675 w 2565400"/>
                <a:gd name="connsiteY47" fmla="*/ 1533525 h 2305050"/>
                <a:gd name="connsiteX48" fmla="*/ 1555750 w 2565400"/>
                <a:gd name="connsiteY48" fmla="*/ 1584325 h 2305050"/>
                <a:gd name="connsiteX49" fmla="*/ 1444625 w 2565400"/>
                <a:gd name="connsiteY49" fmla="*/ 1692275 h 2305050"/>
                <a:gd name="connsiteX50" fmla="*/ 1196975 w 2565400"/>
                <a:gd name="connsiteY50" fmla="*/ 2041525 h 2305050"/>
                <a:gd name="connsiteX51" fmla="*/ 958850 w 2565400"/>
                <a:gd name="connsiteY51" fmla="*/ 2305050 h 2305050"/>
                <a:gd name="connsiteX0" fmla="*/ 0 w 2565400"/>
                <a:gd name="connsiteY0" fmla="*/ 1514475 h 2305050"/>
                <a:gd name="connsiteX1" fmla="*/ 482600 w 2565400"/>
                <a:gd name="connsiteY1" fmla="*/ 1539875 h 2305050"/>
                <a:gd name="connsiteX2" fmla="*/ 1035050 w 2565400"/>
                <a:gd name="connsiteY2" fmla="*/ 1635125 h 2305050"/>
                <a:gd name="connsiteX3" fmla="*/ 1146175 w 2565400"/>
                <a:gd name="connsiteY3" fmla="*/ 1511300 h 2305050"/>
                <a:gd name="connsiteX4" fmla="*/ 1346200 w 2565400"/>
                <a:gd name="connsiteY4" fmla="*/ 1368425 h 2305050"/>
                <a:gd name="connsiteX5" fmla="*/ 1463675 w 2565400"/>
                <a:gd name="connsiteY5" fmla="*/ 1289050 h 2305050"/>
                <a:gd name="connsiteX6" fmla="*/ 1447800 w 2565400"/>
                <a:gd name="connsiteY6" fmla="*/ 1177925 h 2305050"/>
                <a:gd name="connsiteX7" fmla="*/ 1292225 w 2565400"/>
                <a:gd name="connsiteY7" fmla="*/ 1073150 h 2305050"/>
                <a:gd name="connsiteX8" fmla="*/ 1092200 w 2565400"/>
                <a:gd name="connsiteY8" fmla="*/ 930275 h 2305050"/>
                <a:gd name="connsiteX9" fmla="*/ 892175 w 2565400"/>
                <a:gd name="connsiteY9" fmla="*/ 835025 h 2305050"/>
                <a:gd name="connsiteX10" fmla="*/ 774700 w 2565400"/>
                <a:gd name="connsiteY10" fmla="*/ 663575 h 2305050"/>
                <a:gd name="connsiteX11" fmla="*/ 765175 w 2565400"/>
                <a:gd name="connsiteY11" fmla="*/ 520700 h 2305050"/>
                <a:gd name="connsiteX12" fmla="*/ 854075 w 2565400"/>
                <a:gd name="connsiteY12" fmla="*/ 387350 h 2305050"/>
                <a:gd name="connsiteX13" fmla="*/ 1038225 w 2565400"/>
                <a:gd name="connsiteY13" fmla="*/ 295275 h 2305050"/>
                <a:gd name="connsiteX14" fmla="*/ 1133475 w 2565400"/>
                <a:gd name="connsiteY14" fmla="*/ 225425 h 2305050"/>
                <a:gd name="connsiteX15" fmla="*/ 1168400 w 2565400"/>
                <a:gd name="connsiteY15" fmla="*/ 127000 h 2305050"/>
                <a:gd name="connsiteX16" fmla="*/ 1212850 w 2565400"/>
                <a:gd name="connsiteY16" fmla="*/ 22225 h 2305050"/>
                <a:gd name="connsiteX17" fmla="*/ 1276350 w 2565400"/>
                <a:gd name="connsiteY17" fmla="*/ 0 h 2305050"/>
                <a:gd name="connsiteX18" fmla="*/ 1343025 w 2565400"/>
                <a:gd name="connsiteY18" fmla="*/ 38100 h 2305050"/>
                <a:gd name="connsiteX19" fmla="*/ 1352550 w 2565400"/>
                <a:gd name="connsiteY19" fmla="*/ 123825 h 2305050"/>
                <a:gd name="connsiteX20" fmla="*/ 1289050 w 2565400"/>
                <a:gd name="connsiteY20" fmla="*/ 238125 h 2305050"/>
                <a:gd name="connsiteX21" fmla="*/ 1320800 w 2565400"/>
                <a:gd name="connsiteY21" fmla="*/ 234950 h 2305050"/>
                <a:gd name="connsiteX22" fmla="*/ 1422400 w 2565400"/>
                <a:gd name="connsiteY22" fmla="*/ 149225 h 2305050"/>
                <a:gd name="connsiteX23" fmla="*/ 1485900 w 2565400"/>
                <a:gd name="connsiteY23" fmla="*/ 107950 h 2305050"/>
                <a:gd name="connsiteX24" fmla="*/ 1466850 w 2565400"/>
                <a:gd name="connsiteY24" fmla="*/ 184150 h 2305050"/>
                <a:gd name="connsiteX25" fmla="*/ 1466850 w 2565400"/>
                <a:gd name="connsiteY25" fmla="*/ 279400 h 2305050"/>
                <a:gd name="connsiteX26" fmla="*/ 1558925 w 2565400"/>
                <a:gd name="connsiteY26" fmla="*/ 365125 h 2305050"/>
                <a:gd name="connsiteX27" fmla="*/ 1539875 w 2565400"/>
                <a:gd name="connsiteY27" fmla="*/ 311150 h 2305050"/>
                <a:gd name="connsiteX28" fmla="*/ 1546225 w 2565400"/>
                <a:gd name="connsiteY28" fmla="*/ 206375 h 2305050"/>
                <a:gd name="connsiteX29" fmla="*/ 1670050 w 2565400"/>
                <a:gd name="connsiteY29" fmla="*/ 53975 h 2305050"/>
                <a:gd name="connsiteX30" fmla="*/ 1841500 w 2565400"/>
                <a:gd name="connsiteY30" fmla="*/ 15875 h 2305050"/>
                <a:gd name="connsiteX31" fmla="*/ 2073275 w 2565400"/>
                <a:gd name="connsiteY31" fmla="*/ 44450 h 2305050"/>
                <a:gd name="connsiteX32" fmla="*/ 2266950 w 2565400"/>
                <a:gd name="connsiteY32" fmla="*/ 133350 h 2305050"/>
                <a:gd name="connsiteX33" fmla="*/ 2422525 w 2565400"/>
                <a:gd name="connsiteY33" fmla="*/ 327025 h 2305050"/>
                <a:gd name="connsiteX34" fmla="*/ 2565400 w 2565400"/>
                <a:gd name="connsiteY34" fmla="*/ 647700 h 2305050"/>
                <a:gd name="connsiteX35" fmla="*/ 2524125 w 2565400"/>
                <a:gd name="connsiteY35" fmla="*/ 942975 h 2305050"/>
                <a:gd name="connsiteX36" fmla="*/ 2381250 w 2565400"/>
                <a:gd name="connsiteY36" fmla="*/ 1219200 h 2305050"/>
                <a:gd name="connsiteX37" fmla="*/ 2228850 w 2565400"/>
                <a:gd name="connsiteY37" fmla="*/ 1314450 h 2305050"/>
                <a:gd name="connsiteX38" fmla="*/ 2162175 w 2565400"/>
                <a:gd name="connsiteY38" fmla="*/ 1349375 h 2305050"/>
                <a:gd name="connsiteX39" fmla="*/ 2168525 w 2565400"/>
                <a:gd name="connsiteY39" fmla="*/ 1393825 h 2305050"/>
                <a:gd name="connsiteX40" fmla="*/ 2251075 w 2565400"/>
                <a:gd name="connsiteY40" fmla="*/ 1390650 h 2305050"/>
                <a:gd name="connsiteX41" fmla="*/ 2451100 w 2565400"/>
                <a:gd name="connsiteY41" fmla="*/ 1346200 h 2305050"/>
                <a:gd name="connsiteX42" fmla="*/ 2533650 w 2565400"/>
                <a:gd name="connsiteY42" fmla="*/ 1323975 h 2305050"/>
                <a:gd name="connsiteX43" fmla="*/ 2546350 w 2565400"/>
                <a:gd name="connsiteY43" fmla="*/ 1358900 h 2305050"/>
                <a:gd name="connsiteX44" fmla="*/ 2476500 w 2565400"/>
                <a:gd name="connsiteY44" fmla="*/ 1409700 h 2305050"/>
                <a:gd name="connsiteX45" fmla="*/ 2298700 w 2565400"/>
                <a:gd name="connsiteY45" fmla="*/ 1479550 h 2305050"/>
                <a:gd name="connsiteX46" fmla="*/ 1958975 w 2565400"/>
                <a:gd name="connsiteY46" fmla="*/ 1514475 h 2305050"/>
                <a:gd name="connsiteX47" fmla="*/ 1717675 w 2565400"/>
                <a:gd name="connsiteY47" fmla="*/ 1533525 h 2305050"/>
                <a:gd name="connsiteX48" fmla="*/ 1555750 w 2565400"/>
                <a:gd name="connsiteY48" fmla="*/ 1584325 h 2305050"/>
                <a:gd name="connsiteX49" fmla="*/ 1444625 w 2565400"/>
                <a:gd name="connsiteY49" fmla="*/ 1692275 h 2305050"/>
                <a:gd name="connsiteX50" fmla="*/ 1196975 w 2565400"/>
                <a:gd name="connsiteY50" fmla="*/ 2041525 h 2305050"/>
                <a:gd name="connsiteX51" fmla="*/ 958850 w 2565400"/>
                <a:gd name="connsiteY51" fmla="*/ 2305050 h 2305050"/>
                <a:gd name="connsiteX0" fmla="*/ 0 w 2565400"/>
                <a:gd name="connsiteY0" fmla="*/ 1514475 h 2305050"/>
                <a:gd name="connsiteX1" fmla="*/ 482600 w 2565400"/>
                <a:gd name="connsiteY1" fmla="*/ 1539875 h 2305050"/>
                <a:gd name="connsiteX2" fmla="*/ 1035050 w 2565400"/>
                <a:gd name="connsiteY2" fmla="*/ 1635125 h 2305050"/>
                <a:gd name="connsiteX3" fmla="*/ 1146175 w 2565400"/>
                <a:gd name="connsiteY3" fmla="*/ 1511300 h 2305050"/>
                <a:gd name="connsiteX4" fmla="*/ 1346200 w 2565400"/>
                <a:gd name="connsiteY4" fmla="*/ 1368425 h 2305050"/>
                <a:gd name="connsiteX5" fmla="*/ 1463675 w 2565400"/>
                <a:gd name="connsiteY5" fmla="*/ 1289050 h 2305050"/>
                <a:gd name="connsiteX6" fmla="*/ 1447800 w 2565400"/>
                <a:gd name="connsiteY6" fmla="*/ 1177925 h 2305050"/>
                <a:gd name="connsiteX7" fmla="*/ 1292225 w 2565400"/>
                <a:gd name="connsiteY7" fmla="*/ 1073150 h 2305050"/>
                <a:gd name="connsiteX8" fmla="*/ 1092200 w 2565400"/>
                <a:gd name="connsiteY8" fmla="*/ 930275 h 2305050"/>
                <a:gd name="connsiteX9" fmla="*/ 892175 w 2565400"/>
                <a:gd name="connsiteY9" fmla="*/ 835025 h 2305050"/>
                <a:gd name="connsiteX10" fmla="*/ 774700 w 2565400"/>
                <a:gd name="connsiteY10" fmla="*/ 663575 h 2305050"/>
                <a:gd name="connsiteX11" fmla="*/ 765175 w 2565400"/>
                <a:gd name="connsiteY11" fmla="*/ 520700 h 2305050"/>
                <a:gd name="connsiteX12" fmla="*/ 854075 w 2565400"/>
                <a:gd name="connsiteY12" fmla="*/ 387350 h 2305050"/>
                <a:gd name="connsiteX13" fmla="*/ 1038225 w 2565400"/>
                <a:gd name="connsiteY13" fmla="*/ 295275 h 2305050"/>
                <a:gd name="connsiteX14" fmla="*/ 1133475 w 2565400"/>
                <a:gd name="connsiteY14" fmla="*/ 225425 h 2305050"/>
                <a:gd name="connsiteX15" fmla="*/ 1168400 w 2565400"/>
                <a:gd name="connsiteY15" fmla="*/ 127000 h 2305050"/>
                <a:gd name="connsiteX16" fmla="*/ 1212850 w 2565400"/>
                <a:gd name="connsiteY16" fmla="*/ 22225 h 2305050"/>
                <a:gd name="connsiteX17" fmla="*/ 1276350 w 2565400"/>
                <a:gd name="connsiteY17" fmla="*/ 0 h 2305050"/>
                <a:gd name="connsiteX18" fmla="*/ 1343025 w 2565400"/>
                <a:gd name="connsiteY18" fmla="*/ 38100 h 2305050"/>
                <a:gd name="connsiteX19" fmla="*/ 1352550 w 2565400"/>
                <a:gd name="connsiteY19" fmla="*/ 123825 h 2305050"/>
                <a:gd name="connsiteX20" fmla="*/ 1289050 w 2565400"/>
                <a:gd name="connsiteY20" fmla="*/ 238125 h 2305050"/>
                <a:gd name="connsiteX21" fmla="*/ 1320800 w 2565400"/>
                <a:gd name="connsiteY21" fmla="*/ 234950 h 2305050"/>
                <a:gd name="connsiteX22" fmla="*/ 1422400 w 2565400"/>
                <a:gd name="connsiteY22" fmla="*/ 149225 h 2305050"/>
                <a:gd name="connsiteX23" fmla="*/ 1485900 w 2565400"/>
                <a:gd name="connsiteY23" fmla="*/ 107950 h 2305050"/>
                <a:gd name="connsiteX24" fmla="*/ 1466850 w 2565400"/>
                <a:gd name="connsiteY24" fmla="*/ 184150 h 2305050"/>
                <a:gd name="connsiteX25" fmla="*/ 1466850 w 2565400"/>
                <a:gd name="connsiteY25" fmla="*/ 279400 h 2305050"/>
                <a:gd name="connsiteX26" fmla="*/ 1558925 w 2565400"/>
                <a:gd name="connsiteY26" fmla="*/ 365125 h 2305050"/>
                <a:gd name="connsiteX27" fmla="*/ 1539875 w 2565400"/>
                <a:gd name="connsiteY27" fmla="*/ 311150 h 2305050"/>
                <a:gd name="connsiteX28" fmla="*/ 1546225 w 2565400"/>
                <a:gd name="connsiteY28" fmla="*/ 206375 h 2305050"/>
                <a:gd name="connsiteX29" fmla="*/ 1670050 w 2565400"/>
                <a:gd name="connsiteY29" fmla="*/ 53975 h 2305050"/>
                <a:gd name="connsiteX30" fmla="*/ 1841500 w 2565400"/>
                <a:gd name="connsiteY30" fmla="*/ 15875 h 2305050"/>
                <a:gd name="connsiteX31" fmla="*/ 2073275 w 2565400"/>
                <a:gd name="connsiteY31" fmla="*/ 44450 h 2305050"/>
                <a:gd name="connsiteX32" fmla="*/ 2266950 w 2565400"/>
                <a:gd name="connsiteY32" fmla="*/ 133350 h 2305050"/>
                <a:gd name="connsiteX33" fmla="*/ 2422525 w 2565400"/>
                <a:gd name="connsiteY33" fmla="*/ 327025 h 2305050"/>
                <a:gd name="connsiteX34" fmla="*/ 2565400 w 2565400"/>
                <a:gd name="connsiteY34" fmla="*/ 647700 h 2305050"/>
                <a:gd name="connsiteX35" fmla="*/ 2524125 w 2565400"/>
                <a:gd name="connsiteY35" fmla="*/ 942975 h 2305050"/>
                <a:gd name="connsiteX36" fmla="*/ 2381250 w 2565400"/>
                <a:gd name="connsiteY36" fmla="*/ 1219200 h 2305050"/>
                <a:gd name="connsiteX37" fmla="*/ 2228850 w 2565400"/>
                <a:gd name="connsiteY37" fmla="*/ 1314450 h 2305050"/>
                <a:gd name="connsiteX38" fmla="*/ 2162175 w 2565400"/>
                <a:gd name="connsiteY38" fmla="*/ 1349375 h 2305050"/>
                <a:gd name="connsiteX39" fmla="*/ 2168525 w 2565400"/>
                <a:gd name="connsiteY39" fmla="*/ 1393825 h 2305050"/>
                <a:gd name="connsiteX40" fmla="*/ 2251075 w 2565400"/>
                <a:gd name="connsiteY40" fmla="*/ 1390650 h 2305050"/>
                <a:gd name="connsiteX41" fmla="*/ 2451100 w 2565400"/>
                <a:gd name="connsiteY41" fmla="*/ 1346200 h 2305050"/>
                <a:gd name="connsiteX42" fmla="*/ 2533650 w 2565400"/>
                <a:gd name="connsiteY42" fmla="*/ 1323975 h 2305050"/>
                <a:gd name="connsiteX43" fmla="*/ 2546350 w 2565400"/>
                <a:gd name="connsiteY43" fmla="*/ 1358900 h 2305050"/>
                <a:gd name="connsiteX44" fmla="*/ 2476500 w 2565400"/>
                <a:gd name="connsiteY44" fmla="*/ 1409700 h 2305050"/>
                <a:gd name="connsiteX45" fmla="*/ 2298700 w 2565400"/>
                <a:gd name="connsiteY45" fmla="*/ 1479550 h 2305050"/>
                <a:gd name="connsiteX46" fmla="*/ 1958975 w 2565400"/>
                <a:gd name="connsiteY46" fmla="*/ 1514475 h 2305050"/>
                <a:gd name="connsiteX47" fmla="*/ 1717675 w 2565400"/>
                <a:gd name="connsiteY47" fmla="*/ 1533525 h 2305050"/>
                <a:gd name="connsiteX48" fmla="*/ 1555750 w 2565400"/>
                <a:gd name="connsiteY48" fmla="*/ 1584325 h 2305050"/>
                <a:gd name="connsiteX49" fmla="*/ 1444625 w 2565400"/>
                <a:gd name="connsiteY49" fmla="*/ 1692275 h 2305050"/>
                <a:gd name="connsiteX50" fmla="*/ 1196975 w 2565400"/>
                <a:gd name="connsiteY50" fmla="*/ 2041525 h 2305050"/>
                <a:gd name="connsiteX51" fmla="*/ 958850 w 2565400"/>
                <a:gd name="connsiteY51" fmla="*/ 2305050 h 2305050"/>
                <a:gd name="connsiteX0" fmla="*/ 0 w 2565400"/>
                <a:gd name="connsiteY0" fmla="*/ 1514475 h 2305050"/>
                <a:gd name="connsiteX1" fmla="*/ 482600 w 2565400"/>
                <a:gd name="connsiteY1" fmla="*/ 1539875 h 2305050"/>
                <a:gd name="connsiteX2" fmla="*/ 1035050 w 2565400"/>
                <a:gd name="connsiteY2" fmla="*/ 1635125 h 2305050"/>
                <a:gd name="connsiteX3" fmla="*/ 1146175 w 2565400"/>
                <a:gd name="connsiteY3" fmla="*/ 1511300 h 2305050"/>
                <a:gd name="connsiteX4" fmla="*/ 1346200 w 2565400"/>
                <a:gd name="connsiteY4" fmla="*/ 1368425 h 2305050"/>
                <a:gd name="connsiteX5" fmla="*/ 1463675 w 2565400"/>
                <a:gd name="connsiteY5" fmla="*/ 1289050 h 2305050"/>
                <a:gd name="connsiteX6" fmla="*/ 1447800 w 2565400"/>
                <a:gd name="connsiteY6" fmla="*/ 1177925 h 2305050"/>
                <a:gd name="connsiteX7" fmla="*/ 1292225 w 2565400"/>
                <a:gd name="connsiteY7" fmla="*/ 1073150 h 2305050"/>
                <a:gd name="connsiteX8" fmla="*/ 1092200 w 2565400"/>
                <a:gd name="connsiteY8" fmla="*/ 930275 h 2305050"/>
                <a:gd name="connsiteX9" fmla="*/ 892175 w 2565400"/>
                <a:gd name="connsiteY9" fmla="*/ 835025 h 2305050"/>
                <a:gd name="connsiteX10" fmla="*/ 774700 w 2565400"/>
                <a:gd name="connsiteY10" fmla="*/ 663575 h 2305050"/>
                <a:gd name="connsiteX11" fmla="*/ 765175 w 2565400"/>
                <a:gd name="connsiteY11" fmla="*/ 520700 h 2305050"/>
                <a:gd name="connsiteX12" fmla="*/ 854075 w 2565400"/>
                <a:gd name="connsiteY12" fmla="*/ 387350 h 2305050"/>
                <a:gd name="connsiteX13" fmla="*/ 1038225 w 2565400"/>
                <a:gd name="connsiteY13" fmla="*/ 295275 h 2305050"/>
                <a:gd name="connsiteX14" fmla="*/ 1133475 w 2565400"/>
                <a:gd name="connsiteY14" fmla="*/ 225425 h 2305050"/>
                <a:gd name="connsiteX15" fmla="*/ 1168400 w 2565400"/>
                <a:gd name="connsiteY15" fmla="*/ 127000 h 2305050"/>
                <a:gd name="connsiteX16" fmla="*/ 1212850 w 2565400"/>
                <a:gd name="connsiteY16" fmla="*/ 22225 h 2305050"/>
                <a:gd name="connsiteX17" fmla="*/ 1276350 w 2565400"/>
                <a:gd name="connsiteY17" fmla="*/ 0 h 2305050"/>
                <a:gd name="connsiteX18" fmla="*/ 1343025 w 2565400"/>
                <a:gd name="connsiteY18" fmla="*/ 38100 h 2305050"/>
                <a:gd name="connsiteX19" fmla="*/ 1352550 w 2565400"/>
                <a:gd name="connsiteY19" fmla="*/ 123825 h 2305050"/>
                <a:gd name="connsiteX20" fmla="*/ 1289050 w 2565400"/>
                <a:gd name="connsiteY20" fmla="*/ 238125 h 2305050"/>
                <a:gd name="connsiteX21" fmla="*/ 1320800 w 2565400"/>
                <a:gd name="connsiteY21" fmla="*/ 234950 h 2305050"/>
                <a:gd name="connsiteX22" fmla="*/ 1422400 w 2565400"/>
                <a:gd name="connsiteY22" fmla="*/ 149225 h 2305050"/>
                <a:gd name="connsiteX23" fmla="*/ 1485900 w 2565400"/>
                <a:gd name="connsiteY23" fmla="*/ 107950 h 2305050"/>
                <a:gd name="connsiteX24" fmla="*/ 1466850 w 2565400"/>
                <a:gd name="connsiteY24" fmla="*/ 184150 h 2305050"/>
                <a:gd name="connsiteX25" fmla="*/ 1466850 w 2565400"/>
                <a:gd name="connsiteY25" fmla="*/ 279400 h 2305050"/>
                <a:gd name="connsiteX26" fmla="*/ 1558925 w 2565400"/>
                <a:gd name="connsiteY26" fmla="*/ 365125 h 2305050"/>
                <a:gd name="connsiteX27" fmla="*/ 1539875 w 2565400"/>
                <a:gd name="connsiteY27" fmla="*/ 311150 h 2305050"/>
                <a:gd name="connsiteX28" fmla="*/ 1546225 w 2565400"/>
                <a:gd name="connsiteY28" fmla="*/ 206375 h 2305050"/>
                <a:gd name="connsiteX29" fmla="*/ 1670050 w 2565400"/>
                <a:gd name="connsiteY29" fmla="*/ 53975 h 2305050"/>
                <a:gd name="connsiteX30" fmla="*/ 1841500 w 2565400"/>
                <a:gd name="connsiteY30" fmla="*/ 15875 h 2305050"/>
                <a:gd name="connsiteX31" fmla="*/ 2073275 w 2565400"/>
                <a:gd name="connsiteY31" fmla="*/ 44450 h 2305050"/>
                <a:gd name="connsiteX32" fmla="*/ 2266950 w 2565400"/>
                <a:gd name="connsiteY32" fmla="*/ 133350 h 2305050"/>
                <a:gd name="connsiteX33" fmla="*/ 2422525 w 2565400"/>
                <a:gd name="connsiteY33" fmla="*/ 327025 h 2305050"/>
                <a:gd name="connsiteX34" fmla="*/ 2565400 w 2565400"/>
                <a:gd name="connsiteY34" fmla="*/ 647700 h 2305050"/>
                <a:gd name="connsiteX35" fmla="*/ 2524125 w 2565400"/>
                <a:gd name="connsiteY35" fmla="*/ 942975 h 2305050"/>
                <a:gd name="connsiteX36" fmla="*/ 2381250 w 2565400"/>
                <a:gd name="connsiteY36" fmla="*/ 1219200 h 2305050"/>
                <a:gd name="connsiteX37" fmla="*/ 2228850 w 2565400"/>
                <a:gd name="connsiteY37" fmla="*/ 1314450 h 2305050"/>
                <a:gd name="connsiteX38" fmla="*/ 2162175 w 2565400"/>
                <a:gd name="connsiteY38" fmla="*/ 1349375 h 2305050"/>
                <a:gd name="connsiteX39" fmla="*/ 2168525 w 2565400"/>
                <a:gd name="connsiteY39" fmla="*/ 1393825 h 2305050"/>
                <a:gd name="connsiteX40" fmla="*/ 2251075 w 2565400"/>
                <a:gd name="connsiteY40" fmla="*/ 1390650 h 2305050"/>
                <a:gd name="connsiteX41" fmla="*/ 2451100 w 2565400"/>
                <a:gd name="connsiteY41" fmla="*/ 1346200 h 2305050"/>
                <a:gd name="connsiteX42" fmla="*/ 2533650 w 2565400"/>
                <a:gd name="connsiteY42" fmla="*/ 1323975 h 2305050"/>
                <a:gd name="connsiteX43" fmla="*/ 2546350 w 2565400"/>
                <a:gd name="connsiteY43" fmla="*/ 1358900 h 2305050"/>
                <a:gd name="connsiteX44" fmla="*/ 2476500 w 2565400"/>
                <a:gd name="connsiteY44" fmla="*/ 1409700 h 2305050"/>
                <a:gd name="connsiteX45" fmla="*/ 2298700 w 2565400"/>
                <a:gd name="connsiteY45" fmla="*/ 1479550 h 2305050"/>
                <a:gd name="connsiteX46" fmla="*/ 1958975 w 2565400"/>
                <a:gd name="connsiteY46" fmla="*/ 1514475 h 2305050"/>
                <a:gd name="connsiteX47" fmla="*/ 1717675 w 2565400"/>
                <a:gd name="connsiteY47" fmla="*/ 1533525 h 2305050"/>
                <a:gd name="connsiteX48" fmla="*/ 1555750 w 2565400"/>
                <a:gd name="connsiteY48" fmla="*/ 1584325 h 2305050"/>
                <a:gd name="connsiteX49" fmla="*/ 1444625 w 2565400"/>
                <a:gd name="connsiteY49" fmla="*/ 1692275 h 2305050"/>
                <a:gd name="connsiteX50" fmla="*/ 1196975 w 2565400"/>
                <a:gd name="connsiteY50" fmla="*/ 2041525 h 2305050"/>
                <a:gd name="connsiteX51" fmla="*/ 958850 w 2565400"/>
                <a:gd name="connsiteY51" fmla="*/ 2305050 h 2305050"/>
                <a:gd name="connsiteX0" fmla="*/ 0 w 2565400"/>
                <a:gd name="connsiteY0" fmla="*/ 1514475 h 2305050"/>
                <a:gd name="connsiteX1" fmla="*/ 482600 w 2565400"/>
                <a:gd name="connsiteY1" fmla="*/ 1539875 h 2305050"/>
                <a:gd name="connsiteX2" fmla="*/ 1035050 w 2565400"/>
                <a:gd name="connsiteY2" fmla="*/ 1635125 h 2305050"/>
                <a:gd name="connsiteX3" fmla="*/ 1146175 w 2565400"/>
                <a:gd name="connsiteY3" fmla="*/ 1511300 h 2305050"/>
                <a:gd name="connsiteX4" fmla="*/ 1346200 w 2565400"/>
                <a:gd name="connsiteY4" fmla="*/ 1368425 h 2305050"/>
                <a:gd name="connsiteX5" fmla="*/ 1463675 w 2565400"/>
                <a:gd name="connsiteY5" fmla="*/ 1289050 h 2305050"/>
                <a:gd name="connsiteX6" fmla="*/ 1447800 w 2565400"/>
                <a:gd name="connsiteY6" fmla="*/ 1177925 h 2305050"/>
                <a:gd name="connsiteX7" fmla="*/ 1292225 w 2565400"/>
                <a:gd name="connsiteY7" fmla="*/ 1073150 h 2305050"/>
                <a:gd name="connsiteX8" fmla="*/ 1092200 w 2565400"/>
                <a:gd name="connsiteY8" fmla="*/ 930275 h 2305050"/>
                <a:gd name="connsiteX9" fmla="*/ 892175 w 2565400"/>
                <a:gd name="connsiteY9" fmla="*/ 835025 h 2305050"/>
                <a:gd name="connsiteX10" fmla="*/ 774700 w 2565400"/>
                <a:gd name="connsiteY10" fmla="*/ 663575 h 2305050"/>
                <a:gd name="connsiteX11" fmla="*/ 765175 w 2565400"/>
                <a:gd name="connsiteY11" fmla="*/ 520700 h 2305050"/>
                <a:gd name="connsiteX12" fmla="*/ 854075 w 2565400"/>
                <a:gd name="connsiteY12" fmla="*/ 387350 h 2305050"/>
                <a:gd name="connsiteX13" fmla="*/ 1038225 w 2565400"/>
                <a:gd name="connsiteY13" fmla="*/ 295275 h 2305050"/>
                <a:gd name="connsiteX14" fmla="*/ 1133475 w 2565400"/>
                <a:gd name="connsiteY14" fmla="*/ 225425 h 2305050"/>
                <a:gd name="connsiteX15" fmla="*/ 1168400 w 2565400"/>
                <a:gd name="connsiteY15" fmla="*/ 127000 h 2305050"/>
                <a:gd name="connsiteX16" fmla="*/ 1212850 w 2565400"/>
                <a:gd name="connsiteY16" fmla="*/ 22225 h 2305050"/>
                <a:gd name="connsiteX17" fmla="*/ 1276350 w 2565400"/>
                <a:gd name="connsiteY17" fmla="*/ 0 h 2305050"/>
                <a:gd name="connsiteX18" fmla="*/ 1343025 w 2565400"/>
                <a:gd name="connsiteY18" fmla="*/ 38100 h 2305050"/>
                <a:gd name="connsiteX19" fmla="*/ 1352550 w 2565400"/>
                <a:gd name="connsiteY19" fmla="*/ 123825 h 2305050"/>
                <a:gd name="connsiteX20" fmla="*/ 1289050 w 2565400"/>
                <a:gd name="connsiteY20" fmla="*/ 238125 h 2305050"/>
                <a:gd name="connsiteX21" fmla="*/ 1320800 w 2565400"/>
                <a:gd name="connsiteY21" fmla="*/ 234950 h 2305050"/>
                <a:gd name="connsiteX22" fmla="*/ 1422400 w 2565400"/>
                <a:gd name="connsiteY22" fmla="*/ 149225 h 2305050"/>
                <a:gd name="connsiteX23" fmla="*/ 1485900 w 2565400"/>
                <a:gd name="connsiteY23" fmla="*/ 107950 h 2305050"/>
                <a:gd name="connsiteX24" fmla="*/ 1466850 w 2565400"/>
                <a:gd name="connsiteY24" fmla="*/ 184150 h 2305050"/>
                <a:gd name="connsiteX25" fmla="*/ 1466850 w 2565400"/>
                <a:gd name="connsiteY25" fmla="*/ 279400 h 2305050"/>
                <a:gd name="connsiteX26" fmla="*/ 1558925 w 2565400"/>
                <a:gd name="connsiteY26" fmla="*/ 365125 h 2305050"/>
                <a:gd name="connsiteX27" fmla="*/ 1539875 w 2565400"/>
                <a:gd name="connsiteY27" fmla="*/ 311150 h 2305050"/>
                <a:gd name="connsiteX28" fmla="*/ 1546225 w 2565400"/>
                <a:gd name="connsiteY28" fmla="*/ 206375 h 2305050"/>
                <a:gd name="connsiteX29" fmla="*/ 1670050 w 2565400"/>
                <a:gd name="connsiteY29" fmla="*/ 53975 h 2305050"/>
                <a:gd name="connsiteX30" fmla="*/ 1841500 w 2565400"/>
                <a:gd name="connsiteY30" fmla="*/ 15875 h 2305050"/>
                <a:gd name="connsiteX31" fmla="*/ 2073275 w 2565400"/>
                <a:gd name="connsiteY31" fmla="*/ 44450 h 2305050"/>
                <a:gd name="connsiteX32" fmla="*/ 2266950 w 2565400"/>
                <a:gd name="connsiteY32" fmla="*/ 133350 h 2305050"/>
                <a:gd name="connsiteX33" fmla="*/ 2422525 w 2565400"/>
                <a:gd name="connsiteY33" fmla="*/ 327025 h 2305050"/>
                <a:gd name="connsiteX34" fmla="*/ 2565400 w 2565400"/>
                <a:gd name="connsiteY34" fmla="*/ 647700 h 2305050"/>
                <a:gd name="connsiteX35" fmla="*/ 2524125 w 2565400"/>
                <a:gd name="connsiteY35" fmla="*/ 942975 h 2305050"/>
                <a:gd name="connsiteX36" fmla="*/ 2381250 w 2565400"/>
                <a:gd name="connsiteY36" fmla="*/ 1219200 h 2305050"/>
                <a:gd name="connsiteX37" fmla="*/ 2228850 w 2565400"/>
                <a:gd name="connsiteY37" fmla="*/ 1314450 h 2305050"/>
                <a:gd name="connsiteX38" fmla="*/ 2162175 w 2565400"/>
                <a:gd name="connsiteY38" fmla="*/ 1349375 h 2305050"/>
                <a:gd name="connsiteX39" fmla="*/ 2168525 w 2565400"/>
                <a:gd name="connsiteY39" fmla="*/ 1393825 h 2305050"/>
                <a:gd name="connsiteX40" fmla="*/ 2251075 w 2565400"/>
                <a:gd name="connsiteY40" fmla="*/ 1390650 h 2305050"/>
                <a:gd name="connsiteX41" fmla="*/ 2451100 w 2565400"/>
                <a:gd name="connsiteY41" fmla="*/ 1346200 h 2305050"/>
                <a:gd name="connsiteX42" fmla="*/ 2533650 w 2565400"/>
                <a:gd name="connsiteY42" fmla="*/ 1323975 h 2305050"/>
                <a:gd name="connsiteX43" fmla="*/ 2546350 w 2565400"/>
                <a:gd name="connsiteY43" fmla="*/ 1358900 h 2305050"/>
                <a:gd name="connsiteX44" fmla="*/ 2476500 w 2565400"/>
                <a:gd name="connsiteY44" fmla="*/ 1409700 h 2305050"/>
                <a:gd name="connsiteX45" fmla="*/ 2298700 w 2565400"/>
                <a:gd name="connsiteY45" fmla="*/ 1479550 h 2305050"/>
                <a:gd name="connsiteX46" fmla="*/ 1958975 w 2565400"/>
                <a:gd name="connsiteY46" fmla="*/ 1514475 h 2305050"/>
                <a:gd name="connsiteX47" fmla="*/ 1717675 w 2565400"/>
                <a:gd name="connsiteY47" fmla="*/ 1533525 h 2305050"/>
                <a:gd name="connsiteX48" fmla="*/ 1555750 w 2565400"/>
                <a:gd name="connsiteY48" fmla="*/ 1584325 h 2305050"/>
                <a:gd name="connsiteX49" fmla="*/ 1444625 w 2565400"/>
                <a:gd name="connsiteY49" fmla="*/ 1692275 h 2305050"/>
                <a:gd name="connsiteX50" fmla="*/ 1196975 w 2565400"/>
                <a:gd name="connsiteY50" fmla="*/ 2041525 h 2305050"/>
                <a:gd name="connsiteX51" fmla="*/ 958850 w 2565400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67662"/>
                <a:gd name="connsiteY0" fmla="*/ 1514475 h 2305050"/>
                <a:gd name="connsiteX1" fmla="*/ 482600 w 2567662"/>
                <a:gd name="connsiteY1" fmla="*/ 1539875 h 2305050"/>
                <a:gd name="connsiteX2" fmla="*/ 1035050 w 2567662"/>
                <a:gd name="connsiteY2" fmla="*/ 1635125 h 2305050"/>
                <a:gd name="connsiteX3" fmla="*/ 1146175 w 2567662"/>
                <a:gd name="connsiteY3" fmla="*/ 1511300 h 2305050"/>
                <a:gd name="connsiteX4" fmla="*/ 1346200 w 2567662"/>
                <a:gd name="connsiteY4" fmla="*/ 1368425 h 2305050"/>
                <a:gd name="connsiteX5" fmla="*/ 1463675 w 2567662"/>
                <a:gd name="connsiteY5" fmla="*/ 1289050 h 2305050"/>
                <a:gd name="connsiteX6" fmla="*/ 1447800 w 2567662"/>
                <a:gd name="connsiteY6" fmla="*/ 1177925 h 2305050"/>
                <a:gd name="connsiteX7" fmla="*/ 1292225 w 2567662"/>
                <a:gd name="connsiteY7" fmla="*/ 1073150 h 2305050"/>
                <a:gd name="connsiteX8" fmla="*/ 1092200 w 2567662"/>
                <a:gd name="connsiteY8" fmla="*/ 930275 h 2305050"/>
                <a:gd name="connsiteX9" fmla="*/ 892175 w 2567662"/>
                <a:gd name="connsiteY9" fmla="*/ 835025 h 2305050"/>
                <a:gd name="connsiteX10" fmla="*/ 774700 w 2567662"/>
                <a:gd name="connsiteY10" fmla="*/ 663575 h 2305050"/>
                <a:gd name="connsiteX11" fmla="*/ 765175 w 2567662"/>
                <a:gd name="connsiteY11" fmla="*/ 520700 h 2305050"/>
                <a:gd name="connsiteX12" fmla="*/ 854075 w 2567662"/>
                <a:gd name="connsiteY12" fmla="*/ 387350 h 2305050"/>
                <a:gd name="connsiteX13" fmla="*/ 1038225 w 2567662"/>
                <a:gd name="connsiteY13" fmla="*/ 295275 h 2305050"/>
                <a:gd name="connsiteX14" fmla="*/ 1133475 w 2567662"/>
                <a:gd name="connsiteY14" fmla="*/ 225425 h 2305050"/>
                <a:gd name="connsiteX15" fmla="*/ 1168400 w 2567662"/>
                <a:gd name="connsiteY15" fmla="*/ 127000 h 2305050"/>
                <a:gd name="connsiteX16" fmla="*/ 1212850 w 2567662"/>
                <a:gd name="connsiteY16" fmla="*/ 22225 h 2305050"/>
                <a:gd name="connsiteX17" fmla="*/ 1276350 w 2567662"/>
                <a:gd name="connsiteY17" fmla="*/ 0 h 2305050"/>
                <a:gd name="connsiteX18" fmla="*/ 1343025 w 2567662"/>
                <a:gd name="connsiteY18" fmla="*/ 38100 h 2305050"/>
                <a:gd name="connsiteX19" fmla="*/ 1352550 w 2567662"/>
                <a:gd name="connsiteY19" fmla="*/ 123825 h 2305050"/>
                <a:gd name="connsiteX20" fmla="*/ 1289050 w 2567662"/>
                <a:gd name="connsiteY20" fmla="*/ 238125 h 2305050"/>
                <a:gd name="connsiteX21" fmla="*/ 1320800 w 2567662"/>
                <a:gd name="connsiteY21" fmla="*/ 234950 h 2305050"/>
                <a:gd name="connsiteX22" fmla="*/ 1422400 w 2567662"/>
                <a:gd name="connsiteY22" fmla="*/ 149225 h 2305050"/>
                <a:gd name="connsiteX23" fmla="*/ 1485900 w 2567662"/>
                <a:gd name="connsiteY23" fmla="*/ 107950 h 2305050"/>
                <a:gd name="connsiteX24" fmla="*/ 1466850 w 2567662"/>
                <a:gd name="connsiteY24" fmla="*/ 184150 h 2305050"/>
                <a:gd name="connsiteX25" fmla="*/ 1466850 w 2567662"/>
                <a:gd name="connsiteY25" fmla="*/ 279400 h 2305050"/>
                <a:gd name="connsiteX26" fmla="*/ 1558925 w 2567662"/>
                <a:gd name="connsiteY26" fmla="*/ 365125 h 2305050"/>
                <a:gd name="connsiteX27" fmla="*/ 1539875 w 2567662"/>
                <a:gd name="connsiteY27" fmla="*/ 311150 h 2305050"/>
                <a:gd name="connsiteX28" fmla="*/ 1546225 w 2567662"/>
                <a:gd name="connsiteY28" fmla="*/ 206375 h 2305050"/>
                <a:gd name="connsiteX29" fmla="*/ 1670050 w 2567662"/>
                <a:gd name="connsiteY29" fmla="*/ 53975 h 2305050"/>
                <a:gd name="connsiteX30" fmla="*/ 1841500 w 2567662"/>
                <a:gd name="connsiteY30" fmla="*/ 15875 h 2305050"/>
                <a:gd name="connsiteX31" fmla="*/ 2073275 w 2567662"/>
                <a:gd name="connsiteY31" fmla="*/ 44450 h 2305050"/>
                <a:gd name="connsiteX32" fmla="*/ 2266950 w 2567662"/>
                <a:gd name="connsiteY32" fmla="*/ 133350 h 2305050"/>
                <a:gd name="connsiteX33" fmla="*/ 2422525 w 2567662"/>
                <a:gd name="connsiteY33" fmla="*/ 327025 h 2305050"/>
                <a:gd name="connsiteX34" fmla="*/ 2565400 w 2567662"/>
                <a:gd name="connsiteY34" fmla="*/ 647700 h 2305050"/>
                <a:gd name="connsiteX35" fmla="*/ 2524125 w 2567662"/>
                <a:gd name="connsiteY35" fmla="*/ 942975 h 2305050"/>
                <a:gd name="connsiteX36" fmla="*/ 2381250 w 2567662"/>
                <a:gd name="connsiteY36" fmla="*/ 1219200 h 2305050"/>
                <a:gd name="connsiteX37" fmla="*/ 2228850 w 2567662"/>
                <a:gd name="connsiteY37" fmla="*/ 1314450 h 2305050"/>
                <a:gd name="connsiteX38" fmla="*/ 2162175 w 2567662"/>
                <a:gd name="connsiteY38" fmla="*/ 1349375 h 2305050"/>
                <a:gd name="connsiteX39" fmla="*/ 2168525 w 2567662"/>
                <a:gd name="connsiteY39" fmla="*/ 1393825 h 2305050"/>
                <a:gd name="connsiteX40" fmla="*/ 2251075 w 2567662"/>
                <a:gd name="connsiteY40" fmla="*/ 1390650 h 2305050"/>
                <a:gd name="connsiteX41" fmla="*/ 2451100 w 2567662"/>
                <a:gd name="connsiteY41" fmla="*/ 1346200 h 2305050"/>
                <a:gd name="connsiteX42" fmla="*/ 2533650 w 2567662"/>
                <a:gd name="connsiteY42" fmla="*/ 1323975 h 2305050"/>
                <a:gd name="connsiteX43" fmla="*/ 2546350 w 2567662"/>
                <a:gd name="connsiteY43" fmla="*/ 1358900 h 2305050"/>
                <a:gd name="connsiteX44" fmla="*/ 2476500 w 2567662"/>
                <a:gd name="connsiteY44" fmla="*/ 1409700 h 2305050"/>
                <a:gd name="connsiteX45" fmla="*/ 2298700 w 2567662"/>
                <a:gd name="connsiteY45" fmla="*/ 1479550 h 2305050"/>
                <a:gd name="connsiteX46" fmla="*/ 1958975 w 2567662"/>
                <a:gd name="connsiteY46" fmla="*/ 1514475 h 2305050"/>
                <a:gd name="connsiteX47" fmla="*/ 1717675 w 2567662"/>
                <a:gd name="connsiteY47" fmla="*/ 1533525 h 2305050"/>
                <a:gd name="connsiteX48" fmla="*/ 1555750 w 2567662"/>
                <a:gd name="connsiteY48" fmla="*/ 1584325 h 2305050"/>
                <a:gd name="connsiteX49" fmla="*/ 1444625 w 2567662"/>
                <a:gd name="connsiteY49" fmla="*/ 1692275 h 2305050"/>
                <a:gd name="connsiteX50" fmla="*/ 1196975 w 2567662"/>
                <a:gd name="connsiteY50" fmla="*/ 2041525 h 2305050"/>
                <a:gd name="connsiteX51" fmla="*/ 958850 w 2567662"/>
                <a:gd name="connsiteY51" fmla="*/ 2305050 h 2305050"/>
                <a:gd name="connsiteX0" fmla="*/ 0 w 2570508"/>
                <a:gd name="connsiteY0" fmla="*/ 1514475 h 2305050"/>
                <a:gd name="connsiteX1" fmla="*/ 482600 w 2570508"/>
                <a:gd name="connsiteY1" fmla="*/ 1539875 h 2305050"/>
                <a:gd name="connsiteX2" fmla="*/ 1035050 w 2570508"/>
                <a:gd name="connsiteY2" fmla="*/ 1635125 h 2305050"/>
                <a:gd name="connsiteX3" fmla="*/ 1146175 w 2570508"/>
                <a:gd name="connsiteY3" fmla="*/ 1511300 h 2305050"/>
                <a:gd name="connsiteX4" fmla="*/ 1346200 w 2570508"/>
                <a:gd name="connsiteY4" fmla="*/ 1368425 h 2305050"/>
                <a:gd name="connsiteX5" fmla="*/ 1463675 w 2570508"/>
                <a:gd name="connsiteY5" fmla="*/ 1289050 h 2305050"/>
                <a:gd name="connsiteX6" fmla="*/ 1447800 w 2570508"/>
                <a:gd name="connsiteY6" fmla="*/ 1177925 h 2305050"/>
                <a:gd name="connsiteX7" fmla="*/ 1292225 w 2570508"/>
                <a:gd name="connsiteY7" fmla="*/ 1073150 h 2305050"/>
                <a:gd name="connsiteX8" fmla="*/ 1092200 w 2570508"/>
                <a:gd name="connsiteY8" fmla="*/ 930275 h 2305050"/>
                <a:gd name="connsiteX9" fmla="*/ 892175 w 2570508"/>
                <a:gd name="connsiteY9" fmla="*/ 835025 h 2305050"/>
                <a:gd name="connsiteX10" fmla="*/ 774700 w 2570508"/>
                <a:gd name="connsiteY10" fmla="*/ 663575 h 2305050"/>
                <a:gd name="connsiteX11" fmla="*/ 765175 w 2570508"/>
                <a:gd name="connsiteY11" fmla="*/ 520700 h 2305050"/>
                <a:gd name="connsiteX12" fmla="*/ 854075 w 2570508"/>
                <a:gd name="connsiteY12" fmla="*/ 387350 h 2305050"/>
                <a:gd name="connsiteX13" fmla="*/ 1038225 w 2570508"/>
                <a:gd name="connsiteY13" fmla="*/ 295275 h 2305050"/>
                <a:gd name="connsiteX14" fmla="*/ 1133475 w 2570508"/>
                <a:gd name="connsiteY14" fmla="*/ 225425 h 2305050"/>
                <a:gd name="connsiteX15" fmla="*/ 1168400 w 2570508"/>
                <a:gd name="connsiteY15" fmla="*/ 127000 h 2305050"/>
                <a:gd name="connsiteX16" fmla="*/ 1212850 w 2570508"/>
                <a:gd name="connsiteY16" fmla="*/ 22225 h 2305050"/>
                <a:gd name="connsiteX17" fmla="*/ 1276350 w 2570508"/>
                <a:gd name="connsiteY17" fmla="*/ 0 h 2305050"/>
                <a:gd name="connsiteX18" fmla="*/ 1343025 w 2570508"/>
                <a:gd name="connsiteY18" fmla="*/ 38100 h 2305050"/>
                <a:gd name="connsiteX19" fmla="*/ 1352550 w 2570508"/>
                <a:gd name="connsiteY19" fmla="*/ 123825 h 2305050"/>
                <a:gd name="connsiteX20" fmla="*/ 1289050 w 2570508"/>
                <a:gd name="connsiteY20" fmla="*/ 238125 h 2305050"/>
                <a:gd name="connsiteX21" fmla="*/ 1320800 w 2570508"/>
                <a:gd name="connsiteY21" fmla="*/ 234950 h 2305050"/>
                <a:gd name="connsiteX22" fmla="*/ 1422400 w 2570508"/>
                <a:gd name="connsiteY22" fmla="*/ 149225 h 2305050"/>
                <a:gd name="connsiteX23" fmla="*/ 1485900 w 2570508"/>
                <a:gd name="connsiteY23" fmla="*/ 107950 h 2305050"/>
                <a:gd name="connsiteX24" fmla="*/ 1466850 w 2570508"/>
                <a:gd name="connsiteY24" fmla="*/ 184150 h 2305050"/>
                <a:gd name="connsiteX25" fmla="*/ 1466850 w 2570508"/>
                <a:gd name="connsiteY25" fmla="*/ 279400 h 2305050"/>
                <a:gd name="connsiteX26" fmla="*/ 1558925 w 2570508"/>
                <a:gd name="connsiteY26" fmla="*/ 365125 h 2305050"/>
                <a:gd name="connsiteX27" fmla="*/ 1539875 w 2570508"/>
                <a:gd name="connsiteY27" fmla="*/ 311150 h 2305050"/>
                <a:gd name="connsiteX28" fmla="*/ 1546225 w 2570508"/>
                <a:gd name="connsiteY28" fmla="*/ 206375 h 2305050"/>
                <a:gd name="connsiteX29" fmla="*/ 1670050 w 2570508"/>
                <a:gd name="connsiteY29" fmla="*/ 53975 h 2305050"/>
                <a:gd name="connsiteX30" fmla="*/ 1841500 w 2570508"/>
                <a:gd name="connsiteY30" fmla="*/ 15875 h 2305050"/>
                <a:gd name="connsiteX31" fmla="*/ 2073275 w 2570508"/>
                <a:gd name="connsiteY31" fmla="*/ 44450 h 2305050"/>
                <a:gd name="connsiteX32" fmla="*/ 2266950 w 2570508"/>
                <a:gd name="connsiteY32" fmla="*/ 133350 h 2305050"/>
                <a:gd name="connsiteX33" fmla="*/ 2422525 w 2570508"/>
                <a:gd name="connsiteY33" fmla="*/ 327025 h 2305050"/>
                <a:gd name="connsiteX34" fmla="*/ 2565400 w 2570508"/>
                <a:gd name="connsiteY34" fmla="*/ 647700 h 2305050"/>
                <a:gd name="connsiteX35" fmla="*/ 2524125 w 2570508"/>
                <a:gd name="connsiteY35" fmla="*/ 942975 h 2305050"/>
                <a:gd name="connsiteX36" fmla="*/ 2381250 w 2570508"/>
                <a:gd name="connsiteY36" fmla="*/ 1219200 h 2305050"/>
                <a:gd name="connsiteX37" fmla="*/ 2228850 w 2570508"/>
                <a:gd name="connsiteY37" fmla="*/ 1314450 h 2305050"/>
                <a:gd name="connsiteX38" fmla="*/ 2162175 w 2570508"/>
                <a:gd name="connsiteY38" fmla="*/ 1349375 h 2305050"/>
                <a:gd name="connsiteX39" fmla="*/ 2168525 w 2570508"/>
                <a:gd name="connsiteY39" fmla="*/ 1393825 h 2305050"/>
                <a:gd name="connsiteX40" fmla="*/ 2251075 w 2570508"/>
                <a:gd name="connsiteY40" fmla="*/ 1390650 h 2305050"/>
                <a:gd name="connsiteX41" fmla="*/ 2451100 w 2570508"/>
                <a:gd name="connsiteY41" fmla="*/ 1346200 h 2305050"/>
                <a:gd name="connsiteX42" fmla="*/ 2533650 w 2570508"/>
                <a:gd name="connsiteY42" fmla="*/ 1323975 h 2305050"/>
                <a:gd name="connsiteX43" fmla="*/ 2546350 w 2570508"/>
                <a:gd name="connsiteY43" fmla="*/ 1358900 h 2305050"/>
                <a:gd name="connsiteX44" fmla="*/ 2476500 w 2570508"/>
                <a:gd name="connsiteY44" fmla="*/ 1409700 h 2305050"/>
                <a:gd name="connsiteX45" fmla="*/ 2298700 w 2570508"/>
                <a:gd name="connsiteY45" fmla="*/ 1479550 h 2305050"/>
                <a:gd name="connsiteX46" fmla="*/ 1958975 w 2570508"/>
                <a:gd name="connsiteY46" fmla="*/ 1514475 h 2305050"/>
                <a:gd name="connsiteX47" fmla="*/ 1717675 w 2570508"/>
                <a:gd name="connsiteY47" fmla="*/ 1533525 h 2305050"/>
                <a:gd name="connsiteX48" fmla="*/ 1555750 w 2570508"/>
                <a:gd name="connsiteY48" fmla="*/ 1584325 h 2305050"/>
                <a:gd name="connsiteX49" fmla="*/ 1444625 w 2570508"/>
                <a:gd name="connsiteY49" fmla="*/ 1692275 h 2305050"/>
                <a:gd name="connsiteX50" fmla="*/ 1196975 w 2570508"/>
                <a:gd name="connsiteY50" fmla="*/ 2041525 h 2305050"/>
                <a:gd name="connsiteX51" fmla="*/ 958850 w 2570508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8525 w 2570821"/>
                <a:gd name="connsiteY39" fmla="*/ 1393825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  <a:gd name="connsiteX0" fmla="*/ 0 w 2570821"/>
                <a:gd name="connsiteY0" fmla="*/ 1514475 h 2305050"/>
                <a:gd name="connsiteX1" fmla="*/ 482600 w 2570821"/>
                <a:gd name="connsiteY1" fmla="*/ 1539875 h 2305050"/>
                <a:gd name="connsiteX2" fmla="*/ 1035050 w 2570821"/>
                <a:gd name="connsiteY2" fmla="*/ 1635125 h 2305050"/>
                <a:gd name="connsiteX3" fmla="*/ 1146175 w 2570821"/>
                <a:gd name="connsiteY3" fmla="*/ 1511300 h 2305050"/>
                <a:gd name="connsiteX4" fmla="*/ 1346200 w 2570821"/>
                <a:gd name="connsiteY4" fmla="*/ 1368425 h 2305050"/>
                <a:gd name="connsiteX5" fmla="*/ 1463675 w 2570821"/>
                <a:gd name="connsiteY5" fmla="*/ 1289050 h 2305050"/>
                <a:gd name="connsiteX6" fmla="*/ 1447800 w 2570821"/>
                <a:gd name="connsiteY6" fmla="*/ 1177925 h 2305050"/>
                <a:gd name="connsiteX7" fmla="*/ 1292225 w 2570821"/>
                <a:gd name="connsiteY7" fmla="*/ 1073150 h 2305050"/>
                <a:gd name="connsiteX8" fmla="*/ 1092200 w 2570821"/>
                <a:gd name="connsiteY8" fmla="*/ 930275 h 2305050"/>
                <a:gd name="connsiteX9" fmla="*/ 892175 w 2570821"/>
                <a:gd name="connsiteY9" fmla="*/ 835025 h 2305050"/>
                <a:gd name="connsiteX10" fmla="*/ 774700 w 2570821"/>
                <a:gd name="connsiteY10" fmla="*/ 663575 h 2305050"/>
                <a:gd name="connsiteX11" fmla="*/ 765175 w 2570821"/>
                <a:gd name="connsiteY11" fmla="*/ 520700 h 2305050"/>
                <a:gd name="connsiteX12" fmla="*/ 854075 w 2570821"/>
                <a:gd name="connsiteY12" fmla="*/ 387350 h 2305050"/>
                <a:gd name="connsiteX13" fmla="*/ 1038225 w 2570821"/>
                <a:gd name="connsiteY13" fmla="*/ 295275 h 2305050"/>
                <a:gd name="connsiteX14" fmla="*/ 1133475 w 2570821"/>
                <a:gd name="connsiteY14" fmla="*/ 225425 h 2305050"/>
                <a:gd name="connsiteX15" fmla="*/ 1168400 w 2570821"/>
                <a:gd name="connsiteY15" fmla="*/ 127000 h 2305050"/>
                <a:gd name="connsiteX16" fmla="*/ 1212850 w 2570821"/>
                <a:gd name="connsiteY16" fmla="*/ 22225 h 2305050"/>
                <a:gd name="connsiteX17" fmla="*/ 1276350 w 2570821"/>
                <a:gd name="connsiteY17" fmla="*/ 0 h 2305050"/>
                <a:gd name="connsiteX18" fmla="*/ 1343025 w 2570821"/>
                <a:gd name="connsiteY18" fmla="*/ 38100 h 2305050"/>
                <a:gd name="connsiteX19" fmla="*/ 1352550 w 2570821"/>
                <a:gd name="connsiteY19" fmla="*/ 123825 h 2305050"/>
                <a:gd name="connsiteX20" fmla="*/ 1289050 w 2570821"/>
                <a:gd name="connsiteY20" fmla="*/ 238125 h 2305050"/>
                <a:gd name="connsiteX21" fmla="*/ 1320800 w 2570821"/>
                <a:gd name="connsiteY21" fmla="*/ 234950 h 2305050"/>
                <a:gd name="connsiteX22" fmla="*/ 1422400 w 2570821"/>
                <a:gd name="connsiteY22" fmla="*/ 149225 h 2305050"/>
                <a:gd name="connsiteX23" fmla="*/ 1485900 w 2570821"/>
                <a:gd name="connsiteY23" fmla="*/ 107950 h 2305050"/>
                <a:gd name="connsiteX24" fmla="*/ 1466850 w 2570821"/>
                <a:gd name="connsiteY24" fmla="*/ 184150 h 2305050"/>
                <a:gd name="connsiteX25" fmla="*/ 1466850 w 2570821"/>
                <a:gd name="connsiteY25" fmla="*/ 279400 h 2305050"/>
                <a:gd name="connsiteX26" fmla="*/ 1558925 w 2570821"/>
                <a:gd name="connsiteY26" fmla="*/ 365125 h 2305050"/>
                <a:gd name="connsiteX27" fmla="*/ 1539875 w 2570821"/>
                <a:gd name="connsiteY27" fmla="*/ 311150 h 2305050"/>
                <a:gd name="connsiteX28" fmla="*/ 1546225 w 2570821"/>
                <a:gd name="connsiteY28" fmla="*/ 206375 h 2305050"/>
                <a:gd name="connsiteX29" fmla="*/ 1670050 w 2570821"/>
                <a:gd name="connsiteY29" fmla="*/ 53975 h 2305050"/>
                <a:gd name="connsiteX30" fmla="*/ 1841500 w 2570821"/>
                <a:gd name="connsiteY30" fmla="*/ 15875 h 2305050"/>
                <a:gd name="connsiteX31" fmla="*/ 2073275 w 2570821"/>
                <a:gd name="connsiteY31" fmla="*/ 44450 h 2305050"/>
                <a:gd name="connsiteX32" fmla="*/ 2266950 w 2570821"/>
                <a:gd name="connsiteY32" fmla="*/ 133350 h 2305050"/>
                <a:gd name="connsiteX33" fmla="*/ 2422525 w 2570821"/>
                <a:gd name="connsiteY33" fmla="*/ 327025 h 2305050"/>
                <a:gd name="connsiteX34" fmla="*/ 2565400 w 2570821"/>
                <a:gd name="connsiteY34" fmla="*/ 647700 h 2305050"/>
                <a:gd name="connsiteX35" fmla="*/ 2524125 w 2570821"/>
                <a:gd name="connsiteY35" fmla="*/ 942975 h 2305050"/>
                <a:gd name="connsiteX36" fmla="*/ 2381250 w 2570821"/>
                <a:gd name="connsiteY36" fmla="*/ 1219200 h 2305050"/>
                <a:gd name="connsiteX37" fmla="*/ 2228850 w 2570821"/>
                <a:gd name="connsiteY37" fmla="*/ 1314450 h 2305050"/>
                <a:gd name="connsiteX38" fmla="*/ 2162175 w 2570821"/>
                <a:gd name="connsiteY38" fmla="*/ 1349375 h 2305050"/>
                <a:gd name="connsiteX39" fmla="*/ 2166144 w 2570821"/>
                <a:gd name="connsiteY39" fmla="*/ 1400969 h 2305050"/>
                <a:gd name="connsiteX40" fmla="*/ 2251075 w 2570821"/>
                <a:gd name="connsiteY40" fmla="*/ 1390650 h 2305050"/>
                <a:gd name="connsiteX41" fmla="*/ 2451100 w 2570821"/>
                <a:gd name="connsiteY41" fmla="*/ 1346200 h 2305050"/>
                <a:gd name="connsiteX42" fmla="*/ 2533650 w 2570821"/>
                <a:gd name="connsiteY42" fmla="*/ 1323975 h 2305050"/>
                <a:gd name="connsiteX43" fmla="*/ 2546350 w 2570821"/>
                <a:gd name="connsiteY43" fmla="*/ 1358900 h 2305050"/>
                <a:gd name="connsiteX44" fmla="*/ 2476500 w 2570821"/>
                <a:gd name="connsiteY44" fmla="*/ 1409700 h 2305050"/>
                <a:gd name="connsiteX45" fmla="*/ 2298700 w 2570821"/>
                <a:gd name="connsiteY45" fmla="*/ 1479550 h 2305050"/>
                <a:gd name="connsiteX46" fmla="*/ 1958975 w 2570821"/>
                <a:gd name="connsiteY46" fmla="*/ 1514475 h 2305050"/>
                <a:gd name="connsiteX47" fmla="*/ 1717675 w 2570821"/>
                <a:gd name="connsiteY47" fmla="*/ 1533525 h 2305050"/>
                <a:gd name="connsiteX48" fmla="*/ 1555750 w 2570821"/>
                <a:gd name="connsiteY48" fmla="*/ 1584325 h 2305050"/>
                <a:gd name="connsiteX49" fmla="*/ 1444625 w 2570821"/>
                <a:gd name="connsiteY49" fmla="*/ 1692275 h 2305050"/>
                <a:gd name="connsiteX50" fmla="*/ 1196975 w 2570821"/>
                <a:gd name="connsiteY50" fmla="*/ 2041525 h 2305050"/>
                <a:gd name="connsiteX51" fmla="*/ 958850 w 2570821"/>
                <a:gd name="connsiteY51" fmla="*/ 230505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570821" h="2305050">
                  <a:moveTo>
                    <a:pt x="0" y="1514475"/>
                  </a:moveTo>
                  <a:cubicBezTo>
                    <a:pt x="160867" y="1522942"/>
                    <a:pt x="321733" y="1521883"/>
                    <a:pt x="482600" y="1539875"/>
                  </a:cubicBezTo>
                  <a:cubicBezTo>
                    <a:pt x="669131" y="1564482"/>
                    <a:pt x="838993" y="1615281"/>
                    <a:pt x="1035050" y="1635125"/>
                  </a:cubicBezTo>
                  <a:cubicBezTo>
                    <a:pt x="1081617" y="1615281"/>
                    <a:pt x="1099608" y="1545432"/>
                    <a:pt x="1146175" y="1511300"/>
                  </a:cubicBezTo>
                  <a:cubicBezTo>
                    <a:pt x="1208087" y="1456531"/>
                    <a:pt x="1270000" y="1408906"/>
                    <a:pt x="1346200" y="1368425"/>
                  </a:cubicBezTo>
                  <a:cubicBezTo>
                    <a:pt x="1385358" y="1339585"/>
                    <a:pt x="1436424" y="1327415"/>
                    <a:pt x="1463675" y="1289050"/>
                  </a:cubicBezTo>
                  <a:cubicBezTo>
                    <a:pt x="1465527" y="1252008"/>
                    <a:pt x="1469761" y="1217348"/>
                    <a:pt x="1447800" y="1177925"/>
                  </a:cubicBezTo>
                  <a:cubicBezTo>
                    <a:pt x="1395942" y="1131093"/>
                    <a:pt x="1344083" y="1108075"/>
                    <a:pt x="1292225" y="1073150"/>
                  </a:cubicBezTo>
                  <a:lnTo>
                    <a:pt x="1092200" y="930275"/>
                  </a:lnTo>
                  <a:cubicBezTo>
                    <a:pt x="1025525" y="886619"/>
                    <a:pt x="946943" y="871538"/>
                    <a:pt x="892175" y="835025"/>
                  </a:cubicBezTo>
                  <a:cubicBezTo>
                    <a:pt x="843492" y="782637"/>
                    <a:pt x="806715" y="732631"/>
                    <a:pt x="774700" y="663575"/>
                  </a:cubicBezTo>
                  <a:cubicBezTo>
                    <a:pt x="757238" y="615950"/>
                    <a:pt x="758825" y="570706"/>
                    <a:pt x="765175" y="520700"/>
                  </a:cubicBezTo>
                  <a:cubicBezTo>
                    <a:pt x="782902" y="466725"/>
                    <a:pt x="805392" y="429419"/>
                    <a:pt x="854075" y="387350"/>
                  </a:cubicBezTo>
                  <a:cubicBezTo>
                    <a:pt x="915458" y="347133"/>
                    <a:pt x="976842" y="325967"/>
                    <a:pt x="1038225" y="295275"/>
                  </a:cubicBezTo>
                  <a:cubicBezTo>
                    <a:pt x="1069975" y="271992"/>
                    <a:pt x="1101725" y="260614"/>
                    <a:pt x="1133475" y="225425"/>
                  </a:cubicBezTo>
                  <a:cubicBezTo>
                    <a:pt x="1157024" y="192617"/>
                    <a:pt x="1156758" y="159808"/>
                    <a:pt x="1168400" y="127000"/>
                  </a:cubicBezTo>
                  <a:lnTo>
                    <a:pt x="1212850" y="22225"/>
                  </a:lnTo>
                  <a:lnTo>
                    <a:pt x="1276350" y="0"/>
                  </a:lnTo>
                  <a:lnTo>
                    <a:pt x="1343025" y="38100"/>
                  </a:lnTo>
                  <a:lnTo>
                    <a:pt x="1352550" y="123825"/>
                  </a:lnTo>
                  <a:lnTo>
                    <a:pt x="1289050" y="238125"/>
                  </a:lnTo>
                  <a:lnTo>
                    <a:pt x="1320800" y="234950"/>
                  </a:lnTo>
                  <a:lnTo>
                    <a:pt x="1422400" y="149225"/>
                  </a:lnTo>
                  <a:lnTo>
                    <a:pt x="1485900" y="107950"/>
                  </a:lnTo>
                  <a:lnTo>
                    <a:pt x="1466850" y="184150"/>
                  </a:lnTo>
                  <a:lnTo>
                    <a:pt x="1466850" y="279400"/>
                  </a:lnTo>
                  <a:lnTo>
                    <a:pt x="1558925" y="365125"/>
                  </a:lnTo>
                  <a:lnTo>
                    <a:pt x="1539875" y="311150"/>
                  </a:lnTo>
                  <a:cubicBezTo>
                    <a:pt x="1541992" y="276225"/>
                    <a:pt x="1532202" y="241300"/>
                    <a:pt x="1546225" y="206375"/>
                  </a:cubicBezTo>
                  <a:cubicBezTo>
                    <a:pt x="1575594" y="148431"/>
                    <a:pt x="1612106" y="97631"/>
                    <a:pt x="1670050" y="53975"/>
                  </a:cubicBezTo>
                  <a:cubicBezTo>
                    <a:pt x="1729581" y="34131"/>
                    <a:pt x="1784350" y="21432"/>
                    <a:pt x="1841500" y="15875"/>
                  </a:cubicBezTo>
                  <a:cubicBezTo>
                    <a:pt x="1923521" y="11112"/>
                    <a:pt x="2003160" y="18256"/>
                    <a:pt x="2073275" y="44450"/>
                  </a:cubicBezTo>
                  <a:cubicBezTo>
                    <a:pt x="2147358" y="69321"/>
                    <a:pt x="2207154" y="87048"/>
                    <a:pt x="2266950" y="133350"/>
                  </a:cubicBezTo>
                  <a:cubicBezTo>
                    <a:pt x="2328333" y="197908"/>
                    <a:pt x="2377811" y="252942"/>
                    <a:pt x="2422525" y="327025"/>
                  </a:cubicBezTo>
                  <a:cubicBezTo>
                    <a:pt x="2479675" y="433917"/>
                    <a:pt x="2536824" y="521757"/>
                    <a:pt x="2565400" y="647700"/>
                  </a:cubicBezTo>
                  <a:cubicBezTo>
                    <a:pt x="2580217" y="746125"/>
                    <a:pt x="2564076" y="844550"/>
                    <a:pt x="2524125" y="942975"/>
                  </a:cubicBezTo>
                  <a:cubicBezTo>
                    <a:pt x="2500313" y="1049338"/>
                    <a:pt x="2438400" y="1131887"/>
                    <a:pt x="2381250" y="1219200"/>
                  </a:cubicBezTo>
                  <a:cubicBezTo>
                    <a:pt x="2332832" y="1262856"/>
                    <a:pt x="2279650" y="1282700"/>
                    <a:pt x="2228850" y="1314450"/>
                  </a:cubicBezTo>
                  <a:cubicBezTo>
                    <a:pt x="2206625" y="1326092"/>
                    <a:pt x="2179637" y="1325827"/>
                    <a:pt x="2162175" y="1349375"/>
                  </a:cubicBezTo>
                  <a:cubicBezTo>
                    <a:pt x="2154767" y="1364192"/>
                    <a:pt x="2164027" y="1386152"/>
                    <a:pt x="2166144" y="1400969"/>
                  </a:cubicBezTo>
                  <a:cubicBezTo>
                    <a:pt x="2193661" y="1399911"/>
                    <a:pt x="2218796" y="1401233"/>
                    <a:pt x="2251075" y="1390650"/>
                  </a:cubicBezTo>
                  <a:cubicBezTo>
                    <a:pt x="2320131" y="1387739"/>
                    <a:pt x="2384425" y="1361017"/>
                    <a:pt x="2451100" y="1346200"/>
                  </a:cubicBezTo>
                  <a:lnTo>
                    <a:pt x="2533650" y="1323975"/>
                  </a:lnTo>
                  <a:cubicBezTo>
                    <a:pt x="2537883" y="1335617"/>
                    <a:pt x="2556405" y="1344876"/>
                    <a:pt x="2546350" y="1358900"/>
                  </a:cubicBezTo>
                  <a:cubicBezTo>
                    <a:pt x="2523067" y="1387739"/>
                    <a:pt x="2506927" y="1395148"/>
                    <a:pt x="2476500" y="1409700"/>
                  </a:cubicBezTo>
                  <a:cubicBezTo>
                    <a:pt x="2412470" y="1442508"/>
                    <a:pt x="2367492" y="1465792"/>
                    <a:pt x="2298700" y="1479550"/>
                  </a:cubicBezTo>
                  <a:cubicBezTo>
                    <a:pt x="2180696" y="1500717"/>
                    <a:pt x="2072217" y="1502833"/>
                    <a:pt x="1958975" y="1514475"/>
                  </a:cubicBezTo>
                  <a:cubicBezTo>
                    <a:pt x="1878542" y="1520825"/>
                    <a:pt x="1807633" y="1517650"/>
                    <a:pt x="1717675" y="1533525"/>
                  </a:cubicBezTo>
                  <a:cubicBezTo>
                    <a:pt x="1661319" y="1543314"/>
                    <a:pt x="1614487" y="1553105"/>
                    <a:pt x="1555750" y="1584325"/>
                  </a:cubicBezTo>
                  <a:cubicBezTo>
                    <a:pt x="1516327" y="1615545"/>
                    <a:pt x="1481667" y="1656292"/>
                    <a:pt x="1444625" y="1692275"/>
                  </a:cubicBezTo>
                  <a:lnTo>
                    <a:pt x="1196975" y="2041525"/>
                  </a:lnTo>
                  <a:lnTo>
                    <a:pt x="958850" y="2305050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63E0E632-F31A-67BE-CDAF-03C05D0B1D87}"/>
                </a:ext>
              </a:extLst>
            </p:cNvPr>
            <p:cNvSpPr/>
            <p:nvPr/>
          </p:nvSpPr>
          <p:spPr>
            <a:xfrm>
              <a:off x="4337050" y="5295900"/>
              <a:ext cx="393700" cy="352425"/>
            </a:xfrm>
            <a:custGeom>
              <a:avLst/>
              <a:gdLst>
                <a:gd name="connsiteX0" fmla="*/ 393700 w 393700"/>
                <a:gd name="connsiteY0" fmla="*/ 0 h 352425"/>
                <a:gd name="connsiteX1" fmla="*/ 231775 w 393700"/>
                <a:gd name="connsiteY1" fmla="*/ 165100 h 352425"/>
                <a:gd name="connsiteX2" fmla="*/ 0 w 393700"/>
                <a:gd name="connsiteY2" fmla="*/ 3524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3700" h="352425">
                  <a:moveTo>
                    <a:pt x="393700" y="0"/>
                  </a:moveTo>
                  <a:lnTo>
                    <a:pt x="231775" y="165100"/>
                  </a:lnTo>
                  <a:lnTo>
                    <a:pt x="0" y="352425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3BAF4FDB-DC5D-9BE7-517A-407BAE66FE8A}"/>
                </a:ext>
              </a:extLst>
            </p:cNvPr>
            <p:cNvSpPr/>
            <p:nvPr/>
          </p:nvSpPr>
          <p:spPr>
            <a:xfrm>
              <a:off x="4540249" y="4911725"/>
              <a:ext cx="1268081" cy="1028701"/>
            </a:xfrm>
            <a:custGeom>
              <a:avLst/>
              <a:gdLst>
                <a:gd name="connsiteX0" fmla="*/ 0 w 1257300"/>
                <a:gd name="connsiteY0" fmla="*/ 920750 h 1028700"/>
                <a:gd name="connsiteX1" fmla="*/ 400050 w 1257300"/>
                <a:gd name="connsiteY1" fmla="*/ 647700 h 1028700"/>
                <a:gd name="connsiteX2" fmla="*/ 723900 w 1257300"/>
                <a:gd name="connsiteY2" fmla="*/ 425450 h 1028700"/>
                <a:gd name="connsiteX3" fmla="*/ 946150 w 1257300"/>
                <a:gd name="connsiteY3" fmla="*/ 238125 h 1028700"/>
                <a:gd name="connsiteX4" fmla="*/ 1139825 w 1257300"/>
                <a:gd name="connsiteY4" fmla="*/ 57150 h 1028700"/>
                <a:gd name="connsiteX5" fmla="*/ 1219200 w 1257300"/>
                <a:gd name="connsiteY5" fmla="*/ 0 h 1028700"/>
                <a:gd name="connsiteX6" fmla="*/ 1254125 w 1257300"/>
                <a:gd name="connsiteY6" fmla="*/ 0 h 1028700"/>
                <a:gd name="connsiteX7" fmla="*/ 1257300 w 1257300"/>
                <a:gd name="connsiteY7" fmla="*/ 76200 h 1028700"/>
                <a:gd name="connsiteX8" fmla="*/ 1038225 w 1257300"/>
                <a:gd name="connsiteY8" fmla="*/ 266700 h 1028700"/>
                <a:gd name="connsiteX9" fmla="*/ 717550 w 1257300"/>
                <a:gd name="connsiteY9" fmla="*/ 536575 h 1028700"/>
                <a:gd name="connsiteX10" fmla="*/ 425450 w 1257300"/>
                <a:gd name="connsiteY10" fmla="*/ 774700 h 1028700"/>
                <a:gd name="connsiteX11" fmla="*/ 63500 w 1257300"/>
                <a:gd name="connsiteY11" fmla="*/ 1028700 h 1028700"/>
                <a:gd name="connsiteX0" fmla="*/ 0 w 1257300"/>
                <a:gd name="connsiteY0" fmla="*/ 920750 h 1028700"/>
                <a:gd name="connsiteX1" fmla="*/ 400050 w 1257300"/>
                <a:gd name="connsiteY1" fmla="*/ 647700 h 1028700"/>
                <a:gd name="connsiteX2" fmla="*/ 723900 w 1257300"/>
                <a:gd name="connsiteY2" fmla="*/ 425450 h 1028700"/>
                <a:gd name="connsiteX3" fmla="*/ 946150 w 1257300"/>
                <a:gd name="connsiteY3" fmla="*/ 238125 h 1028700"/>
                <a:gd name="connsiteX4" fmla="*/ 1139825 w 1257300"/>
                <a:gd name="connsiteY4" fmla="*/ 57150 h 1028700"/>
                <a:gd name="connsiteX5" fmla="*/ 1219200 w 1257300"/>
                <a:gd name="connsiteY5" fmla="*/ 0 h 1028700"/>
                <a:gd name="connsiteX6" fmla="*/ 1254125 w 1257300"/>
                <a:gd name="connsiteY6" fmla="*/ 0 h 1028700"/>
                <a:gd name="connsiteX7" fmla="*/ 1257300 w 1257300"/>
                <a:gd name="connsiteY7" fmla="*/ 76200 h 1028700"/>
                <a:gd name="connsiteX8" fmla="*/ 1055491 w 1257300"/>
                <a:gd name="connsiteY8" fmla="*/ 292643 h 1028700"/>
                <a:gd name="connsiteX9" fmla="*/ 717550 w 1257300"/>
                <a:gd name="connsiteY9" fmla="*/ 536575 h 1028700"/>
                <a:gd name="connsiteX10" fmla="*/ 425450 w 1257300"/>
                <a:gd name="connsiteY10" fmla="*/ 774700 h 1028700"/>
                <a:gd name="connsiteX11" fmla="*/ 63500 w 1257300"/>
                <a:gd name="connsiteY11" fmla="*/ 1028700 h 1028700"/>
                <a:gd name="connsiteX0" fmla="*/ 0 w 1286077"/>
                <a:gd name="connsiteY0" fmla="*/ 920750 h 1028700"/>
                <a:gd name="connsiteX1" fmla="*/ 400050 w 1286077"/>
                <a:gd name="connsiteY1" fmla="*/ 647700 h 1028700"/>
                <a:gd name="connsiteX2" fmla="*/ 723900 w 1286077"/>
                <a:gd name="connsiteY2" fmla="*/ 425450 h 1028700"/>
                <a:gd name="connsiteX3" fmla="*/ 946150 w 1286077"/>
                <a:gd name="connsiteY3" fmla="*/ 238125 h 1028700"/>
                <a:gd name="connsiteX4" fmla="*/ 1139825 w 1286077"/>
                <a:gd name="connsiteY4" fmla="*/ 57150 h 1028700"/>
                <a:gd name="connsiteX5" fmla="*/ 1219200 w 1286077"/>
                <a:gd name="connsiteY5" fmla="*/ 0 h 1028700"/>
                <a:gd name="connsiteX6" fmla="*/ 1254125 w 1286077"/>
                <a:gd name="connsiteY6" fmla="*/ 0 h 1028700"/>
                <a:gd name="connsiteX7" fmla="*/ 1286077 w 1286077"/>
                <a:gd name="connsiteY7" fmla="*/ 100702 h 1028700"/>
                <a:gd name="connsiteX8" fmla="*/ 1055491 w 1286077"/>
                <a:gd name="connsiteY8" fmla="*/ 292643 h 1028700"/>
                <a:gd name="connsiteX9" fmla="*/ 717550 w 1286077"/>
                <a:gd name="connsiteY9" fmla="*/ 536575 h 1028700"/>
                <a:gd name="connsiteX10" fmla="*/ 425450 w 1286077"/>
                <a:gd name="connsiteY10" fmla="*/ 774700 h 1028700"/>
                <a:gd name="connsiteX11" fmla="*/ 63500 w 1286077"/>
                <a:gd name="connsiteY11" fmla="*/ 1028700 h 1028700"/>
                <a:gd name="connsiteX0" fmla="*/ 0 w 1255860"/>
                <a:gd name="connsiteY0" fmla="*/ 920750 h 1028700"/>
                <a:gd name="connsiteX1" fmla="*/ 400050 w 1255860"/>
                <a:gd name="connsiteY1" fmla="*/ 647700 h 1028700"/>
                <a:gd name="connsiteX2" fmla="*/ 723900 w 1255860"/>
                <a:gd name="connsiteY2" fmla="*/ 425450 h 1028700"/>
                <a:gd name="connsiteX3" fmla="*/ 946150 w 1255860"/>
                <a:gd name="connsiteY3" fmla="*/ 238125 h 1028700"/>
                <a:gd name="connsiteX4" fmla="*/ 1139825 w 1255860"/>
                <a:gd name="connsiteY4" fmla="*/ 57150 h 1028700"/>
                <a:gd name="connsiteX5" fmla="*/ 1219200 w 1255860"/>
                <a:gd name="connsiteY5" fmla="*/ 0 h 1028700"/>
                <a:gd name="connsiteX6" fmla="*/ 1254125 w 1255860"/>
                <a:gd name="connsiteY6" fmla="*/ 0 h 1028700"/>
                <a:gd name="connsiteX7" fmla="*/ 1255860 w 1255860"/>
                <a:gd name="connsiteY7" fmla="*/ 115114 h 1028700"/>
                <a:gd name="connsiteX8" fmla="*/ 1055491 w 1255860"/>
                <a:gd name="connsiteY8" fmla="*/ 292643 h 1028700"/>
                <a:gd name="connsiteX9" fmla="*/ 717550 w 1255860"/>
                <a:gd name="connsiteY9" fmla="*/ 536575 h 1028700"/>
                <a:gd name="connsiteX10" fmla="*/ 425450 w 1255860"/>
                <a:gd name="connsiteY10" fmla="*/ 774700 h 1028700"/>
                <a:gd name="connsiteX11" fmla="*/ 63500 w 1255860"/>
                <a:gd name="connsiteY11" fmla="*/ 1028700 h 1028700"/>
                <a:gd name="connsiteX0" fmla="*/ 0 w 1268081"/>
                <a:gd name="connsiteY0" fmla="*/ 920750 h 1028700"/>
                <a:gd name="connsiteX1" fmla="*/ 400050 w 1268081"/>
                <a:gd name="connsiteY1" fmla="*/ 647700 h 1028700"/>
                <a:gd name="connsiteX2" fmla="*/ 723900 w 1268081"/>
                <a:gd name="connsiteY2" fmla="*/ 425450 h 1028700"/>
                <a:gd name="connsiteX3" fmla="*/ 946150 w 1268081"/>
                <a:gd name="connsiteY3" fmla="*/ 238125 h 1028700"/>
                <a:gd name="connsiteX4" fmla="*/ 1139825 w 1268081"/>
                <a:gd name="connsiteY4" fmla="*/ 57150 h 1028700"/>
                <a:gd name="connsiteX5" fmla="*/ 1219200 w 1268081"/>
                <a:gd name="connsiteY5" fmla="*/ 0 h 1028700"/>
                <a:gd name="connsiteX6" fmla="*/ 1254125 w 1268081"/>
                <a:gd name="connsiteY6" fmla="*/ 0 h 1028700"/>
                <a:gd name="connsiteX7" fmla="*/ 1255860 w 1268081"/>
                <a:gd name="connsiteY7" fmla="*/ 115114 h 1028700"/>
                <a:gd name="connsiteX8" fmla="*/ 1055491 w 1268081"/>
                <a:gd name="connsiteY8" fmla="*/ 292643 h 1028700"/>
                <a:gd name="connsiteX9" fmla="*/ 717550 w 1268081"/>
                <a:gd name="connsiteY9" fmla="*/ 536575 h 1028700"/>
                <a:gd name="connsiteX10" fmla="*/ 425450 w 1268081"/>
                <a:gd name="connsiteY10" fmla="*/ 774700 h 1028700"/>
                <a:gd name="connsiteX11" fmla="*/ 63500 w 1268081"/>
                <a:gd name="connsiteY11" fmla="*/ 1028700 h 1028700"/>
                <a:gd name="connsiteX0" fmla="*/ 0 w 1268080"/>
                <a:gd name="connsiteY0" fmla="*/ 920750 h 1028700"/>
                <a:gd name="connsiteX1" fmla="*/ 400050 w 1268080"/>
                <a:gd name="connsiteY1" fmla="*/ 647700 h 1028700"/>
                <a:gd name="connsiteX2" fmla="*/ 723900 w 1268080"/>
                <a:gd name="connsiteY2" fmla="*/ 425450 h 1028700"/>
                <a:gd name="connsiteX3" fmla="*/ 946150 w 1268080"/>
                <a:gd name="connsiteY3" fmla="*/ 238125 h 1028700"/>
                <a:gd name="connsiteX4" fmla="*/ 1139825 w 1268080"/>
                <a:gd name="connsiteY4" fmla="*/ 57150 h 1028700"/>
                <a:gd name="connsiteX5" fmla="*/ 1219200 w 1268080"/>
                <a:gd name="connsiteY5" fmla="*/ 0 h 1028700"/>
                <a:gd name="connsiteX6" fmla="*/ 1254125 w 1268080"/>
                <a:gd name="connsiteY6" fmla="*/ 0 h 1028700"/>
                <a:gd name="connsiteX7" fmla="*/ 1255860 w 1268080"/>
                <a:gd name="connsiteY7" fmla="*/ 115114 h 1028700"/>
                <a:gd name="connsiteX8" fmla="*/ 1055491 w 1268080"/>
                <a:gd name="connsiteY8" fmla="*/ 292643 h 1028700"/>
                <a:gd name="connsiteX9" fmla="*/ 724744 w 1268080"/>
                <a:gd name="connsiteY9" fmla="*/ 563958 h 1028700"/>
                <a:gd name="connsiteX10" fmla="*/ 425450 w 1268080"/>
                <a:gd name="connsiteY10" fmla="*/ 774700 h 1028700"/>
                <a:gd name="connsiteX11" fmla="*/ 63500 w 1268080"/>
                <a:gd name="connsiteY11" fmla="*/ 1028700 h 1028700"/>
                <a:gd name="connsiteX0" fmla="*/ 0 w 1268080"/>
                <a:gd name="connsiteY0" fmla="*/ 920750 h 1028700"/>
                <a:gd name="connsiteX1" fmla="*/ 400050 w 1268080"/>
                <a:gd name="connsiteY1" fmla="*/ 647700 h 1028700"/>
                <a:gd name="connsiteX2" fmla="*/ 712389 w 1268080"/>
                <a:gd name="connsiteY2" fmla="*/ 411038 h 1028700"/>
                <a:gd name="connsiteX3" fmla="*/ 946150 w 1268080"/>
                <a:gd name="connsiteY3" fmla="*/ 238125 h 1028700"/>
                <a:gd name="connsiteX4" fmla="*/ 1139825 w 1268080"/>
                <a:gd name="connsiteY4" fmla="*/ 57150 h 1028700"/>
                <a:gd name="connsiteX5" fmla="*/ 1219200 w 1268080"/>
                <a:gd name="connsiteY5" fmla="*/ 0 h 1028700"/>
                <a:gd name="connsiteX6" fmla="*/ 1254125 w 1268080"/>
                <a:gd name="connsiteY6" fmla="*/ 0 h 1028700"/>
                <a:gd name="connsiteX7" fmla="*/ 1255860 w 1268080"/>
                <a:gd name="connsiteY7" fmla="*/ 115114 h 1028700"/>
                <a:gd name="connsiteX8" fmla="*/ 1055491 w 1268080"/>
                <a:gd name="connsiteY8" fmla="*/ 292643 h 1028700"/>
                <a:gd name="connsiteX9" fmla="*/ 724744 w 1268080"/>
                <a:gd name="connsiteY9" fmla="*/ 563958 h 1028700"/>
                <a:gd name="connsiteX10" fmla="*/ 425450 w 1268080"/>
                <a:gd name="connsiteY10" fmla="*/ 774700 h 1028700"/>
                <a:gd name="connsiteX11" fmla="*/ 63500 w 1268080"/>
                <a:gd name="connsiteY11" fmla="*/ 1028700 h 1028700"/>
                <a:gd name="connsiteX0" fmla="*/ 0 w 1268080"/>
                <a:gd name="connsiteY0" fmla="*/ 920750 h 1028700"/>
                <a:gd name="connsiteX1" fmla="*/ 400050 w 1268080"/>
                <a:gd name="connsiteY1" fmla="*/ 647700 h 1028700"/>
                <a:gd name="connsiteX2" fmla="*/ 712389 w 1268080"/>
                <a:gd name="connsiteY2" fmla="*/ 411038 h 1028700"/>
                <a:gd name="connsiteX3" fmla="*/ 938955 w 1268080"/>
                <a:gd name="connsiteY3" fmla="*/ 230919 h 1028700"/>
                <a:gd name="connsiteX4" fmla="*/ 1139825 w 1268080"/>
                <a:gd name="connsiteY4" fmla="*/ 57150 h 1028700"/>
                <a:gd name="connsiteX5" fmla="*/ 1219200 w 1268080"/>
                <a:gd name="connsiteY5" fmla="*/ 0 h 1028700"/>
                <a:gd name="connsiteX6" fmla="*/ 1254125 w 1268080"/>
                <a:gd name="connsiteY6" fmla="*/ 0 h 1028700"/>
                <a:gd name="connsiteX7" fmla="*/ 1255860 w 1268080"/>
                <a:gd name="connsiteY7" fmla="*/ 115114 h 1028700"/>
                <a:gd name="connsiteX8" fmla="*/ 1055491 w 1268080"/>
                <a:gd name="connsiteY8" fmla="*/ 292643 h 1028700"/>
                <a:gd name="connsiteX9" fmla="*/ 724744 w 1268080"/>
                <a:gd name="connsiteY9" fmla="*/ 563958 h 1028700"/>
                <a:gd name="connsiteX10" fmla="*/ 425450 w 1268080"/>
                <a:gd name="connsiteY10" fmla="*/ 774700 h 1028700"/>
                <a:gd name="connsiteX11" fmla="*/ 63500 w 1268080"/>
                <a:gd name="connsiteY11" fmla="*/ 102870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8080" h="1028700">
                  <a:moveTo>
                    <a:pt x="0" y="920750"/>
                  </a:moveTo>
                  <a:lnTo>
                    <a:pt x="400050" y="647700"/>
                  </a:lnTo>
                  <a:lnTo>
                    <a:pt x="712389" y="411038"/>
                  </a:lnTo>
                  <a:lnTo>
                    <a:pt x="938955" y="230919"/>
                  </a:lnTo>
                  <a:lnTo>
                    <a:pt x="1139825" y="57150"/>
                  </a:lnTo>
                  <a:lnTo>
                    <a:pt x="1219200" y="0"/>
                  </a:lnTo>
                  <a:lnTo>
                    <a:pt x="1254125" y="0"/>
                  </a:lnTo>
                  <a:cubicBezTo>
                    <a:pt x="1254703" y="38371"/>
                    <a:pt x="1284060" y="65213"/>
                    <a:pt x="1255860" y="115114"/>
                  </a:cubicBezTo>
                  <a:lnTo>
                    <a:pt x="1055491" y="292643"/>
                  </a:lnTo>
                  <a:lnTo>
                    <a:pt x="724744" y="563958"/>
                  </a:lnTo>
                  <a:lnTo>
                    <a:pt x="425450" y="774700"/>
                  </a:lnTo>
                  <a:lnTo>
                    <a:pt x="63500" y="1028700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A4B3FC5C-8565-BB8B-96CE-2E414A77F626}"/>
                </a:ext>
              </a:extLst>
            </p:cNvPr>
            <p:cNvSpPr/>
            <p:nvPr/>
          </p:nvSpPr>
          <p:spPr>
            <a:xfrm>
              <a:off x="4657726" y="2462213"/>
              <a:ext cx="2276508" cy="3538537"/>
            </a:xfrm>
            <a:custGeom>
              <a:avLst/>
              <a:gdLst>
                <a:gd name="connsiteX0" fmla="*/ 1962150 w 2276475"/>
                <a:gd name="connsiteY0" fmla="*/ 0 h 3538537"/>
                <a:gd name="connsiteX1" fmla="*/ 2171700 w 2276475"/>
                <a:gd name="connsiteY1" fmla="*/ 276225 h 3538537"/>
                <a:gd name="connsiteX2" fmla="*/ 2276475 w 2276475"/>
                <a:gd name="connsiteY2" fmla="*/ 457200 h 3538537"/>
                <a:gd name="connsiteX3" fmla="*/ 2195513 w 2276475"/>
                <a:gd name="connsiteY3" fmla="*/ 823912 h 3538537"/>
                <a:gd name="connsiteX4" fmla="*/ 2128838 w 2276475"/>
                <a:gd name="connsiteY4" fmla="*/ 1052512 h 3538537"/>
                <a:gd name="connsiteX5" fmla="*/ 2119313 w 2276475"/>
                <a:gd name="connsiteY5" fmla="*/ 1257300 h 3538537"/>
                <a:gd name="connsiteX6" fmla="*/ 1919288 w 2276475"/>
                <a:gd name="connsiteY6" fmla="*/ 1590675 h 3538537"/>
                <a:gd name="connsiteX7" fmla="*/ 1866900 w 2276475"/>
                <a:gd name="connsiteY7" fmla="*/ 1857375 h 3538537"/>
                <a:gd name="connsiteX8" fmla="*/ 1676400 w 2276475"/>
                <a:gd name="connsiteY8" fmla="*/ 2190750 h 3538537"/>
                <a:gd name="connsiteX9" fmla="*/ 1343025 w 2276475"/>
                <a:gd name="connsiteY9" fmla="*/ 2509837 h 3538537"/>
                <a:gd name="connsiteX10" fmla="*/ 938213 w 2276475"/>
                <a:gd name="connsiteY10" fmla="*/ 2819400 h 3538537"/>
                <a:gd name="connsiteX11" fmla="*/ 561975 w 2276475"/>
                <a:gd name="connsiteY11" fmla="*/ 3114675 h 3538537"/>
                <a:gd name="connsiteX12" fmla="*/ 0 w 2276475"/>
                <a:gd name="connsiteY12" fmla="*/ 3538537 h 3538537"/>
                <a:gd name="connsiteX0" fmla="*/ 1962150 w 2276475"/>
                <a:gd name="connsiteY0" fmla="*/ 0 h 3538537"/>
                <a:gd name="connsiteX1" fmla="*/ 2171700 w 2276475"/>
                <a:gd name="connsiteY1" fmla="*/ 276225 h 3538537"/>
                <a:gd name="connsiteX2" fmla="*/ 2276475 w 2276475"/>
                <a:gd name="connsiteY2" fmla="*/ 457200 h 3538537"/>
                <a:gd name="connsiteX3" fmla="*/ 2195513 w 2276475"/>
                <a:gd name="connsiteY3" fmla="*/ 823912 h 3538537"/>
                <a:gd name="connsiteX4" fmla="*/ 2128838 w 2276475"/>
                <a:gd name="connsiteY4" fmla="*/ 1052512 h 3538537"/>
                <a:gd name="connsiteX5" fmla="*/ 2119313 w 2276475"/>
                <a:gd name="connsiteY5" fmla="*/ 1257300 h 3538537"/>
                <a:gd name="connsiteX6" fmla="*/ 1919288 w 2276475"/>
                <a:gd name="connsiteY6" fmla="*/ 1590675 h 3538537"/>
                <a:gd name="connsiteX7" fmla="*/ 1866900 w 2276475"/>
                <a:gd name="connsiteY7" fmla="*/ 1857375 h 3538537"/>
                <a:gd name="connsiteX8" fmla="*/ 1676400 w 2276475"/>
                <a:gd name="connsiteY8" fmla="*/ 2190750 h 3538537"/>
                <a:gd name="connsiteX9" fmla="*/ 1343025 w 2276475"/>
                <a:gd name="connsiteY9" fmla="*/ 2509837 h 3538537"/>
                <a:gd name="connsiteX10" fmla="*/ 938213 w 2276475"/>
                <a:gd name="connsiteY10" fmla="*/ 2819400 h 3538537"/>
                <a:gd name="connsiteX11" fmla="*/ 561975 w 2276475"/>
                <a:gd name="connsiteY11" fmla="*/ 3114675 h 3538537"/>
                <a:gd name="connsiteX12" fmla="*/ 0 w 2276475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2150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  <a:gd name="connsiteX0" fmla="*/ 1964532 w 2276508"/>
                <a:gd name="connsiteY0" fmla="*/ 0 h 3538537"/>
                <a:gd name="connsiteX1" fmla="*/ 2171700 w 2276508"/>
                <a:gd name="connsiteY1" fmla="*/ 276225 h 3538537"/>
                <a:gd name="connsiteX2" fmla="*/ 2276475 w 2276508"/>
                <a:gd name="connsiteY2" fmla="*/ 457200 h 3538537"/>
                <a:gd name="connsiteX3" fmla="*/ 2195513 w 2276508"/>
                <a:gd name="connsiteY3" fmla="*/ 823912 h 3538537"/>
                <a:gd name="connsiteX4" fmla="*/ 2128838 w 2276508"/>
                <a:gd name="connsiteY4" fmla="*/ 1052512 h 3538537"/>
                <a:gd name="connsiteX5" fmla="*/ 2119313 w 2276508"/>
                <a:gd name="connsiteY5" fmla="*/ 1257300 h 3538537"/>
                <a:gd name="connsiteX6" fmla="*/ 1919288 w 2276508"/>
                <a:gd name="connsiteY6" fmla="*/ 1590675 h 3538537"/>
                <a:gd name="connsiteX7" fmla="*/ 1866900 w 2276508"/>
                <a:gd name="connsiteY7" fmla="*/ 1857375 h 3538537"/>
                <a:gd name="connsiteX8" fmla="*/ 1676400 w 2276508"/>
                <a:gd name="connsiteY8" fmla="*/ 2190750 h 3538537"/>
                <a:gd name="connsiteX9" fmla="*/ 1343025 w 2276508"/>
                <a:gd name="connsiteY9" fmla="*/ 2509837 h 3538537"/>
                <a:gd name="connsiteX10" fmla="*/ 938213 w 2276508"/>
                <a:gd name="connsiteY10" fmla="*/ 2819400 h 3538537"/>
                <a:gd name="connsiteX11" fmla="*/ 561975 w 2276508"/>
                <a:gd name="connsiteY11" fmla="*/ 3114675 h 3538537"/>
                <a:gd name="connsiteX12" fmla="*/ 0 w 2276508"/>
                <a:gd name="connsiteY12" fmla="*/ 3538537 h 353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508" h="3538537">
                  <a:moveTo>
                    <a:pt x="1964532" y="0"/>
                  </a:moveTo>
                  <a:lnTo>
                    <a:pt x="2171700" y="276225"/>
                  </a:lnTo>
                  <a:cubicBezTo>
                    <a:pt x="2206625" y="336550"/>
                    <a:pt x="2251075" y="382587"/>
                    <a:pt x="2276475" y="457200"/>
                  </a:cubicBezTo>
                  <a:cubicBezTo>
                    <a:pt x="2278063" y="584199"/>
                    <a:pt x="2222500" y="701675"/>
                    <a:pt x="2195513" y="823912"/>
                  </a:cubicBezTo>
                  <a:cubicBezTo>
                    <a:pt x="2173288" y="900112"/>
                    <a:pt x="2134394" y="973931"/>
                    <a:pt x="2128838" y="1052512"/>
                  </a:cubicBezTo>
                  <a:cubicBezTo>
                    <a:pt x="2116138" y="1130300"/>
                    <a:pt x="2141538" y="1189037"/>
                    <a:pt x="2119313" y="1257300"/>
                  </a:cubicBezTo>
                  <a:cubicBezTo>
                    <a:pt x="2062163" y="1380332"/>
                    <a:pt x="1976438" y="1470025"/>
                    <a:pt x="1919288" y="1590675"/>
                  </a:cubicBezTo>
                  <a:cubicBezTo>
                    <a:pt x="1889919" y="1684337"/>
                    <a:pt x="1893888" y="1768475"/>
                    <a:pt x="1866900" y="1857375"/>
                  </a:cubicBezTo>
                  <a:cubicBezTo>
                    <a:pt x="1822450" y="1980406"/>
                    <a:pt x="1747044" y="2084388"/>
                    <a:pt x="1676400" y="2190750"/>
                  </a:cubicBezTo>
                  <a:cubicBezTo>
                    <a:pt x="1572419" y="2311400"/>
                    <a:pt x="1454150" y="2403475"/>
                    <a:pt x="1343025" y="2509837"/>
                  </a:cubicBezTo>
                  <a:lnTo>
                    <a:pt x="938213" y="2819400"/>
                  </a:lnTo>
                  <a:lnTo>
                    <a:pt x="561975" y="3114675"/>
                  </a:lnTo>
                  <a:lnTo>
                    <a:pt x="0" y="3538537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E6D0656D-C90F-C33B-8ADB-DCC8A4F405C7}"/>
                </a:ext>
              </a:extLst>
            </p:cNvPr>
            <p:cNvSpPr/>
            <p:nvPr/>
          </p:nvSpPr>
          <p:spPr>
            <a:xfrm>
              <a:off x="5575520" y="739140"/>
              <a:ext cx="4106881" cy="5897880"/>
            </a:xfrm>
            <a:custGeom>
              <a:avLst/>
              <a:gdLst>
                <a:gd name="connsiteX0" fmla="*/ 2369820 w 4099560"/>
                <a:gd name="connsiteY0" fmla="*/ 0 h 5897880"/>
                <a:gd name="connsiteX1" fmla="*/ 2788920 w 4099560"/>
                <a:gd name="connsiteY1" fmla="*/ 190500 h 5897880"/>
                <a:gd name="connsiteX2" fmla="*/ 3299460 w 4099560"/>
                <a:gd name="connsiteY2" fmla="*/ 502920 h 5897880"/>
                <a:gd name="connsiteX3" fmla="*/ 3855720 w 4099560"/>
                <a:gd name="connsiteY3" fmla="*/ 1295400 h 5897880"/>
                <a:gd name="connsiteX4" fmla="*/ 3985260 w 4099560"/>
                <a:gd name="connsiteY4" fmla="*/ 1554480 h 5897880"/>
                <a:gd name="connsiteX5" fmla="*/ 4099560 w 4099560"/>
                <a:gd name="connsiteY5" fmla="*/ 1950720 h 5897880"/>
                <a:gd name="connsiteX6" fmla="*/ 4084320 w 4099560"/>
                <a:gd name="connsiteY6" fmla="*/ 2423160 h 5897880"/>
                <a:gd name="connsiteX7" fmla="*/ 3779520 w 4099560"/>
                <a:gd name="connsiteY7" fmla="*/ 3154680 h 5897880"/>
                <a:gd name="connsiteX8" fmla="*/ 3215640 w 4099560"/>
                <a:gd name="connsiteY8" fmla="*/ 3749040 h 5897880"/>
                <a:gd name="connsiteX9" fmla="*/ 2575560 w 4099560"/>
                <a:gd name="connsiteY9" fmla="*/ 4046220 h 5897880"/>
                <a:gd name="connsiteX10" fmla="*/ 1866900 w 4099560"/>
                <a:gd name="connsiteY10" fmla="*/ 4312920 h 5897880"/>
                <a:gd name="connsiteX11" fmla="*/ 1363980 w 4099560"/>
                <a:gd name="connsiteY11" fmla="*/ 4572000 h 5897880"/>
                <a:gd name="connsiteX12" fmla="*/ 624840 w 4099560"/>
                <a:gd name="connsiteY12" fmla="*/ 5204460 h 5897880"/>
                <a:gd name="connsiteX13" fmla="*/ 0 w 4099560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  <a:gd name="connsiteX0" fmla="*/ 2369820 w 4106881"/>
                <a:gd name="connsiteY0" fmla="*/ 0 h 5897880"/>
                <a:gd name="connsiteX1" fmla="*/ 2788920 w 4106881"/>
                <a:gd name="connsiteY1" fmla="*/ 190500 h 5897880"/>
                <a:gd name="connsiteX2" fmla="*/ 3299460 w 4106881"/>
                <a:gd name="connsiteY2" fmla="*/ 502920 h 5897880"/>
                <a:gd name="connsiteX3" fmla="*/ 3855720 w 4106881"/>
                <a:gd name="connsiteY3" fmla="*/ 1295400 h 5897880"/>
                <a:gd name="connsiteX4" fmla="*/ 3985260 w 4106881"/>
                <a:gd name="connsiteY4" fmla="*/ 1554480 h 5897880"/>
                <a:gd name="connsiteX5" fmla="*/ 4099560 w 4106881"/>
                <a:gd name="connsiteY5" fmla="*/ 1950720 h 5897880"/>
                <a:gd name="connsiteX6" fmla="*/ 4084320 w 4106881"/>
                <a:gd name="connsiteY6" fmla="*/ 2423160 h 5897880"/>
                <a:gd name="connsiteX7" fmla="*/ 3779520 w 4106881"/>
                <a:gd name="connsiteY7" fmla="*/ 3154680 h 5897880"/>
                <a:gd name="connsiteX8" fmla="*/ 3215640 w 4106881"/>
                <a:gd name="connsiteY8" fmla="*/ 3749040 h 5897880"/>
                <a:gd name="connsiteX9" fmla="*/ 2575560 w 4106881"/>
                <a:gd name="connsiteY9" fmla="*/ 4046220 h 5897880"/>
                <a:gd name="connsiteX10" fmla="*/ 1866900 w 4106881"/>
                <a:gd name="connsiteY10" fmla="*/ 4312920 h 5897880"/>
                <a:gd name="connsiteX11" fmla="*/ 1363980 w 4106881"/>
                <a:gd name="connsiteY11" fmla="*/ 4572000 h 5897880"/>
                <a:gd name="connsiteX12" fmla="*/ 624840 w 4106881"/>
                <a:gd name="connsiteY12" fmla="*/ 5204460 h 5897880"/>
                <a:gd name="connsiteX13" fmla="*/ 0 w 4106881"/>
                <a:gd name="connsiteY13" fmla="*/ 5897880 h 5897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06881" h="5897880">
                  <a:moveTo>
                    <a:pt x="2369820" y="0"/>
                  </a:moveTo>
                  <a:lnTo>
                    <a:pt x="2788920" y="190500"/>
                  </a:lnTo>
                  <a:cubicBezTo>
                    <a:pt x="2959100" y="294640"/>
                    <a:pt x="3138805" y="374968"/>
                    <a:pt x="3299460" y="502920"/>
                  </a:cubicBezTo>
                  <a:cubicBezTo>
                    <a:pt x="3522980" y="752793"/>
                    <a:pt x="3689350" y="1007427"/>
                    <a:pt x="3855720" y="1295400"/>
                  </a:cubicBezTo>
                  <a:cubicBezTo>
                    <a:pt x="3932238" y="1391285"/>
                    <a:pt x="3956368" y="1458595"/>
                    <a:pt x="3985260" y="1554480"/>
                  </a:cubicBezTo>
                  <a:cubicBezTo>
                    <a:pt x="4032885" y="1686560"/>
                    <a:pt x="4061460" y="1818640"/>
                    <a:pt x="4099560" y="1950720"/>
                  </a:cubicBezTo>
                  <a:cubicBezTo>
                    <a:pt x="4094480" y="2108200"/>
                    <a:pt x="4127500" y="2265680"/>
                    <a:pt x="4084320" y="2423160"/>
                  </a:cubicBezTo>
                  <a:cubicBezTo>
                    <a:pt x="4006532" y="2681287"/>
                    <a:pt x="3895408" y="2915603"/>
                    <a:pt x="3779520" y="3154680"/>
                  </a:cubicBezTo>
                  <a:cubicBezTo>
                    <a:pt x="3610610" y="3381375"/>
                    <a:pt x="3436937" y="3574733"/>
                    <a:pt x="3215640" y="3749040"/>
                  </a:cubicBezTo>
                  <a:cubicBezTo>
                    <a:pt x="3030855" y="3881438"/>
                    <a:pt x="2788920" y="3947160"/>
                    <a:pt x="2575560" y="4046220"/>
                  </a:cubicBezTo>
                  <a:lnTo>
                    <a:pt x="1866900" y="4312920"/>
                  </a:lnTo>
                  <a:cubicBezTo>
                    <a:pt x="1699260" y="4399280"/>
                    <a:pt x="1531620" y="4471352"/>
                    <a:pt x="1363980" y="4572000"/>
                  </a:cubicBezTo>
                  <a:cubicBezTo>
                    <a:pt x="1103312" y="4759008"/>
                    <a:pt x="871220" y="4993640"/>
                    <a:pt x="624840" y="5204460"/>
                  </a:cubicBezTo>
                  <a:lnTo>
                    <a:pt x="0" y="5897880"/>
                  </a:lnTo>
                </a:path>
              </a:pathLst>
            </a:custGeom>
            <a:noFill/>
            <a:ln w="28575">
              <a:solidFill>
                <a:srgbClr val="C0825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6" name="矢印: 下 35">
            <a:extLst>
              <a:ext uri="{FF2B5EF4-FFF2-40B4-BE49-F238E27FC236}">
                <a16:creationId xmlns:a16="http://schemas.microsoft.com/office/drawing/2014/main" id="{2244463F-3504-ADCA-F90E-6522336EF143}"/>
              </a:ext>
            </a:extLst>
          </p:cNvPr>
          <p:cNvSpPr/>
          <p:nvPr/>
        </p:nvSpPr>
        <p:spPr>
          <a:xfrm>
            <a:off x="8410993" y="4668138"/>
            <a:ext cx="245024" cy="371216"/>
          </a:xfrm>
          <a:prstGeom prst="downArrow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矢印: 下 36">
            <a:extLst>
              <a:ext uri="{FF2B5EF4-FFF2-40B4-BE49-F238E27FC236}">
                <a16:creationId xmlns:a16="http://schemas.microsoft.com/office/drawing/2014/main" id="{DEFBD940-35F2-9FFB-C06F-8A674E73ECCD}"/>
              </a:ext>
            </a:extLst>
          </p:cNvPr>
          <p:cNvSpPr/>
          <p:nvPr/>
        </p:nvSpPr>
        <p:spPr>
          <a:xfrm>
            <a:off x="2561850" y="5041636"/>
            <a:ext cx="245024" cy="371216"/>
          </a:xfrm>
          <a:prstGeom prst="downArrow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74A8F85-0CB4-068B-3BCB-22B70C0603D3}"/>
              </a:ext>
            </a:extLst>
          </p:cNvPr>
          <p:cNvSpPr txBox="1"/>
          <p:nvPr/>
        </p:nvSpPr>
        <p:spPr>
          <a:xfrm>
            <a:off x="9364929" y="556565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重力により食物が</a:t>
            </a:r>
            <a:endParaRPr kumimoji="1" lang="en-US" altLang="ja-JP" sz="2400" dirty="0"/>
          </a:p>
          <a:p>
            <a:r>
              <a:rPr kumimoji="1" lang="ja-JP" altLang="en-US" sz="2400" dirty="0"/>
              <a:t>食道に誘導される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5D9D083-4699-332E-4DB7-1D961ADA1DCF}"/>
              </a:ext>
            </a:extLst>
          </p:cNvPr>
          <p:cNvCxnSpPr>
            <a:cxnSpLocks/>
            <a:stCxn id="38" idx="1"/>
          </p:cNvCxnSpPr>
          <p:nvPr/>
        </p:nvCxnSpPr>
        <p:spPr>
          <a:xfrm flipH="1" flipV="1">
            <a:off x="8533505" y="4853284"/>
            <a:ext cx="831424" cy="112786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A1A43A8B-36FD-A683-ED88-D495968D6243}"/>
              </a:ext>
            </a:extLst>
          </p:cNvPr>
          <p:cNvCxnSpPr>
            <a:cxnSpLocks/>
          </p:cNvCxnSpPr>
          <p:nvPr/>
        </p:nvCxnSpPr>
        <p:spPr>
          <a:xfrm flipH="1">
            <a:off x="2684362" y="5089668"/>
            <a:ext cx="1063617" cy="10431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F0D86A9-9A58-D86D-BAB3-38AED9B99DD3}"/>
              </a:ext>
            </a:extLst>
          </p:cNvPr>
          <p:cNvSpPr txBox="1"/>
          <p:nvPr/>
        </p:nvSpPr>
        <p:spPr>
          <a:xfrm>
            <a:off x="3770564" y="4698689"/>
            <a:ext cx="1723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重力により</a:t>
            </a:r>
            <a:endParaRPr lang="en-US" altLang="ja-JP" sz="2400" dirty="0"/>
          </a:p>
          <a:p>
            <a:r>
              <a:rPr lang="ja-JP" altLang="en-US" sz="2400" dirty="0"/>
              <a:t>気管に落下</a:t>
            </a:r>
            <a:endParaRPr lang="en-US" altLang="ja-JP" sz="2400" dirty="0"/>
          </a:p>
          <a:p>
            <a:r>
              <a:rPr lang="ja-JP" altLang="en-US" sz="2400" dirty="0"/>
              <a:t>しやすい</a:t>
            </a:r>
            <a:endParaRPr kumimoji="1" lang="ja-JP" altLang="en-US" sz="24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3E1F626-3B4E-ADD7-D2AC-78E2B42BE836}"/>
              </a:ext>
            </a:extLst>
          </p:cNvPr>
          <p:cNvSpPr txBox="1"/>
          <p:nvPr/>
        </p:nvSpPr>
        <p:spPr>
          <a:xfrm>
            <a:off x="130793" y="151989"/>
            <a:ext cx="7048724" cy="523220"/>
          </a:xfrm>
          <a:prstGeom prst="rect">
            <a:avLst/>
          </a:prstGeom>
          <a:noFill/>
          <a:ln w="28575"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ポイント②：リクライニング位</a:t>
            </a:r>
            <a:r>
              <a:rPr kumimoji="1" lang="en-US" altLang="ja-JP" sz="2800" dirty="0"/>
              <a:t>30</a:t>
            </a:r>
            <a:r>
              <a:rPr kumimoji="1" lang="ja-JP" altLang="en-US" sz="2800" dirty="0"/>
              <a:t>度の効果</a:t>
            </a:r>
          </a:p>
        </p:txBody>
      </p:sp>
    </p:spTree>
    <p:extLst>
      <p:ext uri="{BB962C8B-B14F-4D97-AF65-F5344CB8AC3E}">
        <p14:creationId xmlns:p14="http://schemas.microsoft.com/office/powerpoint/2010/main" val="569819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83</Words>
  <Application>Microsoft Office PowerPoint</Application>
  <PresentationFormat>ワイド画面</PresentationFormat>
  <Paragraphs>20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石原 成典</dc:creator>
  <cp:lastModifiedBy>内田 皓介</cp:lastModifiedBy>
  <cp:revision>8</cp:revision>
  <cp:lastPrinted>2023-07-02T02:40:49Z</cp:lastPrinted>
  <dcterms:created xsi:type="dcterms:W3CDTF">2023-07-02T02:40:45Z</dcterms:created>
  <dcterms:modified xsi:type="dcterms:W3CDTF">2023-10-04T06:59:27Z</dcterms:modified>
</cp:coreProperties>
</file>